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468" r:id="rId2"/>
    <p:sldId id="509" r:id="rId3"/>
    <p:sldId id="439" r:id="rId4"/>
    <p:sldId id="510" r:id="rId5"/>
    <p:sldId id="477" r:id="rId6"/>
    <p:sldId id="511" r:id="rId7"/>
    <p:sldId id="441" r:id="rId8"/>
    <p:sldId id="512" r:id="rId9"/>
    <p:sldId id="469" r:id="rId10"/>
    <p:sldId id="513" r:id="rId11"/>
    <p:sldId id="442" r:id="rId12"/>
    <p:sldId id="514" r:id="rId13"/>
    <p:sldId id="443" r:id="rId14"/>
    <p:sldId id="515" r:id="rId15"/>
    <p:sldId id="444" r:id="rId16"/>
    <p:sldId id="516" r:id="rId17"/>
    <p:sldId id="445" r:id="rId18"/>
    <p:sldId id="517" r:id="rId19"/>
    <p:sldId id="446" r:id="rId20"/>
    <p:sldId id="518" r:id="rId21"/>
    <p:sldId id="447" r:id="rId22"/>
    <p:sldId id="519" r:id="rId23"/>
    <p:sldId id="448" r:id="rId24"/>
    <p:sldId id="520" r:id="rId25"/>
    <p:sldId id="450" r:id="rId26"/>
    <p:sldId id="521" r:id="rId27"/>
    <p:sldId id="452" r:id="rId28"/>
    <p:sldId id="453" r:id="rId29"/>
    <p:sldId id="454" r:id="rId30"/>
    <p:sldId id="522" r:id="rId31"/>
    <p:sldId id="457" r:id="rId32"/>
    <p:sldId id="456" r:id="rId33"/>
    <p:sldId id="458" r:id="rId34"/>
    <p:sldId id="523" r:id="rId35"/>
    <p:sldId id="460" r:id="rId36"/>
    <p:sldId id="461" r:id="rId37"/>
    <p:sldId id="462" r:id="rId38"/>
    <p:sldId id="524" r:id="rId39"/>
    <p:sldId id="463" r:id="rId40"/>
    <p:sldId id="464" r:id="rId41"/>
    <p:sldId id="465" r:id="rId42"/>
    <p:sldId id="466" r:id="rId43"/>
    <p:sldId id="483" r:id="rId44"/>
    <p:sldId id="484" r:id="rId45"/>
    <p:sldId id="485" r:id="rId46"/>
    <p:sldId id="525" r:id="rId47"/>
    <p:sldId id="486" r:id="rId48"/>
    <p:sldId id="487" r:id="rId49"/>
    <p:sldId id="488" r:id="rId50"/>
    <p:sldId id="489" r:id="rId51"/>
    <p:sldId id="490" r:id="rId52"/>
    <p:sldId id="491" r:id="rId53"/>
    <p:sldId id="492" r:id="rId54"/>
    <p:sldId id="493" r:id="rId55"/>
    <p:sldId id="494" r:id="rId56"/>
    <p:sldId id="495" r:id="rId57"/>
    <p:sldId id="496" r:id="rId58"/>
    <p:sldId id="497" r:id="rId59"/>
    <p:sldId id="498" r:id="rId60"/>
    <p:sldId id="499" r:id="rId61"/>
    <p:sldId id="500" r:id="rId62"/>
    <p:sldId id="501" r:id="rId63"/>
    <p:sldId id="502" r:id="rId64"/>
    <p:sldId id="503" r:id="rId65"/>
    <p:sldId id="504" r:id="rId66"/>
    <p:sldId id="505" r:id="rId67"/>
    <p:sldId id="506" r:id="rId68"/>
    <p:sldId id="507" r:id="rId69"/>
    <p:sldId id="508" r:id="rId70"/>
    <p:sldId id="527"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1498DE-D73C-4105-8331-2134F5511FEA}" v="36" dt="2023-01-18T10:53:31.6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32" autoAdjust="0"/>
    <p:restoredTop sz="83852" autoAdjust="0"/>
  </p:normalViewPr>
  <p:slideViewPr>
    <p:cSldViewPr snapToGrid="0">
      <p:cViewPr varScale="1">
        <p:scale>
          <a:sx n="69" d="100"/>
          <a:sy n="69" d="100"/>
        </p:scale>
        <p:origin x="48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41498DE-D73C-4105-8331-2134F5511FEA}"/>
    <pc:docChg chg="undo redo custSel addSld delSld modSld sldOrd">
      <pc:chgData name="Leonie Smith" userId="fed1330f33f5650e" providerId="LiveId" clId="{441498DE-D73C-4105-8331-2134F5511FEA}" dt="2023-01-18T11:29:31.675" v="229" actId="14100"/>
      <pc:docMkLst>
        <pc:docMk/>
      </pc:docMkLst>
      <pc:sldChg chg="modSp mod">
        <pc:chgData name="Leonie Smith" userId="fed1330f33f5650e" providerId="LiveId" clId="{441498DE-D73C-4105-8331-2134F5511FEA}" dt="2023-01-18T10:40:36.369" v="36" actId="5793"/>
        <pc:sldMkLst>
          <pc:docMk/>
          <pc:sldMk cId="3759221820" sldId="439"/>
        </pc:sldMkLst>
        <pc:spChg chg="mod">
          <ac:chgData name="Leonie Smith" userId="fed1330f33f5650e" providerId="LiveId" clId="{441498DE-D73C-4105-8331-2134F5511FEA}" dt="2023-01-18T10:40:36.369" v="36" actId="5793"/>
          <ac:spMkLst>
            <pc:docMk/>
            <pc:sldMk cId="3759221820" sldId="439"/>
            <ac:spMk id="4" creationId="{9A13E2D8-2F59-44C1-B1D2-79C300C26DD4}"/>
          </ac:spMkLst>
        </pc:spChg>
      </pc:sldChg>
      <pc:sldChg chg="modSp mod">
        <pc:chgData name="Leonie Smith" userId="fed1330f33f5650e" providerId="LiveId" clId="{441498DE-D73C-4105-8331-2134F5511FEA}" dt="2023-01-18T10:56:58.473" v="182" actId="404"/>
        <pc:sldMkLst>
          <pc:docMk/>
          <pc:sldMk cId="3676245138" sldId="441"/>
        </pc:sldMkLst>
        <pc:spChg chg="mod">
          <ac:chgData name="Leonie Smith" userId="fed1330f33f5650e" providerId="LiveId" clId="{441498DE-D73C-4105-8331-2134F5511FEA}" dt="2023-01-18T10:56:58.473" v="182" actId="404"/>
          <ac:spMkLst>
            <pc:docMk/>
            <pc:sldMk cId="3676245138" sldId="441"/>
            <ac:spMk id="4" creationId="{9A13E2D8-2F59-44C1-B1D2-79C300C26DD4}"/>
          </ac:spMkLst>
        </pc:spChg>
      </pc:sldChg>
      <pc:sldChg chg="modSp mod">
        <pc:chgData name="Leonie Smith" userId="fed1330f33f5650e" providerId="LiveId" clId="{441498DE-D73C-4105-8331-2134F5511FEA}" dt="2023-01-18T10:57:29.732" v="184"/>
        <pc:sldMkLst>
          <pc:docMk/>
          <pc:sldMk cId="2180228365" sldId="442"/>
        </pc:sldMkLst>
        <pc:spChg chg="mod">
          <ac:chgData name="Leonie Smith" userId="fed1330f33f5650e" providerId="LiveId" clId="{441498DE-D73C-4105-8331-2134F5511FEA}" dt="2023-01-18T10:57:29.732" v="184"/>
          <ac:spMkLst>
            <pc:docMk/>
            <pc:sldMk cId="2180228365" sldId="442"/>
            <ac:spMk id="4" creationId="{9A13E2D8-2F59-44C1-B1D2-79C300C26DD4}"/>
          </ac:spMkLst>
        </pc:spChg>
      </pc:sldChg>
      <pc:sldChg chg="modSp mod">
        <pc:chgData name="Leonie Smith" userId="fed1330f33f5650e" providerId="LiveId" clId="{441498DE-D73C-4105-8331-2134F5511FEA}" dt="2023-01-18T10:57:44.923" v="185"/>
        <pc:sldMkLst>
          <pc:docMk/>
          <pc:sldMk cId="3095902142" sldId="443"/>
        </pc:sldMkLst>
        <pc:spChg chg="mod">
          <ac:chgData name="Leonie Smith" userId="fed1330f33f5650e" providerId="LiveId" clId="{441498DE-D73C-4105-8331-2134F5511FEA}" dt="2023-01-18T10:57:44.923" v="185"/>
          <ac:spMkLst>
            <pc:docMk/>
            <pc:sldMk cId="3095902142" sldId="443"/>
            <ac:spMk id="4" creationId="{9A13E2D8-2F59-44C1-B1D2-79C300C26DD4}"/>
          </ac:spMkLst>
        </pc:spChg>
      </pc:sldChg>
      <pc:sldChg chg="modSp mod">
        <pc:chgData name="Leonie Smith" userId="fed1330f33f5650e" providerId="LiveId" clId="{441498DE-D73C-4105-8331-2134F5511FEA}" dt="2023-01-18T10:57:59.604" v="186"/>
        <pc:sldMkLst>
          <pc:docMk/>
          <pc:sldMk cId="1718612039" sldId="444"/>
        </pc:sldMkLst>
        <pc:spChg chg="mod">
          <ac:chgData name="Leonie Smith" userId="fed1330f33f5650e" providerId="LiveId" clId="{441498DE-D73C-4105-8331-2134F5511FEA}" dt="2023-01-18T10:57:59.604" v="186"/>
          <ac:spMkLst>
            <pc:docMk/>
            <pc:sldMk cId="1718612039" sldId="444"/>
            <ac:spMk id="4" creationId="{9A13E2D8-2F59-44C1-B1D2-79C300C26DD4}"/>
          </ac:spMkLst>
        </pc:spChg>
      </pc:sldChg>
      <pc:sldChg chg="modSp mod">
        <pc:chgData name="Leonie Smith" userId="fed1330f33f5650e" providerId="LiveId" clId="{441498DE-D73C-4105-8331-2134F5511FEA}" dt="2023-01-18T10:58:13.828" v="187"/>
        <pc:sldMkLst>
          <pc:docMk/>
          <pc:sldMk cId="2166098122" sldId="445"/>
        </pc:sldMkLst>
        <pc:spChg chg="mod">
          <ac:chgData name="Leonie Smith" userId="fed1330f33f5650e" providerId="LiveId" clId="{441498DE-D73C-4105-8331-2134F5511FEA}" dt="2023-01-18T10:58:13.828" v="187"/>
          <ac:spMkLst>
            <pc:docMk/>
            <pc:sldMk cId="2166098122" sldId="445"/>
            <ac:spMk id="4" creationId="{9A13E2D8-2F59-44C1-B1D2-79C300C26DD4}"/>
          </ac:spMkLst>
        </pc:spChg>
      </pc:sldChg>
      <pc:sldChg chg="modSp mod">
        <pc:chgData name="Leonie Smith" userId="fed1330f33f5650e" providerId="LiveId" clId="{441498DE-D73C-4105-8331-2134F5511FEA}" dt="2023-01-18T10:58:27.147" v="188"/>
        <pc:sldMkLst>
          <pc:docMk/>
          <pc:sldMk cId="665805102" sldId="446"/>
        </pc:sldMkLst>
        <pc:spChg chg="mod">
          <ac:chgData name="Leonie Smith" userId="fed1330f33f5650e" providerId="LiveId" clId="{441498DE-D73C-4105-8331-2134F5511FEA}" dt="2023-01-18T10:58:27.147" v="188"/>
          <ac:spMkLst>
            <pc:docMk/>
            <pc:sldMk cId="665805102" sldId="446"/>
            <ac:spMk id="4" creationId="{9A13E2D8-2F59-44C1-B1D2-79C300C26DD4}"/>
          </ac:spMkLst>
        </pc:spChg>
      </pc:sldChg>
      <pc:sldChg chg="modSp mod">
        <pc:chgData name="Leonie Smith" userId="fed1330f33f5650e" providerId="LiveId" clId="{441498DE-D73C-4105-8331-2134F5511FEA}" dt="2023-01-18T10:58:40.523" v="189"/>
        <pc:sldMkLst>
          <pc:docMk/>
          <pc:sldMk cId="2422728137" sldId="447"/>
        </pc:sldMkLst>
        <pc:spChg chg="mod">
          <ac:chgData name="Leonie Smith" userId="fed1330f33f5650e" providerId="LiveId" clId="{441498DE-D73C-4105-8331-2134F5511FEA}" dt="2023-01-18T10:58:40.523" v="189"/>
          <ac:spMkLst>
            <pc:docMk/>
            <pc:sldMk cId="2422728137" sldId="447"/>
            <ac:spMk id="4" creationId="{9A13E2D8-2F59-44C1-B1D2-79C300C26DD4}"/>
          </ac:spMkLst>
        </pc:spChg>
      </pc:sldChg>
      <pc:sldChg chg="modSp mod">
        <pc:chgData name="Leonie Smith" userId="fed1330f33f5650e" providerId="LiveId" clId="{441498DE-D73C-4105-8331-2134F5511FEA}" dt="2023-01-18T10:58:56.491" v="190"/>
        <pc:sldMkLst>
          <pc:docMk/>
          <pc:sldMk cId="843663555" sldId="448"/>
        </pc:sldMkLst>
        <pc:spChg chg="mod">
          <ac:chgData name="Leonie Smith" userId="fed1330f33f5650e" providerId="LiveId" clId="{441498DE-D73C-4105-8331-2134F5511FEA}" dt="2023-01-18T10:58:56.491" v="190"/>
          <ac:spMkLst>
            <pc:docMk/>
            <pc:sldMk cId="843663555" sldId="448"/>
            <ac:spMk id="4" creationId="{9A13E2D8-2F59-44C1-B1D2-79C300C26DD4}"/>
          </ac:spMkLst>
        </pc:spChg>
      </pc:sldChg>
      <pc:sldChg chg="modSp mod">
        <pc:chgData name="Leonie Smith" userId="fed1330f33f5650e" providerId="LiveId" clId="{441498DE-D73C-4105-8331-2134F5511FEA}" dt="2023-01-18T10:59:10.092" v="191"/>
        <pc:sldMkLst>
          <pc:docMk/>
          <pc:sldMk cId="538051216" sldId="450"/>
        </pc:sldMkLst>
        <pc:spChg chg="mod">
          <ac:chgData name="Leonie Smith" userId="fed1330f33f5650e" providerId="LiveId" clId="{441498DE-D73C-4105-8331-2134F5511FEA}" dt="2023-01-18T10:59:10.092" v="191"/>
          <ac:spMkLst>
            <pc:docMk/>
            <pc:sldMk cId="538051216" sldId="450"/>
            <ac:spMk id="4" creationId="{9A13E2D8-2F59-44C1-B1D2-79C300C26DD4}"/>
          </ac:spMkLst>
        </pc:spChg>
      </pc:sldChg>
      <pc:sldChg chg="modSp mod">
        <pc:chgData name="Leonie Smith" userId="fed1330f33f5650e" providerId="LiveId" clId="{441498DE-D73C-4105-8331-2134F5511FEA}" dt="2023-01-18T10:59:31.469" v="192"/>
        <pc:sldMkLst>
          <pc:docMk/>
          <pc:sldMk cId="4002949039" sldId="452"/>
        </pc:sldMkLst>
        <pc:spChg chg="mod">
          <ac:chgData name="Leonie Smith" userId="fed1330f33f5650e" providerId="LiveId" clId="{441498DE-D73C-4105-8331-2134F5511FEA}" dt="2023-01-18T10:59:31.469" v="192"/>
          <ac:spMkLst>
            <pc:docMk/>
            <pc:sldMk cId="4002949039" sldId="452"/>
            <ac:spMk id="4" creationId="{9A13E2D8-2F59-44C1-B1D2-79C300C26DD4}"/>
          </ac:spMkLst>
        </pc:spChg>
      </pc:sldChg>
      <pc:sldChg chg="addSp modSp mod">
        <pc:chgData name="Leonie Smith" userId="fed1330f33f5650e" providerId="LiveId" clId="{441498DE-D73C-4105-8331-2134F5511FEA}" dt="2023-01-18T10:49:36.921" v="109" actId="20577"/>
        <pc:sldMkLst>
          <pc:docMk/>
          <pc:sldMk cId="283334129" sldId="453"/>
        </pc:sldMkLst>
        <pc:spChg chg="add mod">
          <ac:chgData name="Leonie Smith" userId="fed1330f33f5650e" providerId="LiveId" clId="{441498DE-D73C-4105-8331-2134F5511FEA}" dt="2023-01-18T10:49:36.921" v="109" actId="20577"/>
          <ac:spMkLst>
            <pc:docMk/>
            <pc:sldMk cId="283334129" sldId="453"/>
            <ac:spMk id="2" creationId="{61B5D34D-7E2F-4358-8A92-A47312BC53E8}"/>
          </ac:spMkLst>
        </pc:spChg>
      </pc:sldChg>
      <pc:sldChg chg="modSp mod">
        <pc:chgData name="Leonie Smith" userId="fed1330f33f5650e" providerId="LiveId" clId="{441498DE-D73C-4105-8331-2134F5511FEA}" dt="2023-01-18T10:59:44.987" v="193"/>
        <pc:sldMkLst>
          <pc:docMk/>
          <pc:sldMk cId="2511564658" sldId="454"/>
        </pc:sldMkLst>
        <pc:spChg chg="mod">
          <ac:chgData name="Leonie Smith" userId="fed1330f33f5650e" providerId="LiveId" clId="{441498DE-D73C-4105-8331-2134F5511FEA}" dt="2023-01-18T10:59:44.987" v="193"/>
          <ac:spMkLst>
            <pc:docMk/>
            <pc:sldMk cId="2511564658" sldId="454"/>
            <ac:spMk id="4" creationId="{9A13E2D8-2F59-44C1-B1D2-79C300C26DD4}"/>
          </ac:spMkLst>
        </pc:spChg>
      </pc:sldChg>
      <pc:sldChg chg="addSp modSp mod">
        <pc:chgData name="Leonie Smith" userId="fed1330f33f5650e" providerId="LiveId" clId="{441498DE-D73C-4105-8331-2134F5511FEA}" dt="2023-01-18T10:49:57.485" v="114" actId="20577"/>
        <pc:sldMkLst>
          <pc:docMk/>
          <pc:sldMk cId="4049696417" sldId="456"/>
        </pc:sldMkLst>
        <pc:spChg chg="add mod">
          <ac:chgData name="Leonie Smith" userId="fed1330f33f5650e" providerId="LiveId" clId="{441498DE-D73C-4105-8331-2134F5511FEA}" dt="2023-01-18T10:49:57.485" v="114" actId="20577"/>
          <ac:spMkLst>
            <pc:docMk/>
            <pc:sldMk cId="4049696417" sldId="456"/>
            <ac:spMk id="2" creationId="{ED3ED481-3A9A-71D6-44EF-50F0B0FEAC47}"/>
          </ac:spMkLst>
        </pc:spChg>
      </pc:sldChg>
      <pc:sldChg chg="modSp mod">
        <pc:chgData name="Leonie Smith" userId="fed1330f33f5650e" providerId="LiveId" clId="{441498DE-D73C-4105-8331-2134F5511FEA}" dt="2023-01-18T11:00:00.229" v="194"/>
        <pc:sldMkLst>
          <pc:docMk/>
          <pc:sldMk cId="2618424304" sldId="457"/>
        </pc:sldMkLst>
        <pc:spChg chg="mod">
          <ac:chgData name="Leonie Smith" userId="fed1330f33f5650e" providerId="LiveId" clId="{441498DE-D73C-4105-8331-2134F5511FEA}" dt="2023-01-18T11:00:00.229" v="194"/>
          <ac:spMkLst>
            <pc:docMk/>
            <pc:sldMk cId="2618424304" sldId="457"/>
            <ac:spMk id="4" creationId="{9A13E2D8-2F59-44C1-B1D2-79C300C26DD4}"/>
          </ac:spMkLst>
        </pc:spChg>
      </pc:sldChg>
      <pc:sldChg chg="modSp mod">
        <pc:chgData name="Leonie Smith" userId="fed1330f33f5650e" providerId="LiveId" clId="{441498DE-D73C-4105-8331-2134F5511FEA}" dt="2023-01-18T11:00:14.539" v="195"/>
        <pc:sldMkLst>
          <pc:docMk/>
          <pc:sldMk cId="2789980734" sldId="458"/>
        </pc:sldMkLst>
        <pc:spChg chg="mod">
          <ac:chgData name="Leonie Smith" userId="fed1330f33f5650e" providerId="LiveId" clId="{441498DE-D73C-4105-8331-2134F5511FEA}" dt="2023-01-18T11:00:14.539" v="195"/>
          <ac:spMkLst>
            <pc:docMk/>
            <pc:sldMk cId="2789980734" sldId="458"/>
            <ac:spMk id="4" creationId="{9A13E2D8-2F59-44C1-B1D2-79C300C26DD4}"/>
          </ac:spMkLst>
        </pc:spChg>
      </pc:sldChg>
      <pc:sldChg chg="modSp mod ord">
        <pc:chgData name="Leonie Smith" userId="fed1330f33f5650e" providerId="LiveId" clId="{441498DE-D73C-4105-8331-2134F5511FEA}" dt="2023-01-18T11:00:29.267" v="196"/>
        <pc:sldMkLst>
          <pc:docMk/>
          <pc:sldMk cId="2691432836" sldId="460"/>
        </pc:sldMkLst>
        <pc:spChg chg="mod">
          <ac:chgData name="Leonie Smith" userId="fed1330f33f5650e" providerId="LiveId" clId="{441498DE-D73C-4105-8331-2134F5511FEA}" dt="2023-01-18T11:00:29.267" v="196"/>
          <ac:spMkLst>
            <pc:docMk/>
            <pc:sldMk cId="2691432836" sldId="460"/>
            <ac:spMk id="4" creationId="{9A13E2D8-2F59-44C1-B1D2-79C300C26DD4}"/>
          </ac:spMkLst>
        </pc:spChg>
      </pc:sldChg>
      <pc:sldChg chg="addSp modSp mod">
        <pc:chgData name="Leonie Smith" userId="fed1330f33f5650e" providerId="LiveId" clId="{441498DE-D73C-4105-8331-2134F5511FEA}" dt="2023-01-18T10:51:25.077" v="136" actId="20577"/>
        <pc:sldMkLst>
          <pc:docMk/>
          <pc:sldMk cId="3868250199" sldId="461"/>
        </pc:sldMkLst>
        <pc:spChg chg="add mod">
          <ac:chgData name="Leonie Smith" userId="fed1330f33f5650e" providerId="LiveId" clId="{441498DE-D73C-4105-8331-2134F5511FEA}" dt="2023-01-18T10:51:25.077" v="136" actId="20577"/>
          <ac:spMkLst>
            <pc:docMk/>
            <pc:sldMk cId="3868250199" sldId="461"/>
            <ac:spMk id="2" creationId="{F5DD9D73-C04C-EF2E-BD33-03B77FB16861}"/>
          </ac:spMkLst>
        </pc:spChg>
      </pc:sldChg>
      <pc:sldChg chg="modSp mod">
        <pc:chgData name="Leonie Smith" userId="fed1330f33f5650e" providerId="LiveId" clId="{441498DE-D73C-4105-8331-2134F5511FEA}" dt="2023-01-18T11:00:41.436" v="197"/>
        <pc:sldMkLst>
          <pc:docMk/>
          <pc:sldMk cId="3941201962" sldId="462"/>
        </pc:sldMkLst>
        <pc:spChg chg="mod">
          <ac:chgData name="Leonie Smith" userId="fed1330f33f5650e" providerId="LiveId" clId="{441498DE-D73C-4105-8331-2134F5511FEA}" dt="2023-01-18T11:00:41.436" v="197"/>
          <ac:spMkLst>
            <pc:docMk/>
            <pc:sldMk cId="3941201962" sldId="462"/>
            <ac:spMk id="4" creationId="{9A13E2D8-2F59-44C1-B1D2-79C300C26DD4}"/>
          </ac:spMkLst>
        </pc:spChg>
      </pc:sldChg>
      <pc:sldChg chg="modSp mod">
        <pc:chgData name="Leonie Smith" userId="fed1330f33f5650e" providerId="LiveId" clId="{441498DE-D73C-4105-8331-2134F5511FEA}" dt="2023-01-18T11:00:53.057" v="198"/>
        <pc:sldMkLst>
          <pc:docMk/>
          <pc:sldMk cId="2982327576" sldId="463"/>
        </pc:sldMkLst>
        <pc:spChg chg="mod">
          <ac:chgData name="Leonie Smith" userId="fed1330f33f5650e" providerId="LiveId" clId="{441498DE-D73C-4105-8331-2134F5511FEA}" dt="2023-01-18T11:00:53.057" v="198"/>
          <ac:spMkLst>
            <pc:docMk/>
            <pc:sldMk cId="2982327576" sldId="463"/>
            <ac:spMk id="4" creationId="{9A13E2D8-2F59-44C1-B1D2-79C300C26DD4}"/>
          </ac:spMkLst>
        </pc:spChg>
      </pc:sldChg>
      <pc:sldChg chg="addSp modSp mod">
        <pc:chgData name="Leonie Smith" userId="fed1330f33f5650e" providerId="LiveId" clId="{441498DE-D73C-4105-8331-2134F5511FEA}" dt="2023-01-18T10:51:42.090" v="140" actId="20577"/>
        <pc:sldMkLst>
          <pc:docMk/>
          <pc:sldMk cId="3471468068" sldId="464"/>
        </pc:sldMkLst>
        <pc:spChg chg="add mod">
          <ac:chgData name="Leonie Smith" userId="fed1330f33f5650e" providerId="LiveId" clId="{441498DE-D73C-4105-8331-2134F5511FEA}" dt="2023-01-18T10:51:42.090" v="140" actId="20577"/>
          <ac:spMkLst>
            <pc:docMk/>
            <pc:sldMk cId="3471468068" sldId="464"/>
            <ac:spMk id="2" creationId="{7D43608F-C1AA-0281-3BAE-A38B82B612BE}"/>
          </ac:spMkLst>
        </pc:spChg>
      </pc:sldChg>
      <pc:sldChg chg="modSp mod">
        <pc:chgData name="Leonie Smith" userId="fed1330f33f5650e" providerId="LiveId" clId="{441498DE-D73C-4105-8331-2134F5511FEA}" dt="2023-01-18T11:01:12.866" v="200" actId="404"/>
        <pc:sldMkLst>
          <pc:docMk/>
          <pc:sldMk cId="3894174290" sldId="465"/>
        </pc:sldMkLst>
        <pc:spChg chg="mod">
          <ac:chgData name="Leonie Smith" userId="fed1330f33f5650e" providerId="LiveId" clId="{441498DE-D73C-4105-8331-2134F5511FEA}" dt="2023-01-18T11:01:12.866" v="200" actId="404"/>
          <ac:spMkLst>
            <pc:docMk/>
            <pc:sldMk cId="3894174290" sldId="465"/>
            <ac:spMk id="4" creationId="{9A13E2D8-2F59-44C1-B1D2-79C300C26DD4}"/>
          </ac:spMkLst>
        </pc:spChg>
      </pc:sldChg>
      <pc:sldChg chg="addSp modSp mod">
        <pc:chgData name="Leonie Smith" userId="fed1330f33f5650e" providerId="LiveId" clId="{441498DE-D73C-4105-8331-2134F5511FEA}" dt="2023-01-18T10:51:58.521" v="143" actId="1076"/>
        <pc:sldMkLst>
          <pc:docMk/>
          <pc:sldMk cId="581074576" sldId="466"/>
        </pc:sldMkLst>
        <pc:spChg chg="add mod">
          <ac:chgData name="Leonie Smith" userId="fed1330f33f5650e" providerId="LiveId" clId="{441498DE-D73C-4105-8331-2134F5511FEA}" dt="2023-01-18T10:51:58.521" v="143" actId="1076"/>
          <ac:spMkLst>
            <pc:docMk/>
            <pc:sldMk cId="581074576" sldId="466"/>
            <ac:spMk id="2" creationId="{4F55B09D-004F-ACA7-6DF5-C83168DBE499}"/>
          </ac:spMkLst>
        </pc:spChg>
      </pc:sldChg>
      <pc:sldChg chg="del">
        <pc:chgData name="Leonie Smith" userId="fed1330f33f5650e" providerId="LiveId" clId="{441498DE-D73C-4105-8331-2134F5511FEA}" dt="2023-01-18T11:01:52.169" v="201" actId="2696"/>
        <pc:sldMkLst>
          <pc:docMk/>
          <pc:sldMk cId="2711152741" sldId="467"/>
        </pc:sldMkLst>
      </pc:sldChg>
      <pc:sldChg chg="modSp mod">
        <pc:chgData name="Leonie Smith" userId="fed1330f33f5650e" providerId="LiveId" clId="{441498DE-D73C-4105-8331-2134F5511FEA}" dt="2023-01-18T10:41:04.239" v="37"/>
        <pc:sldMkLst>
          <pc:docMk/>
          <pc:sldMk cId="3596600315" sldId="468"/>
        </pc:sldMkLst>
        <pc:spChg chg="mod">
          <ac:chgData name="Leonie Smith" userId="fed1330f33f5650e" providerId="LiveId" clId="{441498DE-D73C-4105-8331-2134F5511FEA}" dt="2023-01-18T10:41:04.239" v="37"/>
          <ac:spMkLst>
            <pc:docMk/>
            <pc:sldMk cId="3596600315" sldId="468"/>
            <ac:spMk id="3" creationId="{0162BEE1-134B-8B70-2BB8-9226F1DF1614}"/>
          </ac:spMkLst>
        </pc:spChg>
      </pc:sldChg>
      <pc:sldChg chg="modSp mod">
        <pc:chgData name="Leonie Smith" userId="fed1330f33f5650e" providerId="LiveId" clId="{441498DE-D73C-4105-8331-2134F5511FEA}" dt="2023-01-18T10:57:12.795" v="183"/>
        <pc:sldMkLst>
          <pc:docMk/>
          <pc:sldMk cId="3278432785" sldId="469"/>
        </pc:sldMkLst>
        <pc:spChg chg="mod">
          <ac:chgData name="Leonie Smith" userId="fed1330f33f5650e" providerId="LiveId" clId="{441498DE-D73C-4105-8331-2134F5511FEA}" dt="2023-01-18T10:57:12.795" v="183"/>
          <ac:spMkLst>
            <pc:docMk/>
            <pc:sldMk cId="3278432785" sldId="469"/>
            <ac:spMk id="4" creationId="{9A13E2D8-2F59-44C1-B1D2-79C300C26DD4}"/>
          </ac:spMkLst>
        </pc:spChg>
      </pc:sldChg>
      <pc:sldChg chg="modSp mod">
        <pc:chgData name="Leonie Smith" userId="fed1330f33f5650e" providerId="LiveId" clId="{441498DE-D73C-4105-8331-2134F5511FEA}" dt="2023-01-18T10:56:41.247" v="180" actId="21"/>
        <pc:sldMkLst>
          <pc:docMk/>
          <pc:sldMk cId="185619366" sldId="477"/>
        </pc:sldMkLst>
        <pc:spChg chg="mod">
          <ac:chgData name="Leonie Smith" userId="fed1330f33f5650e" providerId="LiveId" clId="{441498DE-D73C-4105-8331-2134F5511FEA}" dt="2023-01-18T10:56:41.247" v="180" actId="21"/>
          <ac:spMkLst>
            <pc:docMk/>
            <pc:sldMk cId="185619366" sldId="477"/>
            <ac:spMk id="4" creationId="{9A13E2D8-2F59-44C1-B1D2-79C300C26DD4}"/>
          </ac:spMkLst>
        </pc:spChg>
      </pc:sldChg>
      <pc:sldChg chg="addSp modSp add del mod">
        <pc:chgData name="Leonie Smith" userId="fed1330f33f5650e" providerId="LiveId" clId="{441498DE-D73C-4105-8331-2134F5511FEA}" dt="2023-01-18T11:02:09.467" v="204" actId="2696"/>
        <pc:sldMkLst>
          <pc:docMk/>
          <pc:sldMk cId="3330154929" sldId="482"/>
        </pc:sldMkLst>
        <pc:spChg chg="add mod">
          <ac:chgData name="Leonie Smith" userId="fed1330f33f5650e" providerId="LiveId" clId="{441498DE-D73C-4105-8331-2134F5511FEA}" dt="2023-01-18T10:52:08.901" v="145" actId="20577"/>
          <ac:spMkLst>
            <pc:docMk/>
            <pc:sldMk cId="3330154929" sldId="482"/>
            <ac:spMk id="2" creationId="{31FA3434-BFEA-9A47-E7FB-B3FD93EADFF5}"/>
          </ac:spMkLst>
        </pc:spChg>
      </pc:sldChg>
      <pc:sldChg chg="modSp mod">
        <pc:chgData name="Leonie Smith" userId="fed1330f33f5650e" providerId="LiveId" clId="{441498DE-D73C-4105-8331-2134F5511FEA}" dt="2023-01-18T11:02:39.272" v="205"/>
        <pc:sldMkLst>
          <pc:docMk/>
          <pc:sldMk cId="184674776" sldId="483"/>
        </pc:sldMkLst>
        <pc:spChg chg="mod">
          <ac:chgData name="Leonie Smith" userId="fed1330f33f5650e" providerId="LiveId" clId="{441498DE-D73C-4105-8331-2134F5511FEA}" dt="2023-01-18T11:02:39.272" v="205"/>
          <ac:spMkLst>
            <pc:docMk/>
            <pc:sldMk cId="184674776" sldId="483"/>
            <ac:spMk id="4" creationId="{9A13E2D8-2F59-44C1-B1D2-79C300C26DD4}"/>
          </ac:spMkLst>
        </pc:spChg>
      </pc:sldChg>
      <pc:sldChg chg="addSp modSp mod">
        <pc:chgData name="Leonie Smith" userId="fed1330f33f5650e" providerId="LiveId" clId="{441498DE-D73C-4105-8331-2134F5511FEA}" dt="2023-01-18T10:52:14.900" v="147" actId="20577"/>
        <pc:sldMkLst>
          <pc:docMk/>
          <pc:sldMk cId="2433900225" sldId="484"/>
        </pc:sldMkLst>
        <pc:spChg chg="add mod">
          <ac:chgData name="Leonie Smith" userId="fed1330f33f5650e" providerId="LiveId" clId="{441498DE-D73C-4105-8331-2134F5511FEA}" dt="2023-01-18T10:52:14.900" v="147" actId="20577"/>
          <ac:spMkLst>
            <pc:docMk/>
            <pc:sldMk cId="2433900225" sldId="484"/>
            <ac:spMk id="2" creationId="{D4A45189-C586-D09A-6CFA-9B31A635C353}"/>
          </ac:spMkLst>
        </pc:spChg>
      </pc:sldChg>
      <pc:sldChg chg="modSp mod">
        <pc:chgData name="Leonie Smith" userId="fed1330f33f5650e" providerId="LiveId" clId="{441498DE-D73C-4105-8331-2134F5511FEA}" dt="2023-01-18T11:02:55.168" v="207" actId="20577"/>
        <pc:sldMkLst>
          <pc:docMk/>
          <pc:sldMk cId="2892448912" sldId="485"/>
        </pc:sldMkLst>
        <pc:spChg chg="mod">
          <ac:chgData name="Leonie Smith" userId="fed1330f33f5650e" providerId="LiveId" clId="{441498DE-D73C-4105-8331-2134F5511FEA}" dt="2023-01-18T11:02:55.168" v="207" actId="20577"/>
          <ac:spMkLst>
            <pc:docMk/>
            <pc:sldMk cId="2892448912" sldId="485"/>
            <ac:spMk id="4" creationId="{9A13E2D8-2F59-44C1-B1D2-79C300C26DD4}"/>
          </ac:spMkLst>
        </pc:spChg>
      </pc:sldChg>
      <pc:sldChg chg="modSp mod">
        <pc:chgData name="Leonie Smith" userId="fed1330f33f5650e" providerId="LiveId" clId="{441498DE-D73C-4105-8331-2134F5511FEA}" dt="2023-01-18T11:03:09.717" v="209"/>
        <pc:sldMkLst>
          <pc:docMk/>
          <pc:sldMk cId="2675385786" sldId="486"/>
        </pc:sldMkLst>
        <pc:spChg chg="mod">
          <ac:chgData name="Leonie Smith" userId="fed1330f33f5650e" providerId="LiveId" clId="{441498DE-D73C-4105-8331-2134F5511FEA}" dt="2023-01-18T11:03:09.717" v="209"/>
          <ac:spMkLst>
            <pc:docMk/>
            <pc:sldMk cId="2675385786" sldId="486"/>
            <ac:spMk id="4" creationId="{9A13E2D8-2F59-44C1-B1D2-79C300C26DD4}"/>
          </ac:spMkLst>
        </pc:spChg>
        <pc:spChg chg="mod">
          <ac:chgData name="Leonie Smith" userId="fed1330f33f5650e" providerId="LiveId" clId="{441498DE-D73C-4105-8331-2134F5511FEA}" dt="2023-01-18T11:03:05.252" v="208" actId="1076"/>
          <ac:spMkLst>
            <pc:docMk/>
            <pc:sldMk cId="2675385786" sldId="486"/>
            <ac:spMk id="6" creationId="{416C064E-628E-47C0-A712-DB178FE9901E}"/>
          </ac:spMkLst>
        </pc:spChg>
      </pc:sldChg>
      <pc:sldChg chg="addSp modSp mod">
        <pc:chgData name="Leonie Smith" userId="fed1330f33f5650e" providerId="LiveId" clId="{441498DE-D73C-4105-8331-2134F5511FEA}" dt="2023-01-18T10:52:30.359" v="151" actId="20577"/>
        <pc:sldMkLst>
          <pc:docMk/>
          <pc:sldMk cId="3269204257" sldId="487"/>
        </pc:sldMkLst>
        <pc:spChg chg="add mod">
          <ac:chgData name="Leonie Smith" userId="fed1330f33f5650e" providerId="LiveId" clId="{441498DE-D73C-4105-8331-2134F5511FEA}" dt="2023-01-18T10:52:30.359" v="151" actId="20577"/>
          <ac:spMkLst>
            <pc:docMk/>
            <pc:sldMk cId="3269204257" sldId="487"/>
            <ac:spMk id="2" creationId="{D4B07A8C-901A-15DE-6C8B-164AA1D0F5AC}"/>
          </ac:spMkLst>
        </pc:spChg>
      </pc:sldChg>
      <pc:sldChg chg="modSp mod">
        <pc:chgData name="Leonie Smith" userId="fed1330f33f5650e" providerId="LiveId" clId="{441498DE-D73C-4105-8331-2134F5511FEA}" dt="2023-01-18T11:03:20.853" v="210"/>
        <pc:sldMkLst>
          <pc:docMk/>
          <pc:sldMk cId="2902765043" sldId="488"/>
        </pc:sldMkLst>
        <pc:spChg chg="mod">
          <ac:chgData name="Leonie Smith" userId="fed1330f33f5650e" providerId="LiveId" clId="{441498DE-D73C-4105-8331-2134F5511FEA}" dt="2023-01-18T11:03:20.853" v="210"/>
          <ac:spMkLst>
            <pc:docMk/>
            <pc:sldMk cId="2902765043" sldId="488"/>
            <ac:spMk id="4" creationId="{9A13E2D8-2F59-44C1-B1D2-79C300C26DD4}"/>
          </ac:spMkLst>
        </pc:spChg>
      </pc:sldChg>
      <pc:sldChg chg="addSp modSp mod">
        <pc:chgData name="Leonie Smith" userId="fed1330f33f5650e" providerId="LiveId" clId="{441498DE-D73C-4105-8331-2134F5511FEA}" dt="2023-01-18T10:52:37.982" v="153" actId="20577"/>
        <pc:sldMkLst>
          <pc:docMk/>
          <pc:sldMk cId="855261212" sldId="489"/>
        </pc:sldMkLst>
        <pc:spChg chg="add mod">
          <ac:chgData name="Leonie Smith" userId="fed1330f33f5650e" providerId="LiveId" clId="{441498DE-D73C-4105-8331-2134F5511FEA}" dt="2023-01-18T10:52:37.982" v="153" actId="20577"/>
          <ac:spMkLst>
            <pc:docMk/>
            <pc:sldMk cId="855261212" sldId="489"/>
            <ac:spMk id="2" creationId="{4D6CA874-48E5-168B-E450-774F8DD002A0}"/>
          </ac:spMkLst>
        </pc:spChg>
      </pc:sldChg>
      <pc:sldChg chg="modSp mod">
        <pc:chgData name="Leonie Smith" userId="fed1330f33f5650e" providerId="LiveId" clId="{441498DE-D73C-4105-8331-2134F5511FEA}" dt="2023-01-18T11:03:37.847" v="211"/>
        <pc:sldMkLst>
          <pc:docMk/>
          <pc:sldMk cId="2953922856" sldId="490"/>
        </pc:sldMkLst>
        <pc:spChg chg="mod">
          <ac:chgData name="Leonie Smith" userId="fed1330f33f5650e" providerId="LiveId" clId="{441498DE-D73C-4105-8331-2134F5511FEA}" dt="2023-01-18T11:03:37.847" v="211"/>
          <ac:spMkLst>
            <pc:docMk/>
            <pc:sldMk cId="2953922856" sldId="490"/>
            <ac:spMk id="4" creationId="{9A13E2D8-2F59-44C1-B1D2-79C300C26DD4}"/>
          </ac:spMkLst>
        </pc:spChg>
      </pc:sldChg>
      <pc:sldChg chg="addSp modSp mod">
        <pc:chgData name="Leonie Smith" userId="fed1330f33f5650e" providerId="LiveId" clId="{441498DE-D73C-4105-8331-2134F5511FEA}" dt="2023-01-18T10:52:52.051" v="155" actId="20577"/>
        <pc:sldMkLst>
          <pc:docMk/>
          <pc:sldMk cId="4065748556" sldId="491"/>
        </pc:sldMkLst>
        <pc:spChg chg="add mod">
          <ac:chgData name="Leonie Smith" userId="fed1330f33f5650e" providerId="LiveId" clId="{441498DE-D73C-4105-8331-2134F5511FEA}" dt="2023-01-18T10:52:52.051" v="155" actId="20577"/>
          <ac:spMkLst>
            <pc:docMk/>
            <pc:sldMk cId="4065748556" sldId="491"/>
            <ac:spMk id="2" creationId="{1BDA58C6-7500-307A-8374-D783373EDC70}"/>
          </ac:spMkLst>
        </pc:spChg>
      </pc:sldChg>
      <pc:sldChg chg="modSp mod">
        <pc:chgData name="Leonie Smith" userId="fed1330f33f5650e" providerId="LiveId" clId="{441498DE-D73C-4105-8331-2134F5511FEA}" dt="2023-01-18T11:03:51.833" v="212"/>
        <pc:sldMkLst>
          <pc:docMk/>
          <pc:sldMk cId="1261610503" sldId="492"/>
        </pc:sldMkLst>
        <pc:spChg chg="mod">
          <ac:chgData name="Leonie Smith" userId="fed1330f33f5650e" providerId="LiveId" clId="{441498DE-D73C-4105-8331-2134F5511FEA}" dt="2023-01-18T11:03:51.833" v="212"/>
          <ac:spMkLst>
            <pc:docMk/>
            <pc:sldMk cId="1261610503" sldId="492"/>
            <ac:spMk id="4" creationId="{9A13E2D8-2F59-44C1-B1D2-79C300C26DD4}"/>
          </ac:spMkLst>
        </pc:spChg>
      </pc:sldChg>
      <pc:sldChg chg="addSp modSp mod">
        <pc:chgData name="Leonie Smith" userId="fed1330f33f5650e" providerId="LiveId" clId="{441498DE-D73C-4105-8331-2134F5511FEA}" dt="2023-01-18T10:53:00.006" v="157" actId="20577"/>
        <pc:sldMkLst>
          <pc:docMk/>
          <pc:sldMk cId="3429031855" sldId="493"/>
        </pc:sldMkLst>
        <pc:spChg chg="add mod">
          <ac:chgData name="Leonie Smith" userId="fed1330f33f5650e" providerId="LiveId" clId="{441498DE-D73C-4105-8331-2134F5511FEA}" dt="2023-01-18T10:53:00.006" v="157" actId="20577"/>
          <ac:spMkLst>
            <pc:docMk/>
            <pc:sldMk cId="3429031855" sldId="493"/>
            <ac:spMk id="2" creationId="{A66CE40F-0255-A3D4-FB1A-42F1617166F8}"/>
          </ac:spMkLst>
        </pc:spChg>
      </pc:sldChg>
      <pc:sldChg chg="modSp mod">
        <pc:chgData name="Leonie Smith" userId="fed1330f33f5650e" providerId="LiveId" clId="{441498DE-D73C-4105-8331-2134F5511FEA}" dt="2023-01-18T11:04:05.642" v="213"/>
        <pc:sldMkLst>
          <pc:docMk/>
          <pc:sldMk cId="903545184" sldId="494"/>
        </pc:sldMkLst>
        <pc:spChg chg="mod">
          <ac:chgData name="Leonie Smith" userId="fed1330f33f5650e" providerId="LiveId" clId="{441498DE-D73C-4105-8331-2134F5511FEA}" dt="2023-01-18T11:04:05.642" v="213"/>
          <ac:spMkLst>
            <pc:docMk/>
            <pc:sldMk cId="903545184" sldId="494"/>
            <ac:spMk id="4" creationId="{9A13E2D8-2F59-44C1-B1D2-79C300C26DD4}"/>
          </ac:spMkLst>
        </pc:spChg>
      </pc:sldChg>
      <pc:sldChg chg="addSp modSp mod">
        <pc:chgData name="Leonie Smith" userId="fed1330f33f5650e" providerId="LiveId" clId="{441498DE-D73C-4105-8331-2134F5511FEA}" dt="2023-01-18T10:53:08.661" v="159" actId="20577"/>
        <pc:sldMkLst>
          <pc:docMk/>
          <pc:sldMk cId="3318251826" sldId="495"/>
        </pc:sldMkLst>
        <pc:spChg chg="add mod">
          <ac:chgData name="Leonie Smith" userId="fed1330f33f5650e" providerId="LiveId" clId="{441498DE-D73C-4105-8331-2134F5511FEA}" dt="2023-01-18T10:53:08.661" v="159" actId="20577"/>
          <ac:spMkLst>
            <pc:docMk/>
            <pc:sldMk cId="3318251826" sldId="495"/>
            <ac:spMk id="2" creationId="{0F86BCE4-786F-5FBB-B6C3-97CD1C652CED}"/>
          </ac:spMkLst>
        </pc:spChg>
      </pc:sldChg>
      <pc:sldChg chg="modSp mod">
        <pc:chgData name="Leonie Smith" userId="fed1330f33f5650e" providerId="LiveId" clId="{441498DE-D73C-4105-8331-2134F5511FEA}" dt="2023-01-18T11:04:17.228" v="214"/>
        <pc:sldMkLst>
          <pc:docMk/>
          <pc:sldMk cId="3694895141" sldId="496"/>
        </pc:sldMkLst>
        <pc:spChg chg="mod">
          <ac:chgData name="Leonie Smith" userId="fed1330f33f5650e" providerId="LiveId" clId="{441498DE-D73C-4105-8331-2134F5511FEA}" dt="2023-01-18T11:04:17.228" v="214"/>
          <ac:spMkLst>
            <pc:docMk/>
            <pc:sldMk cId="3694895141" sldId="496"/>
            <ac:spMk id="4" creationId="{9A13E2D8-2F59-44C1-B1D2-79C300C26DD4}"/>
          </ac:spMkLst>
        </pc:spChg>
      </pc:sldChg>
      <pc:sldChg chg="addSp modSp mod">
        <pc:chgData name="Leonie Smith" userId="fed1330f33f5650e" providerId="LiveId" clId="{441498DE-D73C-4105-8331-2134F5511FEA}" dt="2023-01-18T10:53:15.370" v="161" actId="20577"/>
        <pc:sldMkLst>
          <pc:docMk/>
          <pc:sldMk cId="3889305586" sldId="497"/>
        </pc:sldMkLst>
        <pc:spChg chg="add mod">
          <ac:chgData name="Leonie Smith" userId="fed1330f33f5650e" providerId="LiveId" clId="{441498DE-D73C-4105-8331-2134F5511FEA}" dt="2023-01-18T10:53:15.370" v="161" actId="20577"/>
          <ac:spMkLst>
            <pc:docMk/>
            <pc:sldMk cId="3889305586" sldId="497"/>
            <ac:spMk id="2" creationId="{F59C27A7-E75A-7ED8-ABEC-DE03958254E7}"/>
          </ac:spMkLst>
        </pc:spChg>
      </pc:sldChg>
      <pc:sldChg chg="modSp mod">
        <pc:chgData name="Leonie Smith" userId="fed1330f33f5650e" providerId="LiveId" clId="{441498DE-D73C-4105-8331-2134F5511FEA}" dt="2023-01-18T11:04:31.083" v="215"/>
        <pc:sldMkLst>
          <pc:docMk/>
          <pc:sldMk cId="4292834503" sldId="498"/>
        </pc:sldMkLst>
        <pc:spChg chg="mod">
          <ac:chgData name="Leonie Smith" userId="fed1330f33f5650e" providerId="LiveId" clId="{441498DE-D73C-4105-8331-2134F5511FEA}" dt="2023-01-18T11:04:31.083" v="215"/>
          <ac:spMkLst>
            <pc:docMk/>
            <pc:sldMk cId="4292834503" sldId="498"/>
            <ac:spMk id="4" creationId="{9A13E2D8-2F59-44C1-B1D2-79C300C26DD4}"/>
          </ac:spMkLst>
        </pc:spChg>
      </pc:sldChg>
      <pc:sldChg chg="addSp modSp mod">
        <pc:chgData name="Leonie Smith" userId="fed1330f33f5650e" providerId="LiveId" clId="{441498DE-D73C-4105-8331-2134F5511FEA}" dt="2023-01-18T10:53:38.775" v="164" actId="20577"/>
        <pc:sldMkLst>
          <pc:docMk/>
          <pc:sldMk cId="3466176986" sldId="499"/>
        </pc:sldMkLst>
        <pc:spChg chg="add mod">
          <ac:chgData name="Leonie Smith" userId="fed1330f33f5650e" providerId="LiveId" clId="{441498DE-D73C-4105-8331-2134F5511FEA}" dt="2023-01-18T10:53:38.775" v="164" actId="20577"/>
          <ac:spMkLst>
            <pc:docMk/>
            <pc:sldMk cId="3466176986" sldId="499"/>
            <ac:spMk id="2" creationId="{35065353-C51F-3F6E-6C00-2EAEDB9607FA}"/>
          </ac:spMkLst>
        </pc:spChg>
      </pc:sldChg>
      <pc:sldChg chg="modSp mod">
        <pc:chgData name="Leonie Smith" userId="fed1330f33f5650e" providerId="LiveId" clId="{441498DE-D73C-4105-8331-2134F5511FEA}" dt="2023-01-18T11:04:53.047" v="216"/>
        <pc:sldMkLst>
          <pc:docMk/>
          <pc:sldMk cId="1928320872" sldId="500"/>
        </pc:sldMkLst>
        <pc:spChg chg="mod">
          <ac:chgData name="Leonie Smith" userId="fed1330f33f5650e" providerId="LiveId" clId="{441498DE-D73C-4105-8331-2134F5511FEA}" dt="2023-01-18T11:04:53.047" v="216"/>
          <ac:spMkLst>
            <pc:docMk/>
            <pc:sldMk cId="1928320872" sldId="500"/>
            <ac:spMk id="4" creationId="{9A13E2D8-2F59-44C1-B1D2-79C300C26DD4}"/>
          </ac:spMkLst>
        </pc:spChg>
      </pc:sldChg>
      <pc:sldChg chg="addSp modSp mod">
        <pc:chgData name="Leonie Smith" userId="fed1330f33f5650e" providerId="LiveId" clId="{441498DE-D73C-4105-8331-2134F5511FEA}" dt="2023-01-18T10:53:54.255" v="166" actId="20577"/>
        <pc:sldMkLst>
          <pc:docMk/>
          <pc:sldMk cId="206695613" sldId="501"/>
        </pc:sldMkLst>
        <pc:spChg chg="add mod">
          <ac:chgData name="Leonie Smith" userId="fed1330f33f5650e" providerId="LiveId" clId="{441498DE-D73C-4105-8331-2134F5511FEA}" dt="2023-01-18T10:53:54.255" v="166" actId="20577"/>
          <ac:spMkLst>
            <pc:docMk/>
            <pc:sldMk cId="206695613" sldId="501"/>
            <ac:spMk id="2" creationId="{E60CB2D4-393E-E8F9-CCB0-705F5C1F1F88}"/>
          </ac:spMkLst>
        </pc:spChg>
      </pc:sldChg>
      <pc:sldChg chg="modSp mod">
        <pc:chgData name="Leonie Smith" userId="fed1330f33f5650e" providerId="LiveId" clId="{441498DE-D73C-4105-8331-2134F5511FEA}" dt="2023-01-18T11:05:45.104" v="225" actId="20577"/>
        <pc:sldMkLst>
          <pc:docMk/>
          <pc:sldMk cId="305525542" sldId="502"/>
        </pc:sldMkLst>
        <pc:spChg chg="mod">
          <ac:chgData name="Leonie Smith" userId="fed1330f33f5650e" providerId="LiveId" clId="{441498DE-D73C-4105-8331-2134F5511FEA}" dt="2023-01-18T11:05:45.104" v="225" actId="20577"/>
          <ac:spMkLst>
            <pc:docMk/>
            <pc:sldMk cId="305525542" sldId="502"/>
            <ac:spMk id="4" creationId="{9A13E2D8-2F59-44C1-B1D2-79C300C26DD4}"/>
          </ac:spMkLst>
        </pc:spChg>
      </pc:sldChg>
      <pc:sldChg chg="addSp modSp mod">
        <pc:chgData name="Leonie Smith" userId="fed1330f33f5650e" providerId="LiveId" clId="{441498DE-D73C-4105-8331-2134F5511FEA}" dt="2023-01-18T10:54:08.067" v="169" actId="20577"/>
        <pc:sldMkLst>
          <pc:docMk/>
          <pc:sldMk cId="1137409490" sldId="503"/>
        </pc:sldMkLst>
        <pc:spChg chg="add mod">
          <ac:chgData name="Leonie Smith" userId="fed1330f33f5650e" providerId="LiveId" clId="{441498DE-D73C-4105-8331-2134F5511FEA}" dt="2023-01-18T10:54:08.067" v="169" actId="20577"/>
          <ac:spMkLst>
            <pc:docMk/>
            <pc:sldMk cId="1137409490" sldId="503"/>
            <ac:spMk id="2" creationId="{821AAB47-9621-C121-A852-823EBB2156FE}"/>
          </ac:spMkLst>
        </pc:spChg>
      </pc:sldChg>
      <pc:sldChg chg="modSp mod">
        <pc:chgData name="Leonie Smith" userId="fed1330f33f5650e" providerId="LiveId" clId="{441498DE-D73C-4105-8331-2134F5511FEA}" dt="2023-01-18T11:06:01.389" v="226"/>
        <pc:sldMkLst>
          <pc:docMk/>
          <pc:sldMk cId="1839374986" sldId="504"/>
        </pc:sldMkLst>
        <pc:spChg chg="mod">
          <ac:chgData name="Leonie Smith" userId="fed1330f33f5650e" providerId="LiveId" clId="{441498DE-D73C-4105-8331-2134F5511FEA}" dt="2023-01-18T11:06:01.389" v="226"/>
          <ac:spMkLst>
            <pc:docMk/>
            <pc:sldMk cId="1839374986" sldId="504"/>
            <ac:spMk id="4" creationId="{9A13E2D8-2F59-44C1-B1D2-79C300C26DD4}"/>
          </ac:spMkLst>
        </pc:spChg>
      </pc:sldChg>
      <pc:sldChg chg="addSp modSp mod">
        <pc:chgData name="Leonie Smith" userId="fed1330f33f5650e" providerId="LiveId" clId="{441498DE-D73C-4105-8331-2134F5511FEA}" dt="2023-01-18T10:54:16.696" v="171" actId="20577"/>
        <pc:sldMkLst>
          <pc:docMk/>
          <pc:sldMk cId="2302192661" sldId="505"/>
        </pc:sldMkLst>
        <pc:spChg chg="add mod">
          <ac:chgData name="Leonie Smith" userId="fed1330f33f5650e" providerId="LiveId" clId="{441498DE-D73C-4105-8331-2134F5511FEA}" dt="2023-01-18T10:54:16.696" v="171" actId="20577"/>
          <ac:spMkLst>
            <pc:docMk/>
            <pc:sldMk cId="2302192661" sldId="505"/>
            <ac:spMk id="2" creationId="{5212F77F-DC5B-4A73-BB4C-539ECB68DE23}"/>
          </ac:spMkLst>
        </pc:spChg>
      </pc:sldChg>
      <pc:sldChg chg="modSp mod">
        <pc:chgData name="Leonie Smith" userId="fed1330f33f5650e" providerId="LiveId" clId="{441498DE-D73C-4105-8331-2134F5511FEA}" dt="2023-01-18T11:06:13.932" v="227"/>
        <pc:sldMkLst>
          <pc:docMk/>
          <pc:sldMk cId="527412272" sldId="506"/>
        </pc:sldMkLst>
        <pc:spChg chg="mod">
          <ac:chgData name="Leonie Smith" userId="fed1330f33f5650e" providerId="LiveId" clId="{441498DE-D73C-4105-8331-2134F5511FEA}" dt="2023-01-18T11:06:13.932" v="227"/>
          <ac:spMkLst>
            <pc:docMk/>
            <pc:sldMk cId="527412272" sldId="506"/>
            <ac:spMk id="4" creationId="{9A13E2D8-2F59-44C1-B1D2-79C300C26DD4}"/>
          </ac:spMkLst>
        </pc:spChg>
      </pc:sldChg>
      <pc:sldChg chg="addSp modSp mod">
        <pc:chgData name="Leonie Smith" userId="fed1330f33f5650e" providerId="LiveId" clId="{441498DE-D73C-4105-8331-2134F5511FEA}" dt="2023-01-18T10:54:30.043" v="174" actId="20577"/>
        <pc:sldMkLst>
          <pc:docMk/>
          <pc:sldMk cId="1060933639" sldId="507"/>
        </pc:sldMkLst>
        <pc:spChg chg="add mod">
          <ac:chgData name="Leonie Smith" userId="fed1330f33f5650e" providerId="LiveId" clId="{441498DE-D73C-4105-8331-2134F5511FEA}" dt="2023-01-18T10:54:30.043" v="174" actId="20577"/>
          <ac:spMkLst>
            <pc:docMk/>
            <pc:sldMk cId="1060933639" sldId="507"/>
            <ac:spMk id="2" creationId="{923D0A79-8ED9-CC31-E933-88F827ED4D8C}"/>
          </ac:spMkLst>
        </pc:spChg>
      </pc:sldChg>
      <pc:sldChg chg="modSp mod">
        <pc:chgData name="Leonie Smith" userId="fed1330f33f5650e" providerId="LiveId" clId="{441498DE-D73C-4105-8331-2134F5511FEA}" dt="2023-01-18T11:06:49.554" v="228"/>
        <pc:sldMkLst>
          <pc:docMk/>
          <pc:sldMk cId="466004090" sldId="508"/>
        </pc:sldMkLst>
        <pc:spChg chg="mod">
          <ac:chgData name="Leonie Smith" userId="fed1330f33f5650e" providerId="LiveId" clId="{441498DE-D73C-4105-8331-2134F5511FEA}" dt="2023-01-18T11:06:49.554" v="228"/>
          <ac:spMkLst>
            <pc:docMk/>
            <pc:sldMk cId="466004090" sldId="508"/>
            <ac:spMk id="4" creationId="{9A13E2D8-2F59-44C1-B1D2-79C300C26DD4}"/>
          </ac:spMkLst>
        </pc:spChg>
      </pc:sldChg>
      <pc:sldChg chg="addSp modSp mod">
        <pc:chgData name="Leonie Smith" userId="fed1330f33f5650e" providerId="LiveId" clId="{441498DE-D73C-4105-8331-2134F5511FEA}" dt="2023-01-18T10:41:41.654" v="42" actId="1076"/>
        <pc:sldMkLst>
          <pc:docMk/>
          <pc:sldMk cId="886324172" sldId="509"/>
        </pc:sldMkLst>
        <pc:spChg chg="add mod">
          <ac:chgData name="Leonie Smith" userId="fed1330f33f5650e" providerId="LiveId" clId="{441498DE-D73C-4105-8331-2134F5511FEA}" dt="2023-01-18T10:41:41.654" v="42" actId="1076"/>
          <ac:spMkLst>
            <pc:docMk/>
            <pc:sldMk cId="886324172" sldId="509"/>
            <ac:spMk id="2" creationId="{4AA8A45A-CE7C-4EC1-3963-EB007F273EC1}"/>
          </ac:spMkLst>
        </pc:spChg>
      </pc:sldChg>
      <pc:sldChg chg="addSp modSp">
        <pc:chgData name="Leonie Smith" userId="fed1330f33f5650e" providerId="LiveId" clId="{441498DE-D73C-4105-8331-2134F5511FEA}" dt="2023-01-18T10:41:47.677" v="43"/>
        <pc:sldMkLst>
          <pc:docMk/>
          <pc:sldMk cId="1139714796" sldId="510"/>
        </pc:sldMkLst>
        <pc:spChg chg="add mod">
          <ac:chgData name="Leonie Smith" userId="fed1330f33f5650e" providerId="LiveId" clId="{441498DE-D73C-4105-8331-2134F5511FEA}" dt="2023-01-18T10:41:47.677" v="43"/>
          <ac:spMkLst>
            <pc:docMk/>
            <pc:sldMk cId="1139714796" sldId="510"/>
            <ac:spMk id="2" creationId="{0F23E74A-FDCC-091A-D168-5EE1928070B7}"/>
          </ac:spMkLst>
        </pc:spChg>
      </pc:sldChg>
      <pc:sldChg chg="addSp modSp mod">
        <pc:chgData name="Leonie Smith" userId="fed1330f33f5650e" providerId="LiveId" clId="{441498DE-D73C-4105-8331-2134F5511FEA}" dt="2023-01-18T11:29:31.675" v="229" actId="14100"/>
        <pc:sldMkLst>
          <pc:docMk/>
          <pc:sldMk cId="2131796893" sldId="511"/>
        </pc:sldMkLst>
        <pc:spChg chg="add mod">
          <ac:chgData name="Leonie Smith" userId="fed1330f33f5650e" providerId="LiveId" clId="{441498DE-D73C-4105-8331-2134F5511FEA}" dt="2023-01-18T11:29:31.675" v="229" actId="14100"/>
          <ac:spMkLst>
            <pc:docMk/>
            <pc:sldMk cId="2131796893" sldId="511"/>
            <ac:spMk id="2" creationId="{89DCA1E7-3E6F-7C1C-25A0-BA8D7EFC676F}"/>
          </ac:spMkLst>
        </pc:spChg>
      </pc:sldChg>
      <pc:sldChg chg="addSp modSp mod">
        <pc:chgData name="Leonie Smith" userId="fed1330f33f5650e" providerId="LiveId" clId="{441498DE-D73C-4105-8331-2134F5511FEA}" dt="2023-01-18T10:47:51.662" v="91" actId="20577"/>
        <pc:sldMkLst>
          <pc:docMk/>
          <pc:sldMk cId="1616297651" sldId="512"/>
        </pc:sldMkLst>
        <pc:spChg chg="add mod">
          <ac:chgData name="Leonie Smith" userId="fed1330f33f5650e" providerId="LiveId" clId="{441498DE-D73C-4105-8331-2134F5511FEA}" dt="2023-01-18T10:47:51.662" v="91" actId="20577"/>
          <ac:spMkLst>
            <pc:docMk/>
            <pc:sldMk cId="1616297651" sldId="512"/>
            <ac:spMk id="2" creationId="{38B2DBBE-21BB-B48C-C7DF-F9748AC0E62C}"/>
          </ac:spMkLst>
        </pc:spChg>
      </pc:sldChg>
      <pc:sldChg chg="addSp modSp mod">
        <pc:chgData name="Leonie Smith" userId="fed1330f33f5650e" providerId="LiveId" clId="{441498DE-D73C-4105-8331-2134F5511FEA}" dt="2023-01-18T10:47:56.690" v="92" actId="20577"/>
        <pc:sldMkLst>
          <pc:docMk/>
          <pc:sldMk cId="890734196" sldId="513"/>
        </pc:sldMkLst>
        <pc:spChg chg="add mod">
          <ac:chgData name="Leonie Smith" userId="fed1330f33f5650e" providerId="LiveId" clId="{441498DE-D73C-4105-8331-2134F5511FEA}" dt="2023-01-18T10:47:56.690" v="92" actId="20577"/>
          <ac:spMkLst>
            <pc:docMk/>
            <pc:sldMk cId="890734196" sldId="513"/>
            <ac:spMk id="2" creationId="{70FF58C9-A33F-C1C8-1CF8-E2B5FD462CE6}"/>
          </ac:spMkLst>
        </pc:spChg>
      </pc:sldChg>
      <pc:sldChg chg="addSp modSp mod">
        <pc:chgData name="Leonie Smith" userId="fed1330f33f5650e" providerId="LiveId" clId="{441498DE-D73C-4105-8331-2134F5511FEA}" dt="2023-01-18T10:48:14.262" v="94" actId="20577"/>
        <pc:sldMkLst>
          <pc:docMk/>
          <pc:sldMk cId="3963414290" sldId="514"/>
        </pc:sldMkLst>
        <pc:spChg chg="add mod">
          <ac:chgData name="Leonie Smith" userId="fed1330f33f5650e" providerId="LiveId" clId="{441498DE-D73C-4105-8331-2134F5511FEA}" dt="2023-01-18T10:48:14.262" v="94" actId="20577"/>
          <ac:spMkLst>
            <pc:docMk/>
            <pc:sldMk cId="3963414290" sldId="514"/>
            <ac:spMk id="2" creationId="{B84F604F-1BEC-5460-4489-7522660A575B}"/>
          </ac:spMkLst>
        </pc:spChg>
      </pc:sldChg>
      <pc:sldChg chg="addSp modSp mod">
        <pc:chgData name="Leonie Smith" userId="fed1330f33f5650e" providerId="LiveId" clId="{441498DE-D73C-4105-8331-2134F5511FEA}" dt="2023-01-18T10:48:22.432" v="95" actId="20577"/>
        <pc:sldMkLst>
          <pc:docMk/>
          <pc:sldMk cId="1674500065" sldId="515"/>
        </pc:sldMkLst>
        <pc:spChg chg="add mod">
          <ac:chgData name="Leonie Smith" userId="fed1330f33f5650e" providerId="LiveId" clId="{441498DE-D73C-4105-8331-2134F5511FEA}" dt="2023-01-18T10:48:22.432" v="95" actId="20577"/>
          <ac:spMkLst>
            <pc:docMk/>
            <pc:sldMk cId="1674500065" sldId="515"/>
            <ac:spMk id="2" creationId="{D7960BA2-9885-9720-5A05-17838BF5AE3A}"/>
          </ac:spMkLst>
        </pc:spChg>
      </pc:sldChg>
      <pc:sldChg chg="addSp modSp mod">
        <pc:chgData name="Leonie Smith" userId="fed1330f33f5650e" providerId="LiveId" clId="{441498DE-D73C-4105-8331-2134F5511FEA}" dt="2023-01-18T10:48:29.163" v="96" actId="20577"/>
        <pc:sldMkLst>
          <pc:docMk/>
          <pc:sldMk cId="3014948730" sldId="516"/>
        </pc:sldMkLst>
        <pc:spChg chg="add mod">
          <ac:chgData name="Leonie Smith" userId="fed1330f33f5650e" providerId="LiveId" clId="{441498DE-D73C-4105-8331-2134F5511FEA}" dt="2023-01-18T10:48:29.163" v="96" actId="20577"/>
          <ac:spMkLst>
            <pc:docMk/>
            <pc:sldMk cId="3014948730" sldId="516"/>
            <ac:spMk id="2" creationId="{D0C2F5E8-DAAC-3CF5-7C75-F9C8E2438E4B}"/>
          </ac:spMkLst>
        </pc:spChg>
      </pc:sldChg>
      <pc:sldChg chg="addSp modSp mod">
        <pc:chgData name="Leonie Smith" userId="fed1330f33f5650e" providerId="LiveId" clId="{441498DE-D73C-4105-8331-2134F5511FEA}" dt="2023-01-18T10:48:44.880" v="97" actId="20577"/>
        <pc:sldMkLst>
          <pc:docMk/>
          <pc:sldMk cId="3240730970" sldId="517"/>
        </pc:sldMkLst>
        <pc:spChg chg="add mod">
          <ac:chgData name="Leonie Smith" userId="fed1330f33f5650e" providerId="LiveId" clId="{441498DE-D73C-4105-8331-2134F5511FEA}" dt="2023-01-18T10:48:44.880" v="97" actId="20577"/>
          <ac:spMkLst>
            <pc:docMk/>
            <pc:sldMk cId="3240730970" sldId="517"/>
            <ac:spMk id="2" creationId="{419419EE-ACD1-0A6F-B7E8-7332D6A208F6}"/>
          </ac:spMkLst>
        </pc:spChg>
      </pc:sldChg>
      <pc:sldChg chg="addSp modSp mod">
        <pc:chgData name="Leonie Smith" userId="fed1330f33f5650e" providerId="LiveId" clId="{441498DE-D73C-4105-8331-2134F5511FEA}" dt="2023-01-18T10:48:50.261" v="98" actId="20577"/>
        <pc:sldMkLst>
          <pc:docMk/>
          <pc:sldMk cId="2467786822" sldId="518"/>
        </pc:sldMkLst>
        <pc:spChg chg="add mod">
          <ac:chgData name="Leonie Smith" userId="fed1330f33f5650e" providerId="LiveId" clId="{441498DE-D73C-4105-8331-2134F5511FEA}" dt="2023-01-18T10:48:50.261" v="98" actId="20577"/>
          <ac:spMkLst>
            <pc:docMk/>
            <pc:sldMk cId="2467786822" sldId="518"/>
            <ac:spMk id="2" creationId="{68B45343-E31C-56D5-456D-B2A49F0FDA72}"/>
          </ac:spMkLst>
        </pc:spChg>
      </pc:sldChg>
      <pc:sldChg chg="addSp modSp mod">
        <pc:chgData name="Leonie Smith" userId="fed1330f33f5650e" providerId="LiveId" clId="{441498DE-D73C-4105-8331-2134F5511FEA}" dt="2023-01-18T10:48:55.230" v="99" actId="20577"/>
        <pc:sldMkLst>
          <pc:docMk/>
          <pc:sldMk cId="2080167613" sldId="519"/>
        </pc:sldMkLst>
        <pc:spChg chg="add mod">
          <ac:chgData name="Leonie Smith" userId="fed1330f33f5650e" providerId="LiveId" clId="{441498DE-D73C-4105-8331-2134F5511FEA}" dt="2023-01-18T10:48:55.230" v="99" actId="20577"/>
          <ac:spMkLst>
            <pc:docMk/>
            <pc:sldMk cId="2080167613" sldId="519"/>
            <ac:spMk id="2" creationId="{DBDBA036-0589-2912-59D3-1E1AB746B2D8}"/>
          </ac:spMkLst>
        </pc:spChg>
      </pc:sldChg>
      <pc:sldChg chg="addSp modSp mod">
        <pc:chgData name="Leonie Smith" userId="fed1330f33f5650e" providerId="LiveId" clId="{441498DE-D73C-4105-8331-2134F5511FEA}" dt="2023-01-18T10:49:02.288" v="101" actId="20577"/>
        <pc:sldMkLst>
          <pc:docMk/>
          <pc:sldMk cId="2513330950" sldId="520"/>
        </pc:sldMkLst>
        <pc:spChg chg="add mod">
          <ac:chgData name="Leonie Smith" userId="fed1330f33f5650e" providerId="LiveId" clId="{441498DE-D73C-4105-8331-2134F5511FEA}" dt="2023-01-18T10:49:02.288" v="101" actId="20577"/>
          <ac:spMkLst>
            <pc:docMk/>
            <pc:sldMk cId="2513330950" sldId="520"/>
            <ac:spMk id="2" creationId="{70CAD955-2DEF-A020-234E-D75181818178}"/>
          </ac:spMkLst>
        </pc:spChg>
      </pc:sldChg>
      <pc:sldChg chg="addSp modSp mod">
        <pc:chgData name="Leonie Smith" userId="fed1330f33f5650e" providerId="LiveId" clId="{441498DE-D73C-4105-8331-2134F5511FEA}" dt="2023-01-18T10:49:20.214" v="104" actId="20577"/>
        <pc:sldMkLst>
          <pc:docMk/>
          <pc:sldMk cId="2470971350" sldId="521"/>
        </pc:sldMkLst>
        <pc:spChg chg="add mod">
          <ac:chgData name="Leonie Smith" userId="fed1330f33f5650e" providerId="LiveId" clId="{441498DE-D73C-4105-8331-2134F5511FEA}" dt="2023-01-18T10:49:20.214" v="104" actId="20577"/>
          <ac:spMkLst>
            <pc:docMk/>
            <pc:sldMk cId="2470971350" sldId="521"/>
            <ac:spMk id="2" creationId="{1F70581A-FBBF-0A95-C033-FF636D028B5F}"/>
          </ac:spMkLst>
        </pc:spChg>
      </pc:sldChg>
      <pc:sldChg chg="addSp modSp mod">
        <pc:chgData name="Leonie Smith" userId="fed1330f33f5650e" providerId="LiveId" clId="{441498DE-D73C-4105-8331-2134F5511FEA}" dt="2023-01-18T10:49:49.795" v="112" actId="1076"/>
        <pc:sldMkLst>
          <pc:docMk/>
          <pc:sldMk cId="1819002357" sldId="522"/>
        </pc:sldMkLst>
        <pc:spChg chg="add mod">
          <ac:chgData name="Leonie Smith" userId="fed1330f33f5650e" providerId="LiveId" clId="{441498DE-D73C-4105-8331-2134F5511FEA}" dt="2023-01-18T10:49:49.795" v="112" actId="1076"/>
          <ac:spMkLst>
            <pc:docMk/>
            <pc:sldMk cId="1819002357" sldId="522"/>
            <ac:spMk id="2" creationId="{553E034B-A5F2-775A-9148-1F2F747A876F}"/>
          </ac:spMkLst>
        </pc:spChg>
      </pc:sldChg>
      <pc:sldChg chg="addSp modSp mod">
        <pc:chgData name="Leonie Smith" userId="fed1330f33f5650e" providerId="LiveId" clId="{441498DE-D73C-4105-8331-2134F5511FEA}" dt="2023-01-18T10:51:15.300" v="131" actId="20577"/>
        <pc:sldMkLst>
          <pc:docMk/>
          <pc:sldMk cId="407401862" sldId="523"/>
        </pc:sldMkLst>
        <pc:spChg chg="add mod">
          <ac:chgData name="Leonie Smith" userId="fed1330f33f5650e" providerId="LiveId" clId="{441498DE-D73C-4105-8331-2134F5511FEA}" dt="2023-01-18T10:51:15.300" v="131" actId="20577"/>
          <ac:spMkLst>
            <pc:docMk/>
            <pc:sldMk cId="407401862" sldId="523"/>
            <ac:spMk id="2" creationId="{1447965C-EA06-0F4D-5162-E0E1BAE7B04F}"/>
          </ac:spMkLst>
        </pc:spChg>
      </pc:sldChg>
      <pc:sldChg chg="addSp modSp mod">
        <pc:chgData name="Leonie Smith" userId="fed1330f33f5650e" providerId="LiveId" clId="{441498DE-D73C-4105-8331-2134F5511FEA}" dt="2023-01-18T10:51:34.316" v="138" actId="20577"/>
        <pc:sldMkLst>
          <pc:docMk/>
          <pc:sldMk cId="2754040720" sldId="524"/>
        </pc:sldMkLst>
        <pc:spChg chg="add mod">
          <ac:chgData name="Leonie Smith" userId="fed1330f33f5650e" providerId="LiveId" clId="{441498DE-D73C-4105-8331-2134F5511FEA}" dt="2023-01-18T10:51:34.316" v="138" actId="20577"/>
          <ac:spMkLst>
            <pc:docMk/>
            <pc:sldMk cId="2754040720" sldId="524"/>
            <ac:spMk id="2" creationId="{B61FD216-6C96-1A15-77A0-1CE1E78270E3}"/>
          </ac:spMkLst>
        </pc:spChg>
      </pc:sldChg>
      <pc:sldChg chg="addSp modSp mod">
        <pc:chgData name="Leonie Smith" userId="fed1330f33f5650e" providerId="LiveId" clId="{441498DE-D73C-4105-8331-2134F5511FEA}" dt="2023-01-18T10:52:21.591" v="149" actId="20577"/>
        <pc:sldMkLst>
          <pc:docMk/>
          <pc:sldMk cId="1424610930" sldId="525"/>
        </pc:sldMkLst>
        <pc:spChg chg="add mod">
          <ac:chgData name="Leonie Smith" userId="fed1330f33f5650e" providerId="LiveId" clId="{441498DE-D73C-4105-8331-2134F5511FEA}" dt="2023-01-18T10:52:21.591" v="149" actId="20577"/>
          <ac:spMkLst>
            <pc:docMk/>
            <pc:sldMk cId="1424610930" sldId="525"/>
            <ac:spMk id="2" creationId="{9D71629C-841A-A84A-8E82-112A0A6B1F55}"/>
          </ac:spMkLst>
        </pc:spChg>
      </pc:sldChg>
      <pc:sldChg chg="addSp modSp mod">
        <pc:chgData name="Leonie Smith" userId="fed1330f33f5650e" providerId="LiveId" clId="{441498DE-D73C-4105-8331-2134F5511FEA}" dt="2023-01-18T10:54:40.743" v="177" actId="20577"/>
        <pc:sldMkLst>
          <pc:docMk/>
          <pc:sldMk cId="3255273672" sldId="527"/>
        </pc:sldMkLst>
        <pc:spChg chg="add mod">
          <ac:chgData name="Leonie Smith" userId="fed1330f33f5650e" providerId="LiveId" clId="{441498DE-D73C-4105-8331-2134F5511FEA}" dt="2023-01-18T10:54:40.743" v="177" actId="20577"/>
          <ac:spMkLst>
            <pc:docMk/>
            <pc:sldMk cId="3255273672" sldId="527"/>
            <ac:spMk id="2" creationId="{5A1B7245-B15E-F84B-F046-73FC22204B6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2023/01/18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01-1</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3596600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erson's eye&#10;&#10;Description automatically generated with low confidence">
            <a:extLst>
              <a:ext uri="{FF2B5EF4-FFF2-40B4-BE49-F238E27FC236}">
                <a16:creationId xmlns:a16="http://schemas.microsoft.com/office/drawing/2014/main" id="{60367736-4103-EE82-E724-186FB23B49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0FF58C9-A33F-C1C8-1CF8-E2B5FD462CE6}"/>
              </a:ext>
            </a:extLst>
          </p:cNvPr>
          <p:cNvSpPr txBox="1"/>
          <p:nvPr/>
        </p:nvSpPr>
        <p:spPr>
          <a:xfrm>
            <a:off x="595864" y="261431"/>
            <a:ext cx="2709453" cy="646331"/>
          </a:xfrm>
          <a:prstGeom prst="rect">
            <a:avLst/>
          </a:prstGeom>
          <a:noFill/>
        </p:spPr>
        <p:txBody>
          <a:bodyPr wrap="square" rtlCol="0">
            <a:spAutoFit/>
          </a:bodyPr>
          <a:lstStyle/>
          <a:p>
            <a:r>
              <a:rPr lang="en-ZA" sz="3600" dirty="0">
                <a:solidFill>
                  <a:schemeClr val="bg1"/>
                </a:solidFill>
                <a:latin typeface="Times New Roman" panose="02020603050405020304" pitchFamily="18" charset="0"/>
                <a:cs typeface="Times New Roman" panose="02020603050405020304" pitchFamily="18" charset="0"/>
              </a:rPr>
              <a:t>Genesis 1:3</a:t>
            </a:r>
          </a:p>
        </p:txBody>
      </p:sp>
    </p:spTree>
    <p:extLst>
      <p:ext uri="{BB962C8B-B14F-4D97-AF65-F5344CB8AC3E}">
        <p14:creationId xmlns:p14="http://schemas.microsoft.com/office/powerpoint/2010/main" val="890734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4</a:t>
            </a:r>
            <a:r>
              <a:rPr lang="en-US" sz="4800" b="0" i="0" dirty="0">
                <a:solidFill>
                  <a:srgbClr val="121212"/>
                </a:solidFill>
                <a:effectLst/>
                <a:latin typeface="Arial" panose="020B0604020202020204" pitchFamily="34" charset="0"/>
              </a:rPr>
              <a:t>God saw the light, and saw that it was good. God divided the light from the darkness.</a:t>
            </a:r>
            <a:endParaRPr lang="en-US"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2180228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night sky&#10;&#10;Description automatically generated">
            <a:extLst>
              <a:ext uri="{FF2B5EF4-FFF2-40B4-BE49-F238E27FC236}">
                <a16:creationId xmlns:a16="http://schemas.microsoft.com/office/drawing/2014/main" id="{3B8A8902-57A8-2A4C-22F3-239DA21F17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B84F604F-1BEC-5460-4489-7522660A575B}"/>
              </a:ext>
            </a:extLst>
          </p:cNvPr>
          <p:cNvSpPr txBox="1"/>
          <p:nvPr/>
        </p:nvSpPr>
        <p:spPr>
          <a:xfrm>
            <a:off x="595864" y="261431"/>
            <a:ext cx="2709453" cy="646331"/>
          </a:xfrm>
          <a:prstGeom prst="rect">
            <a:avLst/>
          </a:prstGeom>
          <a:noFill/>
        </p:spPr>
        <p:txBody>
          <a:bodyPr wrap="square" rtlCol="0">
            <a:spAutoFit/>
          </a:bodyPr>
          <a:lstStyle/>
          <a:p>
            <a:r>
              <a:rPr lang="en-ZA" sz="3600" dirty="0">
                <a:solidFill>
                  <a:schemeClr val="bg1"/>
                </a:solidFill>
                <a:latin typeface="Times New Roman" panose="02020603050405020304" pitchFamily="18" charset="0"/>
                <a:cs typeface="Times New Roman" panose="02020603050405020304" pitchFamily="18" charset="0"/>
              </a:rPr>
              <a:t>Genesis 1:4</a:t>
            </a:r>
          </a:p>
        </p:txBody>
      </p:sp>
    </p:spTree>
    <p:extLst>
      <p:ext uri="{BB962C8B-B14F-4D97-AF65-F5344CB8AC3E}">
        <p14:creationId xmlns:p14="http://schemas.microsoft.com/office/powerpoint/2010/main" val="3963414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5</a:t>
            </a:r>
            <a:r>
              <a:rPr lang="en-US" sz="4800" b="0" i="0" dirty="0">
                <a:solidFill>
                  <a:srgbClr val="121212"/>
                </a:solidFill>
                <a:effectLst/>
                <a:latin typeface="Arial" panose="020B0604020202020204" pitchFamily="34" charset="0"/>
              </a:rPr>
              <a:t>God called the light “day”, and the darkness he called “night”. There was evening and there was morning, the first day.</a:t>
            </a:r>
            <a:endParaRPr lang="en-US"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3095902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199CFAE5-4FD1-BF68-6767-8AE02F7A53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D7960BA2-9885-9720-5A05-17838BF5AE3A}"/>
              </a:ext>
            </a:extLst>
          </p:cNvPr>
          <p:cNvSpPr txBox="1"/>
          <p:nvPr/>
        </p:nvSpPr>
        <p:spPr>
          <a:xfrm>
            <a:off x="595864" y="261431"/>
            <a:ext cx="2709453" cy="646331"/>
          </a:xfrm>
          <a:prstGeom prst="rect">
            <a:avLst/>
          </a:prstGeom>
          <a:noFill/>
        </p:spPr>
        <p:txBody>
          <a:bodyPr wrap="square" rtlCol="0">
            <a:spAutoFit/>
          </a:bodyPr>
          <a:lstStyle/>
          <a:p>
            <a:r>
              <a:rPr lang="en-ZA" sz="3600" dirty="0">
                <a:solidFill>
                  <a:schemeClr val="bg1"/>
                </a:solidFill>
                <a:latin typeface="Times New Roman" panose="02020603050405020304" pitchFamily="18" charset="0"/>
                <a:cs typeface="Times New Roman" panose="02020603050405020304" pitchFamily="18" charset="0"/>
              </a:rPr>
              <a:t>Genesis 1:5</a:t>
            </a:r>
          </a:p>
        </p:txBody>
      </p:sp>
    </p:spTree>
    <p:extLst>
      <p:ext uri="{BB962C8B-B14F-4D97-AF65-F5344CB8AC3E}">
        <p14:creationId xmlns:p14="http://schemas.microsoft.com/office/powerpoint/2010/main" val="1674500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6</a:t>
            </a:r>
            <a:r>
              <a:rPr lang="en-US" sz="4800" b="0" i="0" dirty="0">
                <a:solidFill>
                  <a:srgbClr val="121212"/>
                </a:solidFill>
                <a:effectLst/>
                <a:latin typeface="Arial" panose="020B0604020202020204" pitchFamily="34" charset="0"/>
              </a:rPr>
              <a:t>God said, “Let there be an expanse in the middle of the waters, and let it divide the waters from the waters.” </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1718612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DE16821B-92B4-AC4B-8873-0E910958E6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D0C2F5E8-DAAC-3CF5-7C75-F9C8E2438E4B}"/>
              </a:ext>
            </a:extLst>
          </p:cNvPr>
          <p:cNvSpPr txBox="1"/>
          <p:nvPr/>
        </p:nvSpPr>
        <p:spPr>
          <a:xfrm>
            <a:off x="595864" y="261431"/>
            <a:ext cx="2709453" cy="646331"/>
          </a:xfrm>
          <a:prstGeom prst="rect">
            <a:avLst/>
          </a:prstGeom>
          <a:noFill/>
        </p:spPr>
        <p:txBody>
          <a:bodyPr wrap="square" rtlCol="0">
            <a:spAutoFit/>
          </a:bodyPr>
          <a:lstStyle/>
          <a:p>
            <a:r>
              <a:rPr lang="en-ZA" sz="3600" dirty="0">
                <a:solidFill>
                  <a:schemeClr val="bg1"/>
                </a:solidFill>
                <a:latin typeface="Times New Roman" panose="02020603050405020304" pitchFamily="18" charset="0"/>
                <a:cs typeface="Times New Roman" panose="02020603050405020304" pitchFamily="18" charset="0"/>
              </a:rPr>
              <a:t>Genesis 1:6</a:t>
            </a:r>
          </a:p>
        </p:txBody>
      </p:sp>
    </p:spTree>
    <p:extLst>
      <p:ext uri="{BB962C8B-B14F-4D97-AF65-F5344CB8AC3E}">
        <p14:creationId xmlns:p14="http://schemas.microsoft.com/office/powerpoint/2010/main" val="3014948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7</a:t>
            </a:r>
            <a:r>
              <a:rPr lang="en-US" sz="4800" b="0" i="0" dirty="0">
                <a:solidFill>
                  <a:srgbClr val="121212"/>
                </a:solidFill>
                <a:effectLst/>
                <a:latin typeface="Arial" panose="020B0604020202020204" pitchFamily="34" charset="0"/>
              </a:rPr>
              <a:t>God made the expanse, and divided the waters which were under the expanse from the waters which were above the expanse; and it was so. </a:t>
            </a:r>
            <a:endParaRPr lang="en-US"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2166098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ter&#10;&#10;Description automatically generated">
            <a:extLst>
              <a:ext uri="{FF2B5EF4-FFF2-40B4-BE49-F238E27FC236}">
                <a16:creationId xmlns:a16="http://schemas.microsoft.com/office/drawing/2014/main" id="{8E1E510C-DC67-C6E5-20DF-FC7F7D5A49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419419EE-ACD1-0A6F-B7E8-7332D6A208F6}"/>
              </a:ext>
            </a:extLst>
          </p:cNvPr>
          <p:cNvSpPr txBox="1"/>
          <p:nvPr/>
        </p:nvSpPr>
        <p:spPr>
          <a:xfrm>
            <a:off x="595864" y="261431"/>
            <a:ext cx="2709453" cy="646331"/>
          </a:xfrm>
          <a:prstGeom prst="rect">
            <a:avLst/>
          </a:prstGeom>
          <a:noFill/>
        </p:spPr>
        <p:txBody>
          <a:bodyPr wrap="square" rtlCol="0">
            <a:spAutoFit/>
          </a:bodyPr>
          <a:lstStyle/>
          <a:p>
            <a:r>
              <a:rPr lang="en-ZA" sz="3600" dirty="0">
                <a:solidFill>
                  <a:schemeClr val="bg1"/>
                </a:solidFill>
                <a:latin typeface="Times New Roman" panose="02020603050405020304" pitchFamily="18" charset="0"/>
                <a:cs typeface="Times New Roman" panose="02020603050405020304" pitchFamily="18" charset="0"/>
              </a:rPr>
              <a:t>Genesis 1:7</a:t>
            </a:r>
          </a:p>
        </p:txBody>
      </p:sp>
    </p:spTree>
    <p:extLst>
      <p:ext uri="{BB962C8B-B14F-4D97-AF65-F5344CB8AC3E}">
        <p14:creationId xmlns:p14="http://schemas.microsoft.com/office/powerpoint/2010/main" val="32407309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b="0" i="0" dirty="0">
                <a:solidFill>
                  <a:srgbClr val="777A7B"/>
                </a:solidFill>
                <a:effectLst/>
                <a:latin typeface="Arial" panose="020B0604020202020204" pitchFamily="34" charset="0"/>
              </a:rPr>
              <a:t>8</a:t>
            </a:r>
            <a:r>
              <a:rPr lang="en-US" sz="5400" b="0" i="0" dirty="0">
                <a:solidFill>
                  <a:srgbClr val="121212"/>
                </a:solidFill>
                <a:effectLst/>
                <a:latin typeface="Arial" panose="020B0604020202020204" pitchFamily="34" charset="0"/>
              </a:rPr>
              <a:t>God called the expanse “sky”. There was evening and there was morning, a second day.</a:t>
            </a:r>
            <a:endParaRPr lang="en-ZA" sz="5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665805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electronics&#10;&#10;Description automatically generated">
            <a:extLst>
              <a:ext uri="{FF2B5EF4-FFF2-40B4-BE49-F238E27FC236}">
                <a16:creationId xmlns:a16="http://schemas.microsoft.com/office/drawing/2014/main" id="{752D448C-6642-E054-FE9E-2DB0244688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4AA8A45A-CE7C-4EC1-3963-EB007F273EC1}"/>
              </a:ext>
            </a:extLst>
          </p:cNvPr>
          <p:cNvSpPr txBox="1"/>
          <p:nvPr/>
        </p:nvSpPr>
        <p:spPr>
          <a:xfrm>
            <a:off x="1330036" y="1787236"/>
            <a:ext cx="3823855" cy="2743200"/>
          </a:xfrm>
          <a:prstGeom prst="rect">
            <a:avLst/>
          </a:prstGeom>
          <a:noFill/>
        </p:spPr>
        <p:txBody>
          <a:bodyPr wrap="square" rtlCol="0">
            <a:noAutofit/>
          </a:bodyPr>
          <a:lstStyle/>
          <a:p>
            <a:r>
              <a:rPr lang="en-ZA" sz="6000" dirty="0">
                <a:solidFill>
                  <a:schemeClr val="bg1"/>
                </a:solidFill>
                <a:latin typeface="Times New Roman" panose="02020603050405020304" pitchFamily="18" charset="0"/>
                <a:cs typeface="Times New Roman" panose="02020603050405020304" pitchFamily="18" charset="0"/>
              </a:rPr>
              <a:t>Creation – </a:t>
            </a:r>
          </a:p>
          <a:p>
            <a:r>
              <a:rPr lang="en-ZA" sz="6000" dirty="0">
                <a:solidFill>
                  <a:schemeClr val="bg1"/>
                </a:solidFill>
                <a:latin typeface="Times New Roman" panose="02020603050405020304" pitchFamily="18" charset="0"/>
                <a:cs typeface="Times New Roman" panose="02020603050405020304" pitchFamily="18" charset="0"/>
              </a:rPr>
              <a:t>Genesis 1</a:t>
            </a:r>
          </a:p>
        </p:txBody>
      </p:sp>
    </p:spTree>
    <p:extLst>
      <p:ext uri="{BB962C8B-B14F-4D97-AF65-F5344CB8AC3E}">
        <p14:creationId xmlns:p14="http://schemas.microsoft.com/office/powerpoint/2010/main" val="886324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surface chart&#10;&#10;Description automatically generated">
            <a:extLst>
              <a:ext uri="{FF2B5EF4-FFF2-40B4-BE49-F238E27FC236}">
                <a16:creationId xmlns:a16="http://schemas.microsoft.com/office/drawing/2014/main" id="{4FC777D4-07B0-CA65-959F-A5AB1DFBF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68B45343-E31C-56D5-456D-B2A49F0FDA72}"/>
              </a:ext>
            </a:extLst>
          </p:cNvPr>
          <p:cNvSpPr txBox="1"/>
          <p:nvPr/>
        </p:nvSpPr>
        <p:spPr>
          <a:xfrm>
            <a:off x="595864" y="261431"/>
            <a:ext cx="2709453" cy="646331"/>
          </a:xfrm>
          <a:prstGeom prst="rect">
            <a:avLst/>
          </a:prstGeom>
          <a:noFill/>
        </p:spPr>
        <p:txBody>
          <a:bodyPr wrap="square" rtlCol="0">
            <a:spAutoFit/>
          </a:bodyPr>
          <a:lstStyle/>
          <a:p>
            <a:r>
              <a:rPr lang="en-ZA" sz="3600" dirty="0">
                <a:solidFill>
                  <a:schemeClr val="bg1"/>
                </a:solidFill>
                <a:latin typeface="Times New Roman" panose="02020603050405020304" pitchFamily="18" charset="0"/>
                <a:cs typeface="Times New Roman" panose="02020603050405020304" pitchFamily="18" charset="0"/>
              </a:rPr>
              <a:t>Genesis 1:8</a:t>
            </a:r>
          </a:p>
        </p:txBody>
      </p:sp>
    </p:spTree>
    <p:extLst>
      <p:ext uri="{BB962C8B-B14F-4D97-AF65-F5344CB8AC3E}">
        <p14:creationId xmlns:p14="http://schemas.microsoft.com/office/powerpoint/2010/main" val="2467786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9</a:t>
            </a:r>
            <a:r>
              <a:rPr lang="en-US" sz="4400" b="0" i="0" dirty="0">
                <a:solidFill>
                  <a:srgbClr val="121212"/>
                </a:solidFill>
                <a:effectLst/>
                <a:latin typeface="Arial" panose="020B0604020202020204" pitchFamily="34" charset="0"/>
              </a:rPr>
              <a:t>God said, “Let the waters under the sky be gathered together to one place, and let the dry land appear;” and it was so.</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2422728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pond&#10;&#10;Description automatically generated">
            <a:extLst>
              <a:ext uri="{FF2B5EF4-FFF2-40B4-BE49-F238E27FC236}">
                <a16:creationId xmlns:a16="http://schemas.microsoft.com/office/drawing/2014/main" id="{01ECC935-FD09-273C-A636-D3900A2824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DBDBA036-0589-2912-59D3-1E1AB746B2D8}"/>
              </a:ext>
            </a:extLst>
          </p:cNvPr>
          <p:cNvSpPr txBox="1"/>
          <p:nvPr/>
        </p:nvSpPr>
        <p:spPr>
          <a:xfrm>
            <a:off x="595864" y="261431"/>
            <a:ext cx="2709453" cy="646331"/>
          </a:xfrm>
          <a:prstGeom prst="rect">
            <a:avLst/>
          </a:prstGeom>
          <a:noFill/>
        </p:spPr>
        <p:txBody>
          <a:bodyPr wrap="square" rtlCol="0">
            <a:spAutoFit/>
          </a:bodyPr>
          <a:lstStyle/>
          <a:p>
            <a:r>
              <a:rPr lang="en-ZA" sz="3600" dirty="0">
                <a:solidFill>
                  <a:schemeClr val="bg1"/>
                </a:solidFill>
                <a:latin typeface="Times New Roman" panose="02020603050405020304" pitchFamily="18" charset="0"/>
                <a:cs typeface="Times New Roman" panose="02020603050405020304" pitchFamily="18" charset="0"/>
              </a:rPr>
              <a:t>Genesis 1:9</a:t>
            </a:r>
          </a:p>
        </p:txBody>
      </p:sp>
    </p:spTree>
    <p:extLst>
      <p:ext uri="{BB962C8B-B14F-4D97-AF65-F5344CB8AC3E}">
        <p14:creationId xmlns:p14="http://schemas.microsoft.com/office/powerpoint/2010/main" val="20801676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0" i="0" dirty="0">
                <a:solidFill>
                  <a:srgbClr val="777A7B"/>
                </a:solidFill>
                <a:effectLst/>
                <a:latin typeface="Arial" panose="020B0604020202020204" pitchFamily="34" charset="0"/>
              </a:rPr>
              <a:t>10</a:t>
            </a:r>
            <a:r>
              <a:rPr lang="en-US" sz="4800" b="0" i="0" dirty="0">
                <a:solidFill>
                  <a:srgbClr val="121212"/>
                </a:solidFill>
                <a:effectLst/>
                <a:latin typeface="Arial" panose="020B0604020202020204" pitchFamily="34" charset="0"/>
              </a:rPr>
              <a:t>God called the dry land “earth”, and the gathering together of the waters he called “seas”. God saw that it was good. </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843663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056C967B-F86B-D58E-9B24-C3974EB8C7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0CAD955-2DEF-A020-234E-D75181818178}"/>
              </a:ext>
            </a:extLst>
          </p:cNvPr>
          <p:cNvSpPr txBox="1"/>
          <p:nvPr/>
        </p:nvSpPr>
        <p:spPr>
          <a:xfrm>
            <a:off x="595864" y="261431"/>
            <a:ext cx="2709453" cy="646331"/>
          </a:xfrm>
          <a:prstGeom prst="rect">
            <a:avLst/>
          </a:prstGeom>
          <a:noFill/>
        </p:spPr>
        <p:txBody>
          <a:bodyPr wrap="square" rtlCol="0">
            <a:spAutoFit/>
          </a:bodyPr>
          <a:lstStyle/>
          <a:p>
            <a:r>
              <a:rPr lang="en-ZA" sz="3600" dirty="0">
                <a:solidFill>
                  <a:schemeClr val="bg1"/>
                </a:solidFill>
                <a:latin typeface="Times New Roman" panose="02020603050405020304" pitchFamily="18" charset="0"/>
                <a:cs typeface="Times New Roman" panose="02020603050405020304" pitchFamily="18" charset="0"/>
              </a:rPr>
              <a:t>Genesis 1:10</a:t>
            </a:r>
          </a:p>
        </p:txBody>
      </p:sp>
    </p:spTree>
    <p:extLst>
      <p:ext uri="{BB962C8B-B14F-4D97-AF65-F5344CB8AC3E}">
        <p14:creationId xmlns:p14="http://schemas.microsoft.com/office/powerpoint/2010/main" val="25133309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11</a:t>
            </a:r>
            <a:r>
              <a:rPr lang="en-US" sz="4000" b="0" i="0" dirty="0">
                <a:solidFill>
                  <a:srgbClr val="121212"/>
                </a:solidFill>
                <a:effectLst/>
                <a:latin typeface="Arial" panose="020B0604020202020204" pitchFamily="34" charset="0"/>
              </a:rPr>
              <a:t>God said, “Let the earth yield grass, herbs yielding seeds, and fruit trees bearing fruit after their kind, with their seeds in it, on the earth;” and it was so. </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5380512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bedclothes&#10;&#10;Description automatically generated">
            <a:extLst>
              <a:ext uri="{FF2B5EF4-FFF2-40B4-BE49-F238E27FC236}">
                <a16:creationId xmlns:a16="http://schemas.microsoft.com/office/drawing/2014/main" id="{08A5E173-5873-7DBC-2F79-1AB1057704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F70581A-FBBF-0A95-C033-FF636D028B5F}"/>
              </a:ext>
            </a:extLst>
          </p:cNvPr>
          <p:cNvSpPr txBox="1"/>
          <p:nvPr/>
        </p:nvSpPr>
        <p:spPr>
          <a:xfrm>
            <a:off x="595864" y="261431"/>
            <a:ext cx="2709453" cy="646331"/>
          </a:xfrm>
          <a:prstGeom prst="rect">
            <a:avLst/>
          </a:prstGeom>
          <a:noFill/>
        </p:spPr>
        <p:txBody>
          <a:bodyPr wrap="square" rtlCol="0">
            <a:spAutoFit/>
          </a:bodyPr>
          <a:lstStyle/>
          <a:p>
            <a:r>
              <a:rPr lang="en-ZA" sz="3600" dirty="0">
                <a:solidFill>
                  <a:schemeClr val="bg1"/>
                </a:solidFill>
                <a:latin typeface="Times New Roman" panose="02020603050405020304" pitchFamily="18" charset="0"/>
                <a:cs typeface="Times New Roman" panose="02020603050405020304" pitchFamily="18" charset="0"/>
              </a:rPr>
              <a:t>Genesis 1:11</a:t>
            </a:r>
          </a:p>
        </p:txBody>
      </p:sp>
    </p:spTree>
    <p:extLst>
      <p:ext uri="{BB962C8B-B14F-4D97-AF65-F5344CB8AC3E}">
        <p14:creationId xmlns:p14="http://schemas.microsoft.com/office/powerpoint/2010/main" val="2470971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12</a:t>
            </a:r>
            <a:r>
              <a:rPr lang="en-US" sz="4000" b="0" i="0" dirty="0">
                <a:solidFill>
                  <a:srgbClr val="121212"/>
                </a:solidFill>
                <a:effectLst/>
                <a:latin typeface="Arial" panose="020B0604020202020204" pitchFamily="34" charset="0"/>
              </a:rPr>
              <a:t>The earth yielded grass, herbs yielding seed after their kind, and trees bearing fruit, with their seeds in it, after their kind; and God saw that it was good. </a:t>
            </a:r>
            <a:r>
              <a:rPr lang="en-US" sz="4000" b="0" i="0" dirty="0">
                <a:solidFill>
                  <a:srgbClr val="777A7B"/>
                </a:solidFill>
                <a:effectLst/>
                <a:latin typeface="Arial" panose="020B0604020202020204" pitchFamily="34" charset="0"/>
              </a:rPr>
              <a:t>13</a:t>
            </a:r>
            <a:r>
              <a:rPr lang="en-US" sz="4000" b="0" i="0" dirty="0">
                <a:solidFill>
                  <a:srgbClr val="121212"/>
                </a:solidFill>
                <a:effectLst/>
                <a:latin typeface="Arial" panose="020B0604020202020204" pitchFamily="34" charset="0"/>
              </a:rPr>
              <a:t>There was evening and there was morning, a third day.</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40029490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4C31D658-07B9-EB6D-74AB-688DF2091D85}"/>
              </a:ext>
            </a:extLst>
          </p:cNvPr>
          <p:cNvPicPr>
            <a:picLocks noChangeAspect="1"/>
          </p:cNvPicPr>
          <p:nvPr/>
        </p:nvPicPr>
        <p:blipFill>
          <a:blip r:embed="rId2"/>
          <a:stretch>
            <a:fillRect/>
          </a:stretch>
        </p:blipFill>
        <p:spPr>
          <a:xfrm>
            <a:off x="0" y="-631718"/>
            <a:ext cx="12192000" cy="7489718"/>
          </a:xfrm>
          <a:prstGeom prst="rect">
            <a:avLst/>
          </a:prstGeom>
        </p:spPr>
      </p:pic>
      <p:sp>
        <p:nvSpPr>
          <p:cNvPr id="2" name="TextBox 1">
            <a:extLst>
              <a:ext uri="{FF2B5EF4-FFF2-40B4-BE49-F238E27FC236}">
                <a16:creationId xmlns:a16="http://schemas.microsoft.com/office/drawing/2014/main" id="{61B5D34D-7E2F-4358-8A92-A47312BC53E8}"/>
              </a:ext>
            </a:extLst>
          </p:cNvPr>
          <p:cNvSpPr txBox="1"/>
          <p:nvPr/>
        </p:nvSpPr>
        <p:spPr>
          <a:xfrm>
            <a:off x="595864" y="261431"/>
            <a:ext cx="2709453" cy="1200329"/>
          </a:xfrm>
          <a:prstGeom prst="rect">
            <a:avLst/>
          </a:prstGeom>
          <a:noFill/>
        </p:spPr>
        <p:txBody>
          <a:bodyPr wrap="square" rtlCol="0">
            <a:spAutoFit/>
          </a:bodyPr>
          <a:lstStyle/>
          <a:p>
            <a:r>
              <a:rPr lang="en-ZA" sz="3600" dirty="0">
                <a:solidFill>
                  <a:schemeClr val="bg1"/>
                </a:solidFill>
                <a:latin typeface="Times New Roman" panose="02020603050405020304" pitchFamily="18" charset="0"/>
                <a:cs typeface="Times New Roman" panose="02020603050405020304" pitchFamily="18" charset="0"/>
              </a:rPr>
              <a:t>Genesis 1:12,13</a:t>
            </a:r>
          </a:p>
        </p:txBody>
      </p:sp>
    </p:spTree>
    <p:extLst>
      <p:ext uri="{BB962C8B-B14F-4D97-AF65-F5344CB8AC3E}">
        <p14:creationId xmlns:p14="http://schemas.microsoft.com/office/powerpoint/2010/main" val="2833341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14</a:t>
            </a:r>
            <a:r>
              <a:rPr lang="en-US" sz="4400" b="0" i="0" dirty="0">
                <a:solidFill>
                  <a:srgbClr val="121212"/>
                </a:solidFill>
                <a:effectLst/>
                <a:latin typeface="Arial" panose="020B0604020202020204" pitchFamily="34" charset="0"/>
              </a:rPr>
              <a:t>God said, “Let there be lights in the expanse of the sky to divide the day from the night; and let them be for signs to mark seasons, days, and years;</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2511564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6000" dirty="0">
                <a:latin typeface="Times New Roman" panose="02020603050405020304" pitchFamily="18" charset="0"/>
                <a:cs typeface="Times New Roman" panose="02020603050405020304" pitchFamily="18" charset="0"/>
              </a:rPr>
              <a:t>Creation – </a:t>
            </a:r>
          </a:p>
          <a:p>
            <a:r>
              <a:rPr lang="en-ZA" sz="6000" dirty="0">
                <a:latin typeface="Times New Roman" panose="02020603050405020304" pitchFamily="18" charset="0"/>
                <a:cs typeface="Times New Roman" panose="02020603050405020304" pitchFamily="18" charset="0"/>
              </a:rPr>
              <a:t>Genesis 1</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dirty="0">
                <a:effectLst/>
              </a:rPr>
              <a:t>བཀོད་པ </a:t>
            </a:r>
            <a:r>
              <a:rPr lang="en-IN" sz="5400" b="1" dirty="0">
                <a:effectLst/>
              </a:rPr>
              <a:t>1</a:t>
            </a:r>
          </a:p>
          <a:p>
            <a:r>
              <a:rPr lang="bo-CN" sz="8000" b="1" dirty="0">
                <a:effectLst/>
              </a:rPr>
              <a:t>འཛམ་གླིང་བཀོད་པ།</a:t>
            </a:r>
            <a:endParaRPr lang="en-IN" sz="8000" b="1"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Tree>
    <p:extLst>
      <p:ext uri="{BB962C8B-B14F-4D97-AF65-F5344CB8AC3E}">
        <p14:creationId xmlns:p14="http://schemas.microsoft.com/office/powerpoint/2010/main" val="3759221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medium confidence">
            <a:extLst>
              <a:ext uri="{FF2B5EF4-FFF2-40B4-BE49-F238E27FC236}">
                <a16:creationId xmlns:a16="http://schemas.microsoft.com/office/drawing/2014/main" id="{29FC7342-B166-42AB-C928-01E9ABB5AF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53E034B-A5F2-775A-9148-1F2F747A876F}"/>
              </a:ext>
            </a:extLst>
          </p:cNvPr>
          <p:cNvSpPr txBox="1"/>
          <p:nvPr/>
        </p:nvSpPr>
        <p:spPr>
          <a:xfrm>
            <a:off x="8756191" y="261431"/>
            <a:ext cx="2709453" cy="646331"/>
          </a:xfrm>
          <a:prstGeom prst="rect">
            <a:avLst/>
          </a:prstGeom>
          <a:noFill/>
        </p:spPr>
        <p:txBody>
          <a:bodyPr wrap="square" rtlCol="0">
            <a:spAutoFit/>
          </a:bodyPr>
          <a:lstStyle/>
          <a:p>
            <a:r>
              <a:rPr lang="en-ZA" sz="3600" dirty="0">
                <a:solidFill>
                  <a:schemeClr val="bg1"/>
                </a:solidFill>
                <a:latin typeface="Times New Roman" panose="02020603050405020304" pitchFamily="18" charset="0"/>
                <a:cs typeface="Times New Roman" panose="02020603050405020304" pitchFamily="18" charset="0"/>
              </a:rPr>
              <a:t>Genesis 1:14</a:t>
            </a:r>
          </a:p>
        </p:txBody>
      </p:sp>
    </p:spTree>
    <p:extLst>
      <p:ext uri="{BB962C8B-B14F-4D97-AF65-F5344CB8AC3E}">
        <p14:creationId xmlns:p14="http://schemas.microsoft.com/office/powerpoint/2010/main" val="18190023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15</a:t>
            </a:r>
            <a:r>
              <a:rPr lang="en-US" sz="4400" b="0" i="0" dirty="0">
                <a:solidFill>
                  <a:srgbClr val="121212"/>
                </a:solidFill>
                <a:effectLst/>
                <a:latin typeface="Arial" panose="020B0604020202020204" pitchFamily="34" charset="0"/>
              </a:rPr>
              <a:t>and let them be for lights in the expanse of the sky to give light on the earth;” and it was so. </a:t>
            </a:r>
            <a:endParaRPr lang="en-US"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26184243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57024AB8-2A15-AF09-3C6D-699FD835E462}"/>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D3ED481-3A9A-71D6-44EF-50F0B0FEAC47}"/>
              </a:ext>
            </a:extLst>
          </p:cNvPr>
          <p:cNvSpPr txBox="1"/>
          <p:nvPr/>
        </p:nvSpPr>
        <p:spPr>
          <a:xfrm>
            <a:off x="595864" y="261431"/>
            <a:ext cx="2709453" cy="646331"/>
          </a:xfrm>
          <a:prstGeom prst="rect">
            <a:avLst/>
          </a:prstGeom>
          <a:noFill/>
        </p:spPr>
        <p:txBody>
          <a:bodyPr wrap="square" rtlCol="0">
            <a:spAutoFit/>
          </a:bodyPr>
          <a:lstStyle/>
          <a:p>
            <a:r>
              <a:rPr lang="en-ZA" sz="3600" dirty="0">
                <a:solidFill>
                  <a:schemeClr val="bg1"/>
                </a:solidFill>
                <a:latin typeface="Times New Roman" panose="02020603050405020304" pitchFamily="18" charset="0"/>
                <a:cs typeface="Times New Roman" panose="02020603050405020304" pitchFamily="18" charset="0"/>
              </a:rPr>
              <a:t>Genesis 1:15</a:t>
            </a:r>
          </a:p>
        </p:txBody>
      </p:sp>
    </p:spTree>
    <p:extLst>
      <p:ext uri="{BB962C8B-B14F-4D97-AF65-F5344CB8AC3E}">
        <p14:creationId xmlns:p14="http://schemas.microsoft.com/office/powerpoint/2010/main" val="40496964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16</a:t>
            </a:r>
            <a:r>
              <a:rPr lang="en-US" sz="4800" b="0" i="0" dirty="0">
                <a:solidFill>
                  <a:srgbClr val="121212"/>
                </a:solidFill>
                <a:effectLst/>
                <a:latin typeface="Arial" panose="020B0604020202020204" pitchFamily="34" charset="0"/>
              </a:rPr>
              <a:t>God made the two great lights: the greater light to rule the day, and the lesser light to rule the night. He also made the stars.</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27899807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52E3A041-E4B9-83C7-480F-E4D84366FF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447965C-EA06-0F4D-5162-E0E1BAE7B04F}"/>
              </a:ext>
            </a:extLst>
          </p:cNvPr>
          <p:cNvSpPr txBox="1"/>
          <p:nvPr/>
        </p:nvSpPr>
        <p:spPr>
          <a:xfrm>
            <a:off x="8354409" y="386122"/>
            <a:ext cx="3324972" cy="646331"/>
          </a:xfrm>
          <a:prstGeom prst="rect">
            <a:avLst/>
          </a:prstGeom>
          <a:noFill/>
        </p:spPr>
        <p:txBody>
          <a:bodyPr wrap="square" rtlCol="0">
            <a:spAutoFit/>
          </a:bodyPr>
          <a:lstStyle/>
          <a:p>
            <a:r>
              <a:rPr lang="en-ZA" sz="3600" dirty="0">
                <a:solidFill>
                  <a:schemeClr val="bg1"/>
                </a:solidFill>
                <a:latin typeface="Times New Roman" panose="02020603050405020304" pitchFamily="18" charset="0"/>
                <a:cs typeface="Times New Roman" panose="02020603050405020304" pitchFamily="18" charset="0"/>
              </a:rPr>
              <a:t>Genesis 1:16</a:t>
            </a:r>
          </a:p>
        </p:txBody>
      </p:sp>
    </p:spTree>
    <p:extLst>
      <p:ext uri="{BB962C8B-B14F-4D97-AF65-F5344CB8AC3E}">
        <p14:creationId xmlns:p14="http://schemas.microsoft.com/office/powerpoint/2010/main" val="4074018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17</a:t>
            </a:r>
            <a:r>
              <a:rPr lang="en-US" sz="4400" b="0" i="0" dirty="0">
                <a:solidFill>
                  <a:srgbClr val="121212"/>
                </a:solidFill>
                <a:effectLst/>
                <a:latin typeface="Arial" panose="020B0604020202020204" pitchFamily="34" charset="0"/>
              </a:rPr>
              <a:t>God set them in the expanse of the sky to give light to the earth, </a:t>
            </a:r>
            <a:r>
              <a:rPr lang="en-US" sz="4400" b="0" i="0" dirty="0">
                <a:solidFill>
                  <a:srgbClr val="777A7B"/>
                </a:solidFill>
                <a:effectLst/>
                <a:latin typeface="Arial" panose="020B0604020202020204" pitchFamily="34" charset="0"/>
              </a:rPr>
              <a:t>18</a:t>
            </a:r>
            <a:r>
              <a:rPr lang="en-US" sz="4400" b="0" i="0" dirty="0">
                <a:solidFill>
                  <a:srgbClr val="121212"/>
                </a:solidFill>
                <a:effectLst/>
                <a:latin typeface="Arial" panose="020B0604020202020204" pitchFamily="34" charset="0"/>
              </a:rPr>
              <a:t>and to rule over the day and over the night, and to divide the light from the darkness. God saw that it was good.</a:t>
            </a:r>
            <a:endParaRPr lang="en-US"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26914328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23ADF793-4F3D-5BA0-F52F-6617EA62544E}"/>
              </a:ext>
            </a:extLst>
          </p:cNvPr>
          <p:cNvPicPr>
            <a:picLocks noChangeAspect="1"/>
          </p:cNvPicPr>
          <p:nvPr/>
        </p:nvPicPr>
        <p:blipFill>
          <a:blip r:embed="rId2"/>
          <a:stretch>
            <a:fillRect/>
          </a:stretch>
        </p:blipFill>
        <p:spPr>
          <a:xfrm>
            <a:off x="0" y="0"/>
            <a:ext cx="12829003" cy="6858000"/>
          </a:xfrm>
          <a:prstGeom prst="rect">
            <a:avLst/>
          </a:prstGeom>
        </p:spPr>
      </p:pic>
      <p:sp>
        <p:nvSpPr>
          <p:cNvPr id="2" name="TextBox 1">
            <a:extLst>
              <a:ext uri="{FF2B5EF4-FFF2-40B4-BE49-F238E27FC236}">
                <a16:creationId xmlns:a16="http://schemas.microsoft.com/office/drawing/2014/main" id="{F5DD9D73-C04C-EF2E-BD33-03B77FB16861}"/>
              </a:ext>
            </a:extLst>
          </p:cNvPr>
          <p:cNvSpPr txBox="1"/>
          <p:nvPr/>
        </p:nvSpPr>
        <p:spPr>
          <a:xfrm>
            <a:off x="595864" y="261431"/>
            <a:ext cx="2709453" cy="1200329"/>
          </a:xfrm>
          <a:prstGeom prst="rect">
            <a:avLst/>
          </a:prstGeom>
          <a:noFill/>
        </p:spPr>
        <p:txBody>
          <a:bodyPr wrap="square" rtlCol="0">
            <a:spAutoFit/>
          </a:bodyPr>
          <a:lstStyle/>
          <a:p>
            <a:r>
              <a:rPr lang="en-ZA" sz="3600" dirty="0">
                <a:solidFill>
                  <a:schemeClr val="bg1"/>
                </a:solidFill>
                <a:latin typeface="Times New Roman" panose="02020603050405020304" pitchFamily="18" charset="0"/>
                <a:cs typeface="Times New Roman" panose="02020603050405020304" pitchFamily="18" charset="0"/>
              </a:rPr>
              <a:t>Genesis 1:17,18</a:t>
            </a:r>
          </a:p>
        </p:txBody>
      </p:sp>
    </p:spTree>
    <p:extLst>
      <p:ext uri="{BB962C8B-B14F-4D97-AF65-F5344CB8AC3E}">
        <p14:creationId xmlns:p14="http://schemas.microsoft.com/office/powerpoint/2010/main" val="38682501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19</a:t>
            </a:r>
            <a:r>
              <a:rPr lang="en-US" sz="4800" b="0" i="0" dirty="0">
                <a:solidFill>
                  <a:srgbClr val="121212"/>
                </a:solidFill>
                <a:effectLst/>
                <a:latin typeface="Arial" panose="020B0604020202020204" pitchFamily="34" charset="0"/>
              </a:rPr>
              <a:t>There was evening and there was morning, a fourth day.</a:t>
            </a:r>
            <a:endParaRPr lang="en-US"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39412019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medium confidence">
            <a:extLst>
              <a:ext uri="{FF2B5EF4-FFF2-40B4-BE49-F238E27FC236}">
                <a16:creationId xmlns:a16="http://schemas.microsoft.com/office/drawing/2014/main" id="{B6F44598-1A58-731B-544C-A36D0C8EF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B61FD216-6C96-1A15-77A0-1CE1E78270E3}"/>
              </a:ext>
            </a:extLst>
          </p:cNvPr>
          <p:cNvSpPr txBox="1"/>
          <p:nvPr/>
        </p:nvSpPr>
        <p:spPr>
          <a:xfrm>
            <a:off x="595864" y="261431"/>
            <a:ext cx="2709453" cy="646331"/>
          </a:xfrm>
          <a:prstGeom prst="rect">
            <a:avLst/>
          </a:prstGeom>
          <a:noFill/>
        </p:spPr>
        <p:txBody>
          <a:bodyPr wrap="square" rtlCol="0">
            <a:spAutoFit/>
          </a:bodyPr>
          <a:lstStyle/>
          <a:p>
            <a:r>
              <a:rPr lang="en-ZA" sz="3600" dirty="0">
                <a:solidFill>
                  <a:schemeClr val="bg1"/>
                </a:solidFill>
                <a:latin typeface="Times New Roman" panose="02020603050405020304" pitchFamily="18" charset="0"/>
                <a:cs typeface="Times New Roman" panose="02020603050405020304" pitchFamily="18" charset="0"/>
              </a:rPr>
              <a:t>Genesis 1:19</a:t>
            </a:r>
          </a:p>
        </p:txBody>
      </p:sp>
    </p:spTree>
    <p:extLst>
      <p:ext uri="{BB962C8B-B14F-4D97-AF65-F5344CB8AC3E}">
        <p14:creationId xmlns:p14="http://schemas.microsoft.com/office/powerpoint/2010/main" val="27540407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20</a:t>
            </a:r>
            <a:r>
              <a:rPr lang="en-US" sz="4800" b="0" i="0" dirty="0">
                <a:solidFill>
                  <a:srgbClr val="121212"/>
                </a:solidFill>
                <a:effectLst/>
                <a:latin typeface="Arial" panose="020B0604020202020204" pitchFamily="34" charset="0"/>
              </a:rPr>
              <a:t>God said, “Let the waters abound with living creatures, and let birds fly above the earth in the open expanse of the sky.” </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2982327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electronics&#10;&#10;Description automatically generated">
            <a:extLst>
              <a:ext uri="{FF2B5EF4-FFF2-40B4-BE49-F238E27FC236}">
                <a16:creationId xmlns:a16="http://schemas.microsoft.com/office/drawing/2014/main" id="{CE264DF3-BED5-9450-AED4-45DA20E56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0F23E74A-FDCC-091A-D168-5EE1928070B7}"/>
              </a:ext>
            </a:extLst>
          </p:cNvPr>
          <p:cNvSpPr txBox="1"/>
          <p:nvPr/>
        </p:nvSpPr>
        <p:spPr>
          <a:xfrm>
            <a:off x="1330036" y="1787236"/>
            <a:ext cx="3823855" cy="2743200"/>
          </a:xfrm>
          <a:prstGeom prst="rect">
            <a:avLst/>
          </a:prstGeom>
          <a:noFill/>
        </p:spPr>
        <p:txBody>
          <a:bodyPr wrap="square" rtlCol="0">
            <a:noAutofit/>
          </a:bodyPr>
          <a:lstStyle/>
          <a:p>
            <a:r>
              <a:rPr lang="en-ZA" sz="6000" dirty="0">
                <a:solidFill>
                  <a:schemeClr val="bg1"/>
                </a:solidFill>
                <a:latin typeface="Times New Roman" panose="02020603050405020304" pitchFamily="18" charset="0"/>
                <a:cs typeface="Times New Roman" panose="02020603050405020304" pitchFamily="18" charset="0"/>
              </a:rPr>
              <a:t>Creation – </a:t>
            </a:r>
          </a:p>
          <a:p>
            <a:r>
              <a:rPr lang="en-ZA" sz="6000" dirty="0">
                <a:solidFill>
                  <a:schemeClr val="bg1"/>
                </a:solidFill>
                <a:latin typeface="Times New Roman" panose="02020603050405020304" pitchFamily="18" charset="0"/>
                <a:cs typeface="Times New Roman" panose="02020603050405020304" pitchFamily="18" charset="0"/>
              </a:rPr>
              <a:t>Genesis 1</a:t>
            </a:r>
          </a:p>
        </p:txBody>
      </p:sp>
    </p:spTree>
    <p:extLst>
      <p:ext uri="{BB962C8B-B14F-4D97-AF65-F5344CB8AC3E}">
        <p14:creationId xmlns:p14="http://schemas.microsoft.com/office/powerpoint/2010/main" val="11397147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DA364DE3-4D38-562A-15FB-5A17796AE930}"/>
              </a:ext>
            </a:extLst>
          </p:cNvPr>
          <p:cNvPicPr>
            <a:picLocks noChangeAspect="1"/>
          </p:cNvPicPr>
          <p:nvPr/>
        </p:nvPicPr>
        <p:blipFill>
          <a:blip r:embed="rId2"/>
          <a:stretch>
            <a:fillRect/>
          </a:stretch>
        </p:blipFill>
        <p:spPr>
          <a:xfrm>
            <a:off x="-3526536" y="-64008"/>
            <a:ext cx="15718536" cy="6986016"/>
          </a:xfrm>
          <a:prstGeom prst="rect">
            <a:avLst/>
          </a:prstGeom>
        </p:spPr>
      </p:pic>
      <p:sp>
        <p:nvSpPr>
          <p:cNvPr id="2" name="TextBox 1">
            <a:extLst>
              <a:ext uri="{FF2B5EF4-FFF2-40B4-BE49-F238E27FC236}">
                <a16:creationId xmlns:a16="http://schemas.microsoft.com/office/drawing/2014/main" id="{7D43608F-C1AA-0281-3BAE-A38B82B612BE}"/>
              </a:ext>
            </a:extLst>
          </p:cNvPr>
          <p:cNvSpPr txBox="1"/>
          <p:nvPr/>
        </p:nvSpPr>
        <p:spPr>
          <a:xfrm>
            <a:off x="595864" y="261431"/>
            <a:ext cx="2709453" cy="646331"/>
          </a:xfrm>
          <a:prstGeom prst="rect">
            <a:avLst/>
          </a:prstGeom>
          <a:noFill/>
        </p:spPr>
        <p:txBody>
          <a:bodyPr wrap="square" rtlCol="0">
            <a:spAutoFit/>
          </a:bodyPr>
          <a:lstStyle/>
          <a:p>
            <a:r>
              <a:rPr lang="en-ZA" sz="3600" dirty="0">
                <a:solidFill>
                  <a:schemeClr val="bg1"/>
                </a:solidFill>
                <a:latin typeface="Times New Roman" panose="02020603050405020304" pitchFamily="18" charset="0"/>
                <a:cs typeface="Times New Roman" panose="02020603050405020304" pitchFamily="18" charset="0"/>
              </a:rPr>
              <a:t>Genesis 1:20</a:t>
            </a:r>
          </a:p>
        </p:txBody>
      </p:sp>
    </p:spTree>
    <p:extLst>
      <p:ext uri="{BB962C8B-B14F-4D97-AF65-F5344CB8AC3E}">
        <p14:creationId xmlns:p14="http://schemas.microsoft.com/office/powerpoint/2010/main" val="34714680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 panose="020B0604020202020204" pitchFamily="34" charset="0"/>
              </a:rPr>
              <a:t> </a:t>
            </a:r>
            <a:r>
              <a:rPr lang="en-US" sz="4400" b="0" i="0" dirty="0">
                <a:solidFill>
                  <a:srgbClr val="777A7B"/>
                </a:solidFill>
                <a:effectLst/>
                <a:latin typeface="Arial" panose="020B0604020202020204" pitchFamily="34" charset="0"/>
              </a:rPr>
              <a:t>21</a:t>
            </a:r>
            <a:r>
              <a:rPr lang="en-US" sz="4400" b="0" i="0" dirty="0">
                <a:solidFill>
                  <a:srgbClr val="121212"/>
                </a:solidFill>
                <a:effectLst/>
                <a:latin typeface="Arial" panose="020B0604020202020204" pitchFamily="34" charset="0"/>
              </a:rPr>
              <a:t>God created the large sea creatures and every living creature that moves, with which the waters swarmed, after their kind, and every winged bird after its kind. God saw that it was good. </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38941742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2BCBB4CE-A6D3-4FBB-D001-A96A81DCADB2}"/>
              </a:ext>
            </a:extLst>
          </p:cNvPr>
          <p:cNvPicPr>
            <a:picLocks noChangeAspect="1"/>
          </p:cNvPicPr>
          <p:nvPr/>
        </p:nvPicPr>
        <p:blipFill>
          <a:blip r:embed="rId2"/>
          <a:stretch>
            <a:fillRect/>
          </a:stretch>
        </p:blipFill>
        <p:spPr>
          <a:xfrm>
            <a:off x="-2065868" y="0"/>
            <a:ext cx="14494565" cy="6858000"/>
          </a:xfrm>
          <a:prstGeom prst="rect">
            <a:avLst/>
          </a:prstGeom>
        </p:spPr>
      </p:pic>
      <p:sp>
        <p:nvSpPr>
          <p:cNvPr id="2" name="TextBox 1">
            <a:extLst>
              <a:ext uri="{FF2B5EF4-FFF2-40B4-BE49-F238E27FC236}">
                <a16:creationId xmlns:a16="http://schemas.microsoft.com/office/drawing/2014/main" id="{4F55B09D-004F-ACA7-6DF5-C83168DBE499}"/>
              </a:ext>
            </a:extLst>
          </p:cNvPr>
          <p:cNvSpPr txBox="1"/>
          <p:nvPr/>
        </p:nvSpPr>
        <p:spPr>
          <a:xfrm>
            <a:off x="8956093" y="174345"/>
            <a:ext cx="2709453" cy="646331"/>
          </a:xfrm>
          <a:prstGeom prst="rect">
            <a:avLst/>
          </a:prstGeom>
          <a:noFill/>
        </p:spPr>
        <p:txBody>
          <a:bodyPr wrap="square" rtlCol="0">
            <a:spAutoFit/>
          </a:bodyPr>
          <a:lstStyle/>
          <a:p>
            <a:r>
              <a:rPr lang="en-ZA" sz="3600" dirty="0">
                <a:solidFill>
                  <a:schemeClr val="bg1"/>
                </a:solidFill>
                <a:latin typeface="Times New Roman" panose="02020603050405020304" pitchFamily="18" charset="0"/>
                <a:cs typeface="Times New Roman" panose="02020603050405020304" pitchFamily="18" charset="0"/>
              </a:rPr>
              <a:t>Genesis 1:21</a:t>
            </a:r>
          </a:p>
        </p:txBody>
      </p:sp>
    </p:spTree>
    <p:extLst>
      <p:ext uri="{BB962C8B-B14F-4D97-AF65-F5344CB8AC3E}">
        <p14:creationId xmlns:p14="http://schemas.microsoft.com/office/powerpoint/2010/main" val="5810745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22</a:t>
            </a:r>
            <a:r>
              <a:rPr lang="en-US" sz="4800" b="0" i="0" dirty="0">
                <a:solidFill>
                  <a:srgbClr val="121212"/>
                </a:solidFill>
                <a:effectLst/>
                <a:latin typeface="Arial" panose="020B0604020202020204" pitchFamily="34" charset="0"/>
              </a:rPr>
              <a:t>God blessed them, saying, “Be fruitful, and multiply, and fill the waters in the seas, and let birds multiply on the earth.”</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1846747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A3D992CE-933F-F3FE-67FE-CD7B87E118DF}"/>
              </a:ext>
            </a:extLst>
          </p:cNvPr>
          <p:cNvPicPr>
            <a:picLocks noChangeAspect="1"/>
          </p:cNvPicPr>
          <p:nvPr/>
        </p:nvPicPr>
        <p:blipFill>
          <a:blip r:embed="rId2"/>
          <a:stretch>
            <a:fillRect/>
          </a:stretch>
        </p:blipFill>
        <p:spPr>
          <a:xfrm>
            <a:off x="0" y="0"/>
            <a:ext cx="13176000" cy="6858000"/>
          </a:xfrm>
          <a:prstGeom prst="rect">
            <a:avLst/>
          </a:prstGeom>
        </p:spPr>
      </p:pic>
      <p:sp>
        <p:nvSpPr>
          <p:cNvPr id="2" name="TextBox 1">
            <a:extLst>
              <a:ext uri="{FF2B5EF4-FFF2-40B4-BE49-F238E27FC236}">
                <a16:creationId xmlns:a16="http://schemas.microsoft.com/office/drawing/2014/main" id="{D4A45189-C586-D09A-6CFA-9B31A635C353}"/>
              </a:ext>
            </a:extLst>
          </p:cNvPr>
          <p:cNvSpPr txBox="1"/>
          <p:nvPr/>
        </p:nvSpPr>
        <p:spPr>
          <a:xfrm>
            <a:off x="595864" y="261431"/>
            <a:ext cx="2709453" cy="646331"/>
          </a:xfrm>
          <a:prstGeom prst="rect">
            <a:avLst/>
          </a:prstGeom>
          <a:noFill/>
        </p:spPr>
        <p:txBody>
          <a:bodyPr wrap="square" rtlCol="0">
            <a:spAutoFit/>
          </a:bodyPr>
          <a:lstStyle/>
          <a:p>
            <a:r>
              <a:rPr lang="en-ZA" sz="3600" dirty="0">
                <a:solidFill>
                  <a:schemeClr val="bg1"/>
                </a:solidFill>
                <a:latin typeface="Times New Roman" panose="02020603050405020304" pitchFamily="18" charset="0"/>
                <a:cs typeface="Times New Roman" panose="02020603050405020304" pitchFamily="18" charset="0"/>
              </a:rPr>
              <a:t>Genesis 1:22</a:t>
            </a:r>
          </a:p>
        </p:txBody>
      </p:sp>
    </p:spTree>
    <p:extLst>
      <p:ext uri="{BB962C8B-B14F-4D97-AF65-F5344CB8AC3E}">
        <p14:creationId xmlns:p14="http://schemas.microsoft.com/office/powerpoint/2010/main" val="24339002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23</a:t>
            </a:r>
            <a:r>
              <a:rPr lang="en-US" sz="4400" b="0" i="0" dirty="0">
                <a:solidFill>
                  <a:srgbClr val="121212"/>
                </a:solidFill>
                <a:effectLst/>
                <a:latin typeface="Arial" panose="020B0604020202020204" pitchFamily="34" charset="0"/>
              </a:rPr>
              <a:t>There was evening and there was morning, a fifth day.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28924489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low confidence">
            <a:extLst>
              <a:ext uri="{FF2B5EF4-FFF2-40B4-BE49-F238E27FC236}">
                <a16:creationId xmlns:a16="http://schemas.microsoft.com/office/drawing/2014/main" id="{56C8F5A6-9F1D-9BD3-F309-F1D02DE8A8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D71629C-841A-A84A-8E82-112A0A6B1F55}"/>
              </a:ext>
            </a:extLst>
          </p:cNvPr>
          <p:cNvSpPr txBox="1"/>
          <p:nvPr/>
        </p:nvSpPr>
        <p:spPr>
          <a:xfrm>
            <a:off x="595864" y="261431"/>
            <a:ext cx="2709453" cy="646331"/>
          </a:xfrm>
          <a:prstGeom prst="rect">
            <a:avLst/>
          </a:prstGeom>
          <a:noFill/>
        </p:spPr>
        <p:txBody>
          <a:bodyPr wrap="square" rtlCol="0">
            <a:spAutoFit/>
          </a:bodyPr>
          <a:lstStyle/>
          <a:p>
            <a:r>
              <a:rPr lang="en-ZA" sz="3600" dirty="0">
                <a:solidFill>
                  <a:schemeClr val="bg1"/>
                </a:solidFill>
                <a:latin typeface="Times New Roman" panose="02020603050405020304" pitchFamily="18" charset="0"/>
                <a:cs typeface="Times New Roman" panose="02020603050405020304" pitchFamily="18" charset="0"/>
              </a:rPr>
              <a:t>Genesis 1:23</a:t>
            </a:r>
          </a:p>
        </p:txBody>
      </p:sp>
    </p:spTree>
    <p:extLst>
      <p:ext uri="{BB962C8B-B14F-4D97-AF65-F5344CB8AC3E}">
        <p14:creationId xmlns:p14="http://schemas.microsoft.com/office/powerpoint/2010/main" val="14246109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24</a:t>
            </a:r>
            <a:r>
              <a:rPr lang="en-US" sz="4400" b="0" i="0" dirty="0">
                <a:solidFill>
                  <a:srgbClr val="121212"/>
                </a:solidFill>
                <a:effectLst/>
                <a:latin typeface="Arial" panose="020B0604020202020204" pitchFamily="34" charset="0"/>
              </a:rPr>
              <a:t>God said, “Let the earth produce living creatures after their kind, livestock, creeping things, and animals of the earth after their kind;” and it was so.</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09600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26753857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B23A6BBA-D321-4B83-35DB-472CBB03A135}"/>
              </a:ext>
            </a:extLst>
          </p:cNvPr>
          <p:cNvPicPr>
            <a:picLocks noChangeAspect="1"/>
          </p:cNvPicPr>
          <p:nvPr/>
        </p:nvPicPr>
        <p:blipFill>
          <a:blip r:embed="rId2"/>
          <a:stretch>
            <a:fillRect/>
          </a:stretch>
        </p:blipFill>
        <p:spPr>
          <a:xfrm>
            <a:off x="0" y="-1817631"/>
            <a:ext cx="12192000" cy="8675631"/>
          </a:xfrm>
          <a:prstGeom prst="rect">
            <a:avLst/>
          </a:prstGeom>
        </p:spPr>
      </p:pic>
      <p:sp>
        <p:nvSpPr>
          <p:cNvPr id="2" name="TextBox 1">
            <a:extLst>
              <a:ext uri="{FF2B5EF4-FFF2-40B4-BE49-F238E27FC236}">
                <a16:creationId xmlns:a16="http://schemas.microsoft.com/office/drawing/2014/main" id="{D4B07A8C-901A-15DE-6C8B-164AA1D0F5AC}"/>
              </a:ext>
            </a:extLst>
          </p:cNvPr>
          <p:cNvSpPr txBox="1"/>
          <p:nvPr/>
        </p:nvSpPr>
        <p:spPr>
          <a:xfrm>
            <a:off x="595864" y="261431"/>
            <a:ext cx="2709453" cy="646331"/>
          </a:xfrm>
          <a:prstGeom prst="rect">
            <a:avLst/>
          </a:prstGeom>
          <a:noFill/>
        </p:spPr>
        <p:txBody>
          <a:bodyPr wrap="square" rtlCol="0">
            <a:spAutoFit/>
          </a:bodyPr>
          <a:lstStyle/>
          <a:p>
            <a:r>
              <a:rPr lang="en-ZA" sz="3600" dirty="0">
                <a:solidFill>
                  <a:schemeClr val="bg1"/>
                </a:solidFill>
                <a:latin typeface="Times New Roman" panose="02020603050405020304" pitchFamily="18" charset="0"/>
                <a:cs typeface="Times New Roman" panose="02020603050405020304" pitchFamily="18" charset="0"/>
              </a:rPr>
              <a:t>Genesis 1:24</a:t>
            </a:r>
          </a:p>
        </p:txBody>
      </p:sp>
    </p:spTree>
    <p:extLst>
      <p:ext uri="{BB962C8B-B14F-4D97-AF65-F5344CB8AC3E}">
        <p14:creationId xmlns:p14="http://schemas.microsoft.com/office/powerpoint/2010/main" val="32692042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25</a:t>
            </a:r>
            <a:r>
              <a:rPr lang="en-US" sz="4400" b="0" i="0" dirty="0">
                <a:solidFill>
                  <a:srgbClr val="121212"/>
                </a:solidFill>
                <a:effectLst/>
                <a:latin typeface="Arial" panose="020B0604020202020204" pitchFamily="34" charset="0"/>
              </a:rPr>
              <a:t>God made the animals of the earth after their kind, and the livestock after their kind, and everything that creeps on the ground after its kind. God saw that it was good.</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2902765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a:t>
            </a:r>
            <a:r>
              <a:rPr lang="en-US" sz="4400" b="0" i="0" dirty="0">
                <a:solidFill>
                  <a:srgbClr val="121212"/>
                </a:solidFill>
                <a:effectLst/>
                <a:latin typeface="Arial" panose="020B0604020202020204" pitchFamily="34" charset="0"/>
              </a:rPr>
              <a:t>In the beginning, God created the heavens and the earth. </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1856193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C64CDA04-E73C-7ABE-8D56-1A61CC8A0A7F}"/>
              </a:ext>
            </a:extLst>
          </p:cNvPr>
          <p:cNvPicPr>
            <a:picLocks noChangeAspect="1"/>
          </p:cNvPicPr>
          <p:nvPr/>
        </p:nvPicPr>
        <p:blipFill>
          <a:blip r:embed="rId2"/>
          <a:stretch>
            <a:fillRect/>
          </a:stretch>
        </p:blipFill>
        <p:spPr>
          <a:xfrm>
            <a:off x="0" y="0"/>
            <a:ext cx="12192000" cy="7512497"/>
          </a:xfrm>
          <a:prstGeom prst="rect">
            <a:avLst/>
          </a:prstGeom>
        </p:spPr>
      </p:pic>
      <p:sp>
        <p:nvSpPr>
          <p:cNvPr id="2" name="TextBox 1">
            <a:extLst>
              <a:ext uri="{FF2B5EF4-FFF2-40B4-BE49-F238E27FC236}">
                <a16:creationId xmlns:a16="http://schemas.microsoft.com/office/drawing/2014/main" id="{4D6CA874-48E5-168B-E450-774F8DD002A0}"/>
              </a:ext>
            </a:extLst>
          </p:cNvPr>
          <p:cNvSpPr txBox="1"/>
          <p:nvPr/>
        </p:nvSpPr>
        <p:spPr>
          <a:xfrm>
            <a:off x="595864" y="261431"/>
            <a:ext cx="2709453" cy="646331"/>
          </a:xfrm>
          <a:prstGeom prst="rect">
            <a:avLst/>
          </a:prstGeom>
          <a:noFill/>
        </p:spPr>
        <p:txBody>
          <a:bodyPr wrap="square" rtlCol="0">
            <a:spAutoFit/>
          </a:bodyPr>
          <a:lstStyle/>
          <a:p>
            <a:r>
              <a:rPr lang="en-ZA" sz="3600" dirty="0">
                <a:solidFill>
                  <a:schemeClr val="bg1"/>
                </a:solidFill>
                <a:latin typeface="Times New Roman" panose="02020603050405020304" pitchFamily="18" charset="0"/>
                <a:cs typeface="Times New Roman" panose="02020603050405020304" pitchFamily="18" charset="0"/>
              </a:rPr>
              <a:t>Genesis 1:25</a:t>
            </a:r>
          </a:p>
        </p:txBody>
      </p:sp>
    </p:spTree>
    <p:extLst>
      <p:ext uri="{BB962C8B-B14F-4D97-AF65-F5344CB8AC3E}">
        <p14:creationId xmlns:p14="http://schemas.microsoft.com/office/powerpoint/2010/main" val="8552612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777A7B"/>
                </a:solidFill>
                <a:effectLst/>
                <a:latin typeface="Arial" panose="020B0604020202020204" pitchFamily="34" charset="0"/>
              </a:rPr>
              <a:t>26</a:t>
            </a:r>
            <a:r>
              <a:rPr lang="en-US" sz="4000" b="0" i="0" dirty="0">
                <a:solidFill>
                  <a:srgbClr val="121212"/>
                </a:solidFill>
                <a:effectLst/>
                <a:latin typeface="Arial" panose="020B0604020202020204" pitchFamily="34" charset="0"/>
              </a:rPr>
              <a:t>God said, “Let’s make man in our image, after our likeness. Let them have dominion over the fish of the sea, and over the birds of the sky, and over the livestock, and over all the earth, and over every creeping thing that creeps on the earth.” </a:t>
            </a:r>
            <a:endParaRPr lang="en-ZA" sz="4000" b="0" i="0" dirty="0">
              <a:solidFill>
                <a:srgbClr val="000000"/>
              </a:solidFill>
              <a:effectLst/>
              <a:latin typeface="system-ui"/>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29539228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8E8A0764-EF8D-3FEB-0577-5E1DC5B1F0C3}"/>
              </a:ext>
            </a:extLst>
          </p:cNvPr>
          <p:cNvPicPr>
            <a:picLocks noChangeAspect="1"/>
          </p:cNvPicPr>
          <p:nvPr/>
        </p:nvPicPr>
        <p:blipFill>
          <a:blip r:embed="rId2"/>
          <a:stretch>
            <a:fillRect/>
          </a:stretch>
        </p:blipFill>
        <p:spPr>
          <a:xfrm>
            <a:off x="-1930400" y="-1108117"/>
            <a:ext cx="17620604" cy="9473184"/>
          </a:xfrm>
          <a:prstGeom prst="rect">
            <a:avLst/>
          </a:prstGeom>
        </p:spPr>
      </p:pic>
      <p:sp>
        <p:nvSpPr>
          <p:cNvPr id="2" name="TextBox 1">
            <a:extLst>
              <a:ext uri="{FF2B5EF4-FFF2-40B4-BE49-F238E27FC236}">
                <a16:creationId xmlns:a16="http://schemas.microsoft.com/office/drawing/2014/main" id="{1BDA58C6-7500-307A-8374-D783373EDC70}"/>
              </a:ext>
            </a:extLst>
          </p:cNvPr>
          <p:cNvSpPr txBox="1"/>
          <p:nvPr/>
        </p:nvSpPr>
        <p:spPr>
          <a:xfrm>
            <a:off x="595864" y="261431"/>
            <a:ext cx="2709453" cy="646331"/>
          </a:xfrm>
          <a:prstGeom prst="rect">
            <a:avLst/>
          </a:prstGeom>
          <a:noFill/>
        </p:spPr>
        <p:txBody>
          <a:bodyPr wrap="square" rtlCol="0">
            <a:spAutoFit/>
          </a:bodyPr>
          <a:lstStyle/>
          <a:p>
            <a:r>
              <a:rPr lang="en-ZA" sz="3600" dirty="0">
                <a:solidFill>
                  <a:schemeClr val="bg1"/>
                </a:solidFill>
                <a:latin typeface="Times New Roman" panose="02020603050405020304" pitchFamily="18" charset="0"/>
                <a:cs typeface="Times New Roman" panose="02020603050405020304" pitchFamily="18" charset="0"/>
              </a:rPr>
              <a:t>Genesis 1:26</a:t>
            </a:r>
          </a:p>
        </p:txBody>
      </p:sp>
    </p:spTree>
    <p:extLst>
      <p:ext uri="{BB962C8B-B14F-4D97-AF65-F5344CB8AC3E}">
        <p14:creationId xmlns:p14="http://schemas.microsoft.com/office/powerpoint/2010/main" val="40657485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dirty="0">
                <a:solidFill>
                  <a:srgbClr val="777A7B"/>
                </a:solidFill>
                <a:effectLst/>
                <a:latin typeface="Arial" panose="020B0604020202020204" pitchFamily="34" charset="0"/>
              </a:rPr>
              <a:t>27</a:t>
            </a:r>
            <a:r>
              <a:rPr lang="en-US" sz="4800" b="0" i="0" dirty="0">
                <a:solidFill>
                  <a:srgbClr val="121212"/>
                </a:solidFill>
                <a:effectLst/>
                <a:latin typeface="Arial" panose="020B0604020202020204" pitchFamily="34" charset="0"/>
              </a:rPr>
              <a:t>God created man in his own image. In God’s image he created him; male and female he created them.</a:t>
            </a:r>
            <a:endParaRPr lang="en-ZA" sz="4800" b="0" i="0" dirty="0">
              <a:solidFill>
                <a:srgbClr val="000000"/>
              </a:solidFill>
              <a:effectLst/>
              <a:latin typeface="system-ui"/>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12616105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B073A625-8431-6151-A3AD-F177895604AE}"/>
              </a:ext>
            </a:extLst>
          </p:cNvPr>
          <p:cNvPicPr>
            <a:picLocks noChangeAspect="1"/>
          </p:cNvPicPr>
          <p:nvPr/>
        </p:nvPicPr>
        <p:blipFill>
          <a:blip r:embed="rId2"/>
          <a:stretch>
            <a:fillRect/>
          </a:stretch>
        </p:blipFill>
        <p:spPr>
          <a:xfrm>
            <a:off x="-947928" y="0"/>
            <a:ext cx="13139928" cy="6858000"/>
          </a:xfrm>
          <a:prstGeom prst="rect">
            <a:avLst/>
          </a:prstGeom>
        </p:spPr>
      </p:pic>
      <p:sp>
        <p:nvSpPr>
          <p:cNvPr id="2" name="TextBox 1">
            <a:extLst>
              <a:ext uri="{FF2B5EF4-FFF2-40B4-BE49-F238E27FC236}">
                <a16:creationId xmlns:a16="http://schemas.microsoft.com/office/drawing/2014/main" id="{A66CE40F-0255-A3D4-FB1A-42F1617166F8}"/>
              </a:ext>
            </a:extLst>
          </p:cNvPr>
          <p:cNvSpPr txBox="1"/>
          <p:nvPr/>
        </p:nvSpPr>
        <p:spPr>
          <a:xfrm>
            <a:off x="595864" y="261431"/>
            <a:ext cx="2709453" cy="646331"/>
          </a:xfrm>
          <a:prstGeom prst="rect">
            <a:avLst/>
          </a:prstGeom>
          <a:noFill/>
        </p:spPr>
        <p:txBody>
          <a:bodyPr wrap="square" rtlCol="0">
            <a:spAutoFit/>
          </a:bodyPr>
          <a:lstStyle/>
          <a:p>
            <a:r>
              <a:rPr lang="en-ZA" sz="3600" dirty="0">
                <a:solidFill>
                  <a:schemeClr val="bg1"/>
                </a:solidFill>
                <a:latin typeface="Times New Roman" panose="02020603050405020304" pitchFamily="18" charset="0"/>
                <a:cs typeface="Times New Roman" panose="02020603050405020304" pitchFamily="18" charset="0"/>
              </a:rPr>
              <a:t>Genesis 1:27</a:t>
            </a:r>
          </a:p>
        </p:txBody>
      </p:sp>
    </p:spTree>
    <p:extLst>
      <p:ext uri="{BB962C8B-B14F-4D97-AF65-F5344CB8AC3E}">
        <p14:creationId xmlns:p14="http://schemas.microsoft.com/office/powerpoint/2010/main" val="34290318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777A7B"/>
                </a:solidFill>
                <a:effectLst/>
                <a:latin typeface="Arial" panose="020B0604020202020204" pitchFamily="34" charset="0"/>
              </a:rPr>
              <a:t>28</a:t>
            </a:r>
            <a:r>
              <a:rPr lang="en-US" sz="4000" b="0" i="0" dirty="0">
                <a:solidFill>
                  <a:srgbClr val="121212"/>
                </a:solidFill>
                <a:effectLst/>
                <a:latin typeface="Arial" panose="020B0604020202020204" pitchFamily="34" charset="0"/>
              </a:rPr>
              <a:t>God blessed them. God said to them, “Be fruitful, multiply, fill the earth, and subdue it. Have dominion over the fish of the sea, over the birds of the sky, and over every living thing that moves on the earth.”</a:t>
            </a:r>
            <a:endParaRPr lang="en-ZA" sz="4000" b="0" i="0" dirty="0">
              <a:solidFill>
                <a:srgbClr val="000000"/>
              </a:solidFill>
              <a:effectLst/>
              <a:latin typeface="system-ui"/>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9035451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F6FFCFB9-6E79-79B7-D20F-467F6701F4FC}"/>
              </a:ext>
            </a:extLst>
          </p:cNvPr>
          <p:cNvPicPr>
            <a:picLocks noChangeAspect="1"/>
          </p:cNvPicPr>
          <p:nvPr/>
        </p:nvPicPr>
        <p:blipFill>
          <a:blip r:embed="rId2"/>
          <a:stretch>
            <a:fillRect/>
          </a:stretch>
        </p:blipFill>
        <p:spPr>
          <a:xfrm>
            <a:off x="-1810918" y="0"/>
            <a:ext cx="14206646" cy="8075458"/>
          </a:xfrm>
          <a:prstGeom prst="rect">
            <a:avLst/>
          </a:prstGeom>
        </p:spPr>
      </p:pic>
      <p:sp>
        <p:nvSpPr>
          <p:cNvPr id="2" name="TextBox 1">
            <a:extLst>
              <a:ext uri="{FF2B5EF4-FFF2-40B4-BE49-F238E27FC236}">
                <a16:creationId xmlns:a16="http://schemas.microsoft.com/office/drawing/2014/main" id="{0F86BCE4-786F-5FBB-B6C3-97CD1C652CED}"/>
              </a:ext>
            </a:extLst>
          </p:cNvPr>
          <p:cNvSpPr txBox="1"/>
          <p:nvPr/>
        </p:nvSpPr>
        <p:spPr>
          <a:xfrm>
            <a:off x="595864" y="261431"/>
            <a:ext cx="2709453" cy="646331"/>
          </a:xfrm>
          <a:prstGeom prst="rect">
            <a:avLst/>
          </a:prstGeom>
          <a:noFill/>
        </p:spPr>
        <p:txBody>
          <a:bodyPr wrap="square" rtlCol="0">
            <a:spAutoFit/>
          </a:bodyPr>
          <a:lstStyle/>
          <a:p>
            <a:r>
              <a:rPr lang="en-ZA" sz="3600" dirty="0">
                <a:solidFill>
                  <a:schemeClr val="bg1"/>
                </a:solidFill>
                <a:latin typeface="Times New Roman" panose="02020603050405020304" pitchFamily="18" charset="0"/>
                <a:cs typeface="Times New Roman" panose="02020603050405020304" pitchFamily="18" charset="0"/>
              </a:rPr>
              <a:t>Genesis 1:28</a:t>
            </a:r>
          </a:p>
        </p:txBody>
      </p:sp>
    </p:spTree>
    <p:extLst>
      <p:ext uri="{BB962C8B-B14F-4D97-AF65-F5344CB8AC3E}">
        <p14:creationId xmlns:p14="http://schemas.microsoft.com/office/powerpoint/2010/main" val="33182518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29</a:t>
            </a:r>
            <a:r>
              <a:rPr lang="en-US" sz="4400" b="0" i="0" dirty="0">
                <a:solidFill>
                  <a:srgbClr val="121212"/>
                </a:solidFill>
                <a:effectLst/>
                <a:latin typeface="Arial" panose="020B0604020202020204" pitchFamily="34" charset="0"/>
              </a:rPr>
              <a:t>God said, “Behold, I have given you every herb yielding seed, which is on the surface of all the earth, and every tree, which bears fruit yielding seed. It will be your food. </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36948951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57684702-844A-89F9-38ED-38EB0D5E8404}"/>
              </a:ext>
            </a:extLst>
          </p:cNvPr>
          <p:cNvPicPr>
            <a:picLocks noChangeAspect="1"/>
          </p:cNvPicPr>
          <p:nvPr/>
        </p:nvPicPr>
        <p:blipFill>
          <a:blip r:embed="rId2"/>
          <a:stretch>
            <a:fillRect/>
          </a:stretch>
        </p:blipFill>
        <p:spPr>
          <a:xfrm>
            <a:off x="0" y="0"/>
            <a:ext cx="12192000" cy="7075150"/>
          </a:xfrm>
          <a:prstGeom prst="rect">
            <a:avLst/>
          </a:prstGeom>
        </p:spPr>
      </p:pic>
      <p:sp>
        <p:nvSpPr>
          <p:cNvPr id="2" name="TextBox 1">
            <a:extLst>
              <a:ext uri="{FF2B5EF4-FFF2-40B4-BE49-F238E27FC236}">
                <a16:creationId xmlns:a16="http://schemas.microsoft.com/office/drawing/2014/main" id="{F59C27A7-E75A-7ED8-ABEC-DE03958254E7}"/>
              </a:ext>
            </a:extLst>
          </p:cNvPr>
          <p:cNvSpPr txBox="1"/>
          <p:nvPr/>
        </p:nvSpPr>
        <p:spPr>
          <a:xfrm>
            <a:off x="595864" y="261431"/>
            <a:ext cx="2709453" cy="646331"/>
          </a:xfrm>
          <a:prstGeom prst="rect">
            <a:avLst/>
          </a:prstGeom>
          <a:noFill/>
        </p:spPr>
        <p:txBody>
          <a:bodyPr wrap="square" rtlCol="0">
            <a:spAutoFit/>
          </a:bodyPr>
          <a:lstStyle/>
          <a:p>
            <a:r>
              <a:rPr lang="en-ZA" sz="3600" dirty="0">
                <a:solidFill>
                  <a:schemeClr val="bg1"/>
                </a:solidFill>
                <a:latin typeface="Times New Roman" panose="02020603050405020304" pitchFamily="18" charset="0"/>
                <a:cs typeface="Times New Roman" panose="02020603050405020304" pitchFamily="18" charset="0"/>
              </a:rPr>
              <a:t>Genesis 1:29</a:t>
            </a:r>
          </a:p>
        </p:txBody>
      </p:sp>
    </p:spTree>
    <p:extLst>
      <p:ext uri="{BB962C8B-B14F-4D97-AF65-F5344CB8AC3E}">
        <p14:creationId xmlns:p14="http://schemas.microsoft.com/office/powerpoint/2010/main" val="38893055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30</a:t>
            </a:r>
            <a:r>
              <a:rPr lang="en-US" sz="4000" b="0" i="0" dirty="0">
                <a:solidFill>
                  <a:srgbClr val="121212"/>
                </a:solidFill>
                <a:effectLst/>
                <a:latin typeface="Arial" panose="020B0604020202020204" pitchFamily="34" charset="0"/>
              </a:rPr>
              <a:t>To every animal of the earth, and to every bird of the sky, and to everything that creeps on the earth, in which there is life, I have given every green herb for food;” and it was so.</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4292834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lanet in space&#10;&#10;Description automatically generated with low confidence">
            <a:extLst>
              <a:ext uri="{FF2B5EF4-FFF2-40B4-BE49-F238E27FC236}">
                <a16:creationId xmlns:a16="http://schemas.microsoft.com/office/drawing/2014/main" id="{7F5608B4-F0A7-E5C4-7EA2-A2EE8402E9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89DCA1E7-3E6F-7C1C-25A0-BA8D7EFC676F}"/>
              </a:ext>
            </a:extLst>
          </p:cNvPr>
          <p:cNvSpPr txBox="1"/>
          <p:nvPr/>
        </p:nvSpPr>
        <p:spPr>
          <a:xfrm>
            <a:off x="595864" y="261431"/>
            <a:ext cx="2909336" cy="646331"/>
          </a:xfrm>
          <a:prstGeom prst="rect">
            <a:avLst/>
          </a:prstGeom>
          <a:noFill/>
        </p:spPr>
        <p:txBody>
          <a:bodyPr wrap="square" rtlCol="0">
            <a:spAutoFit/>
          </a:bodyPr>
          <a:lstStyle/>
          <a:p>
            <a:r>
              <a:rPr lang="en-ZA" sz="3600" dirty="0">
                <a:solidFill>
                  <a:schemeClr val="bg1"/>
                </a:solidFill>
                <a:latin typeface="Times New Roman" panose="02020603050405020304" pitchFamily="18" charset="0"/>
                <a:cs typeface="Times New Roman" panose="02020603050405020304" pitchFamily="18" charset="0"/>
              </a:rPr>
              <a:t>Genesis 1:1,2</a:t>
            </a:r>
          </a:p>
        </p:txBody>
      </p:sp>
    </p:spTree>
    <p:extLst>
      <p:ext uri="{BB962C8B-B14F-4D97-AF65-F5344CB8AC3E}">
        <p14:creationId xmlns:p14="http://schemas.microsoft.com/office/powerpoint/2010/main" val="21317968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5A694771-8E1A-3E2D-B126-518EDBA01A46}"/>
              </a:ext>
            </a:extLst>
          </p:cNvPr>
          <p:cNvPicPr>
            <a:picLocks noChangeAspect="1"/>
          </p:cNvPicPr>
          <p:nvPr/>
        </p:nvPicPr>
        <p:blipFill>
          <a:blip r:embed="rId2"/>
          <a:stretch>
            <a:fillRect/>
          </a:stretch>
        </p:blipFill>
        <p:spPr>
          <a:xfrm>
            <a:off x="0" y="-411289"/>
            <a:ext cx="12192000" cy="7269289"/>
          </a:xfrm>
          <a:prstGeom prst="rect">
            <a:avLst/>
          </a:prstGeom>
        </p:spPr>
      </p:pic>
      <p:sp>
        <p:nvSpPr>
          <p:cNvPr id="2" name="TextBox 1">
            <a:extLst>
              <a:ext uri="{FF2B5EF4-FFF2-40B4-BE49-F238E27FC236}">
                <a16:creationId xmlns:a16="http://schemas.microsoft.com/office/drawing/2014/main" id="{35065353-C51F-3F6E-6C00-2EAEDB9607FA}"/>
              </a:ext>
            </a:extLst>
          </p:cNvPr>
          <p:cNvSpPr txBox="1"/>
          <p:nvPr/>
        </p:nvSpPr>
        <p:spPr>
          <a:xfrm>
            <a:off x="595864" y="261431"/>
            <a:ext cx="2709453" cy="646331"/>
          </a:xfrm>
          <a:prstGeom prst="rect">
            <a:avLst/>
          </a:prstGeom>
          <a:noFill/>
        </p:spPr>
        <p:txBody>
          <a:bodyPr wrap="square" rtlCol="0">
            <a:spAutoFit/>
          </a:bodyPr>
          <a:lstStyle/>
          <a:p>
            <a:r>
              <a:rPr lang="en-ZA" sz="3600" dirty="0">
                <a:solidFill>
                  <a:schemeClr val="bg1"/>
                </a:solidFill>
                <a:latin typeface="Times New Roman" panose="02020603050405020304" pitchFamily="18" charset="0"/>
                <a:cs typeface="Times New Roman" panose="02020603050405020304" pitchFamily="18" charset="0"/>
              </a:rPr>
              <a:t>Genesis 1:30</a:t>
            </a:r>
          </a:p>
        </p:txBody>
      </p:sp>
    </p:spTree>
    <p:extLst>
      <p:ext uri="{BB962C8B-B14F-4D97-AF65-F5344CB8AC3E}">
        <p14:creationId xmlns:p14="http://schemas.microsoft.com/office/powerpoint/2010/main" val="34661769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31</a:t>
            </a:r>
            <a:r>
              <a:rPr lang="en-US" sz="4800" b="0" i="0" dirty="0">
                <a:solidFill>
                  <a:srgbClr val="121212"/>
                </a:solidFill>
                <a:effectLst/>
                <a:latin typeface="Arial" panose="020B0604020202020204" pitchFamily="34" charset="0"/>
              </a:rPr>
              <a:t>God saw everything that he had made, and, behold, it was very good.</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19283208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FB75B565-FD37-7416-50D0-432D8FE5ADC1}"/>
              </a:ext>
            </a:extLst>
          </p:cNvPr>
          <p:cNvPicPr>
            <a:picLocks noChangeAspect="1"/>
          </p:cNvPicPr>
          <p:nvPr/>
        </p:nvPicPr>
        <p:blipFill>
          <a:blip r:embed="rId2"/>
          <a:stretch>
            <a:fillRect/>
          </a:stretch>
        </p:blipFill>
        <p:spPr>
          <a:xfrm>
            <a:off x="-33394" y="-1157955"/>
            <a:ext cx="12225394" cy="8473155"/>
          </a:xfrm>
          <a:prstGeom prst="rect">
            <a:avLst/>
          </a:prstGeom>
        </p:spPr>
      </p:pic>
      <p:sp>
        <p:nvSpPr>
          <p:cNvPr id="2" name="TextBox 1">
            <a:extLst>
              <a:ext uri="{FF2B5EF4-FFF2-40B4-BE49-F238E27FC236}">
                <a16:creationId xmlns:a16="http://schemas.microsoft.com/office/drawing/2014/main" id="{E60CB2D4-393E-E8F9-CCB0-705F5C1F1F88}"/>
              </a:ext>
            </a:extLst>
          </p:cNvPr>
          <p:cNvSpPr txBox="1"/>
          <p:nvPr/>
        </p:nvSpPr>
        <p:spPr>
          <a:xfrm>
            <a:off x="595864" y="261431"/>
            <a:ext cx="2709453" cy="646331"/>
          </a:xfrm>
          <a:prstGeom prst="rect">
            <a:avLst/>
          </a:prstGeom>
          <a:noFill/>
        </p:spPr>
        <p:txBody>
          <a:bodyPr wrap="square" rtlCol="0">
            <a:spAutoFit/>
          </a:bodyPr>
          <a:lstStyle/>
          <a:p>
            <a:r>
              <a:rPr lang="en-ZA" sz="3600" dirty="0">
                <a:solidFill>
                  <a:schemeClr val="bg1"/>
                </a:solidFill>
                <a:latin typeface="Times New Roman" panose="02020603050405020304" pitchFamily="18" charset="0"/>
                <a:cs typeface="Times New Roman" panose="02020603050405020304" pitchFamily="18" charset="0"/>
              </a:rPr>
              <a:t>Genesis 1:31</a:t>
            </a:r>
          </a:p>
        </p:txBody>
      </p:sp>
    </p:spTree>
    <p:extLst>
      <p:ext uri="{BB962C8B-B14F-4D97-AF65-F5344CB8AC3E}">
        <p14:creationId xmlns:p14="http://schemas.microsoft.com/office/powerpoint/2010/main" val="2066956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0" i="0" dirty="0">
                <a:solidFill>
                  <a:srgbClr val="777A7B"/>
                </a:solidFill>
                <a:effectLst/>
                <a:latin typeface="Arial" panose="020B0604020202020204" pitchFamily="34" charset="0"/>
              </a:rPr>
              <a:t>…</a:t>
            </a:r>
            <a:r>
              <a:rPr lang="en-US" sz="4800" b="0" i="0" dirty="0">
                <a:solidFill>
                  <a:srgbClr val="121212"/>
                </a:solidFill>
                <a:effectLst/>
                <a:latin typeface="Arial" panose="020B0604020202020204" pitchFamily="34" charset="0"/>
              </a:rPr>
              <a:t>There was evening and there was morning, a sixth day.</a:t>
            </a:r>
            <a:r>
              <a:rPr lang="en-US" sz="4800" b="0" i="0" dirty="0">
                <a:solidFill>
                  <a:srgbClr val="777A7B"/>
                </a:solidFill>
                <a:effectLst/>
                <a:latin typeface="Arial" panose="020B0604020202020204" pitchFamily="34" charset="0"/>
              </a:rPr>
              <a:t> 2:1</a:t>
            </a:r>
            <a:r>
              <a:rPr lang="en-US" sz="4800" b="0" i="0" dirty="0">
                <a:solidFill>
                  <a:srgbClr val="121212"/>
                </a:solidFill>
                <a:effectLst/>
                <a:latin typeface="Arial" panose="020B0604020202020204" pitchFamily="34" charset="0"/>
              </a:rPr>
              <a:t>The heavens, the earth, and all their vast array were finished.</a:t>
            </a:r>
            <a:endParaRPr lang="en-ZA" sz="4800" b="0" i="0" dirty="0">
              <a:solidFill>
                <a:srgbClr val="000000"/>
              </a:solidFill>
              <a:effectLst/>
              <a:latin typeface="system-ui"/>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3055255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3DB67F44-BE07-E03D-81F0-655320ACC1A5}"/>
              </a:ext>
            </a:extLst>
          </p:cNvPr>
          <p:cNvPicPr>
            <a:picLocks noChangeAspect="1"/>
          </p:cNvPicPr>
          <p:nvPr/>
        </p:nvPicPr>
        <p:blipFill>
          <a:blip r:embed="rId2"/>
          <a:stretch>
            <a:fillRect/>
          </a:stretch>
        </p:blipFill>
        <p:spPr>
          <a:xfrm>
            <a:off x="-76200" y="-209550"/>
            <a:ext cx="12344400" cy="8083125"/>
          </a:xfrm>
          <a:prstGeom prst="rect">
            <a:avLst/>
          </a:prstGeom>
        </p:spPr>
      </p:pic>
      <p:sp>
        <p:nvSpPr>
          <p:cNvPr id="2" name="TextBox 1">
            <a:extLst>
              <a:ext uri="{FF2B5EF4-FFF2-40B4-BE49-F238E27FC236}">
                <a16:creationId xmlns:a16="http://schemas.microsoft.com/office/drawing/2014/main" id="{821AAB47-9621-C121-A852-823EBB2156FE}"/>
              </a:ext>
            </a:extLst>
          </p:cNvPr>
          <p:cNvSpPr txBox="1"/>
          <p:nvPr/>
        </p:nvSpPr>
        <p:spPr>
          <a:xfrm>
            <a:off x="595864" y="261431"/>
            <a:ext cx="2709453" cy="646331"/>
          </a:xfrm>
          <a:prstGeom prst="rect">
            <a:avLst/>
          </a:prstGeom>
          <a:noFill/>
        </p:spPr>
        <p:txBody>
          <a:bodyPr wrap="square" rtlCol="0">
            <a:spAutoFit/>
          </a:bodyPr>
          <a:lstStyle/>
          <a:p>
            <a:r>
              <a:rPr lang="en-ZA" sz="3600" dirty="0">
                <a:solidFill>
                  <a:schemeClr val="bg1"/>
                </a:solidFill>
                <a:latin typeface="Times New Roman" panose="02020603050405020304" pitchFamily="18" charset="0"/>
                <a:cs typeface="Times New Roman" panose="02020603050405020304" pitchFamily="18" charset="0"/>
              </a:rPr>
              <a:t>Genesis 2:1</a:t>
            </a:r>
          </a:p>
        </p:txBody>
      </p:sp>
    </p:spTree>
    <p:extLst>
      <p:ext uri="{BB962C8B-B14F-4D97-AF65-F5344CB8AC3E}">
        <p14:creationId xmlns:p14="http://schemas.microsoft.com/office/powerpoint/2010/main" val="11374094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dirty="0">
                <a:solidFill>
                  <a:srgbClr val="777A7B"/>
                </a:solidFill>
                <a:effectLst/>
                <a:latin typeface="Arial" panose="020B0604020202020204" pitchFamily="34" charset="0"/>
              </a:rPr>
              <a:t>2</a:t>
            </a:r>
            <a:r>
              <a:rPr lang="en-US" sz="4800" b="0" i="0" dirty="0">
                <a:solidFill>
                  <a:srgbClr val="121212"/>
                </a:solidFill>
                <a:effectLst/>
                <a:latin typeface="Arial" panose="020B0604020202020204" pitchFamily="34" charset="0"/>
              </a:rPr>
              <a:t>On the seventh day God finished his work which he had done; and he rested on the seventh day from all his work which he had done.</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18393749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DCAA93E8-584B-0A5E-5291-0D019107F9FB}"/>
              </a:ext>
            </a:extLst>
          </p:cNvPr>
          <p:cNvPicPr>
            <a:picLocks noChangeAspect="1"/>
          </p:cNvPicPr>
          <p:nvPr/>
        </p:nvPicPr>
        <p:blipFill>
          <a:blip r:embed="rId2"/>
          <a:stretch>
            <a:fillRect/>
          </a:stretch>
        </p:blipFill>
        <p:spPr>
          <a:xfrm>
            <a:off x="-5766269" y="-2542032"/>
            <a:ext cx="17958270" cy="9400032"/>
          </a:xfrm>
          <a:prstGeom prst="rect">
            <a:avLst/>
          </a:prstGeom>
        </p:spPr>
      </p:pic>
      <p:sp>
        <p:nvSpPr>
          <p:cNvPr id="2" name="TextBox 1">
            <a:extLst>
              <a:ext uri="{FF2B5EF4-FFF2-40B4-BE49-F238E27FC236}">
                <a16:creationId xmlns:a16="http://schemas.microsoft.com/office/drawing/2014/main" id="{5212F77F-DC5B-4A73-BB4C-539ECB68DE23}"/>
              </a:ext>
            </a:extLst>
          </p:cNvPr>
          <p:cNvSpPr txBox="1"/>
          <p:nvPr/>
        </p:nvSpPr>
        <p:spPr>
          <a:xfrm>
            <a:off x="595864" y="261431"/>
            <a:ext cx="2709453" cy="646331"/>
          </a:xfrm>
          <a:prstGeom prst="rect">
            <a:avLst/>
          </a:prstGeom>
          <a:noFill/>
        </p:spPr>
        <p:txBody>
          <a:bodyPr wrap="square" rtlCol="0">
            <a:spAutoFit/>
          </a:bodyPr>
          <a:lstStyle/>
          <a:p>
            <a:r>
              <a:rPr lang="en-ZA" sz="3600" dirty="0">
                <a:solidFill>
                  <a:schemeClr val="bg1"/>
                </a:solidFill>
                <a:latin typeface="Times New Roman" panose="02020603050405020304" pitchFamily="18" charset="0"/>
                <a:cs typeface="Times New Roman" panose="02020603050405020304" pitchFamily="18" charset="0"/>
              </a:rPr>
              <a:t>Genesis 2:2</a:t>
            </a:r>
          </a:p>
        </p:txBody>
      </p:sp>
    </p:spTree>
    <p:extLst>
      <p:ext uri="{BB962C8B-B14F-4D97-AF65-F5344CB8AC3E}">
        <p14:creationId xmlns:p14="http://schemas.microsoft.com/office/powerpoint/2010/main" val="23021926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lvl="0">
              <a:defRPr/>
            </a:pPr>
            <a:r>
              <a:rPr lang="en-US" sz="5400" b="0" i="0" dirty="0">
                <a:solidFill>
                  <a:srgbClr val="777A7B"/>
                </a:solidFill>
                <a:effectLst/>
                <a:latin typeface="Arial" panose="020B0604020202020204" pitchFamily="34" charset="0"/>
              </a:rPr>
              <a:t>3</a:t>
            </a:r>
            <a:r>
              <a:rPr lang="en-US" sz="5400" b="0" i="0" dirty="0">
                <a:solidFill>
                  <a:srgbClr val="121212"/>
                </a:solidFill>
                <a:effectLst/>
                <a:latin typeface="Arial" panose="020B0604020202020204" pitchFamily="34" charset="0"/>
              </a:rPr>
              <a:t>God blessed the seventh day, and made it holy, because he rested in it from all his work of creation which he had done.</a:t>
            </a:r>
            <a:endParaRPr lang="en-ZA" sz="5400" b="0" i="0" dirty="0">
              <a:solidFill>
                <a:srgbClr val="000000"/>
              </a:solidFill>
              <a:effectLst/>
              <a:latin typeface="system-ui"/>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5274122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6B279890-1E44-E9E6-19DF-E606ED9C2324}"/>
              </a:ext>
            </a:extLst>
          </p:cNvPr>
          <p:cNvPicPr>
            <a:picLocks noChangeAspect="1"/>
          </p:cNvPicPr>
          <p:nvPr/>
        </p:nvPicPr>
        <p:blipFill>
          <a:blip r:embed="rId2"/>
          <a:stretch>
            <a:fillRect/>
          </a:stretch>
        </p:blipFill>
        <p:spPr>
          <a:xfrm>
            <a:off x="0" y="0"/>
            <a:ext cx="13949464" cy="6858000"/>
          </a:xfrm>
          <a:prstGeom prst="rect">
            <a:avLst/>
          </a:prstGeom>
        </p:spPr>
      </p:pic>
      <p:sp>
        <p:nvSpPr>
          <p:cNvPr id="2" name="TextBox 1">
            <a:extLst>
              <a:ext uri="{FF2B5EF4-FFF2-40B4-BE49-F238E27FC236}">
                <a16:creationId xmlns:a16="http://schemas.microsoft.com/office/drawing/2014/main" id="{923D0A79-8ED9-CC31-E933-88F827ED4D8C}"/>
              </a:ext>
            </a:extLst>
          </p:cNvPr>
          <p:cNvSpPr txBox="1"/>
          <p:nvPr/>
        </p:nvSpPr>
        <p:spPr>
          <a:xfrm>
            <a:off x="595864" y="261431"/>
            <a:ext cx="2709453" cy="646331"/>
          </a:xfrm>
          <a:prstGeom prst="rect">
            <a:avLst/>
          </a:prstGeom>
          <a:noFill/>
        </p:spPr>
        <p:txBody>
          <a:bodyPr wrap="square" rtlCol="0">
            <a:spAutoFit/>
          </a:bodyPr>
          <a:lstStyle/>
          <a:p>
            <a:r>
              <a:rPr lang="en-ZA" sz="3600" dirty="0">
                <a:solidFill>
                  <a:schemeClr val="bg1"/>
                </a:solidFill>
                <a:latin typeface="Times New Roman" panose="02020603050405020304" pitchFamily="18" charset="0"/>
                <a:cs typeface="Times New Roman" panose="02020603050405020304" pitchFamily="18" charset="0"/>
              </a:rPr>
              <a:t>Genesis 2:3</a:t>
            </a:r>
          </a:p>
        </p:txBody>
      </p:sp>
    </p:spTree>
    <p:extLst>
      <p:ext uri="{BB962C8B-B14F-4D97-AF65-F5344CB8AC3E}">
        <p14:creationId xmlns:p14="http://schemas.microsoft.com/office/powerpoint/2010/main" val="10609336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a:solidFill>
                  <a:srgbClr val="777A7B"/>
                </a:solidFill>
                <a:effectLst/>
                <a:latin typeface="Arial" panose="020B0604020202020204" pitchFamily="34" charset="0"/>
              </a:rPr>
              <a:t>4</a:t>
            </a:r>
            <a:r>
              <a:rPr lang="en-US" sz="4800" b="0" i="0">
                <a:solidFill>
                  <a:srgbClr val="121212"/>
                </a:solidFill>
                <a:effectLst/>
                <a:latin typeface="Arial" panose="020B0604020202020204" pitchFamily="34" charset="0"/>
              </a:rPr>
              <a:t>This is the history of the generations of the heavens and of the earth when they were created, in the day that Yahweh God made the earth and the heavens.</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466004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2</a:t>
            </a:r>
            <a:r>
              <a:rPr lang="en-US" sz="4800" b="0" i="0" dirty="0">
                <a:solidFill>
                  <a:srgbClr val="121212"/>
                </a:solidFill>
                <a:effectLst/>
                <a:latin typeface="Arial" panose="020B0604020202020204" pitchFamily="34" charset="0"/>
              </a:rPr>
              <a:t>The earth was formless and empty. Darkness was on the surface of the deep and God’s Spirit was hovering over the surface of the waters.</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IN" sz="7200" dirty="0">
              <a:solidFill>
                <a:srgbClr val="000000"/>
              </a:solidFill>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6762451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electronics, colorful, picture frame&#10;&#10;Description automatically generated">
            <a:extLst>
              <a:ext uri="{FF2B5EF4-FFF2-40B4-BE49-F238E27FC236}">
                <a16:creationId xmlns:a16="http://schemas.microsoft.com/office/drawing/2014/main" id="{4B8439B7-7FD0-6182-D440-089457943D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A1B7245-B15E-F84B-F046-73FC22204B6A}"/>
              </a:ext>
            </a:extLst>
          </p:cNvPr>
          <p:cNvSpPr txBox="1"/>
          <p:nvPr/>
        </p:nvSpPr>
        <p:spPr>
          <a:xfrm>
            <a:off x="595864" y="261431"/>
            <a:ext cx="2709453" cy="646331"/>
          </a:xfrm>
          <a:prstGeom prst="rect">
            <a:avLst/>
          </a:prstGeom>
          <a:noFill/>
        </p:spPr>
        <p:txBody>
          <a:bodyPr wrap="square" rtlCol="0">
            <a:spAutoFit/>
          </a:bodyPr>
          <a:lstStyle/>
          <a:p>
            <a:r>
              <a:rPr lang="en-ZA" sz="3600" dirty="0">
                <a:solidFill>
                  <a:schemeClr val="bg1"/>
                </a:solidFill>
                <a:latin typeface="Times New Roman" panose="02020603050405020304" pitchFamily="18" charset="0"/>
                <a:cs typeface="Times New Roman" panose="02020603050405020304" pitchFamily="18" charset="0"/>
              </a:rPr>
              <a:t>Genesis 2:4</a:t>
            </a:r>
          </a:p>
        </p:txBody>
      </p:sp>
    </p:spTree>
    <p:extLst>
      <p:ext uri="{BB962C8B-B14F-4D97-AF65-F5344CB8AC3E}">
        <p14:creationId xmlns:p14="http://schemas.microsoft.com/office/powerpoint/2010/main" val="3255273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69E461F-1979-E43F-5788-0CEEC685E6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8B2DBBE-21BB-B48C-C7DF-F9748AC0E62C}"/>
              </a:ext>
            </a:extLst>
          </p:cNvPr>
          <p:cNvSpPr txBox="1"/>
          <p:nvPr/>
        </p:nvSpPr>
        <p:spPr>
          <a:xfrm>
            <a:off x="595864" y="261431"/>
            <a:ext cx="2709453" cy="646331"/>
          </a:xfrm>
          <a:prstGeom prst="rect">
            <a:avLst/>
          </a:prstGeom>
          <a:noFill/>
        </p:spPr>
        <p:txBody>
          <a:bodyPr wrap="square" rtlCol="0">
            <a:spAutoFit/>
          </a:bodyPr>
          <a:lstStyle/>
          <a:p>
            <a:r>
              <a:rPr lang="en-ZA" sz="3600" dirty="0">
                <a:solidFill>
                  <a:schemeClr val="bg1"/>
                </a:solidFill>
                <a:latin typeface="Times New Roman" panose="02020603050405020304" pitchFamily="18" charset="0"/>
                <a:cs typeface="Times New Roman" panose="02020603050405020304" pitchFamily="18" charset="0"/>
              </a:rPr>
              <a:t>Genesis 1:3</a:t>
            </a:r>
          </a:p>
        </p:txBody>
      </p:sp>
    </p:spTree>
    <p:extLst>
      <p:ext uri="{BB962C8B-B14F-4D97-AF65-F5344CB8AC3E}">
        <p14:creationId xmlns:p14="http://schemas.microsoft.com/office/powerpoint/2010/main" val="1616297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b="0" i="0" dirty="0">
                <a:solidFill>
                  <a:srgbClr val="777A7B"/>
                </a:solidFill>
                <a:effectLst/>
                <a:latin typeface="Arial" panose="020B0604020202020204" pitchFamily="34" charset="0"/>
              </a:rPr>
              <a:t>3</a:t>
            </a:r>
            <a:r>
              <a:rPr lang="en-US" sz="5400" b="0" i="0" dirty="0">
                <a:solidFill>
                  <a:srgbClr val="121212"/>
                </a:solidFill>
                <a:effectLst/>
                <a:latin typeface="Arial" panose="020B0604020202020204" pitchFamily="34" charset="0"/>
              </a:rPr>
              <a:t>God said, “Let there be light,” and there was light.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32784327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353</TotalTime>
  <Words>1111</Words>
  <Application>Microsoft Office PowerPoint</Application>
  <PresentationFormat>Widescreen</PresentationFormat>
  <Paragraphs>79</Paragraphs>
  <Slides>70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70</vt:i4>
      </vt:variant>
    </vt:vector>
  </HeadingPairs>
  <TitlesOfParts>
    <vt:vector size="76" baseType="lpstr">
      <vt:lpstr>Arial</vt:lpstr>
      <vt:lpstr>Calibri</vt:lpstr>
      <vt:lpstr>Calibri Light</vt:lpstr>
      <vt:lpstr>system-ui</vt:lpstr>
      <vt:lpstr>Times New Roman</vt:lpstr>
      <vt:lpstr>Office Theme</vt:lpstr>
      <vt:lpstr>01-1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Leonie Smith</cp:lastModifiedBy>
  <cp:revision>12</cp:revision>
  <dcterms:created xsi:type="dcterms:W3CDTF">2021-07-20T09:23:46Z</dcterms:created>
  <dcterms:modified xsi:type="dcterms:W3CDTF">2023-01-18T11:29:31Z</dcterms:modified>
</cp:coreProperties>
</file>