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468" r:id="rId2"/>
    <p:sldId id="469" r:id="rId3"/>
    <p:sldId id="438" r:id="rId4"/>
    <p:sldId id="256" r:id="rId5"/>
    <p:sldId id="481" r:id="rId6"/>
    <p:sldId id="268" r:id="rId7"/>
    <p:sldId id="470" r:id="rId8"/>
    <p:sldId id="257" r:id="rId9"/>
    <p:sldId id="471" r:id="rId10"/>
    <p:sldId id="258" r:id="rId11"/>
    <p:sldId id="472" r:id="rId12"/>
    <p:sldId id="259" r:id="rId13"/>
    <p:sldId id="473" r:id="rId14"/>
    <p:sldId id="260" r:id="rId15"/>
    <p:sldId id="474" r:id="rId16"/>
    <p:sldId id="261" r:id="rId17"/>
    <p:sldId id="475" r:id="rId18"/>
    <p:sldId id="262" r:id="rId19"/>
    <p:sldId id="476" r:id="rId20"/>
    <p:sldId id="263" r:id="rId21"/>
    <p:sldId id="477" r:id="rId22"/>
    <p:sldId id="264" r:id="rId23"/>
    <p:sldId id="478" r:id="rId24"/>
    <p:sldId id="267" r:id="rId25"/>
    <p:sldId id="479" r:id="rId26"/>
    <p:sldId id="26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A4A577-8A2B-48FC-892B-32ED18168A9A}" v="13" dt="2023-01-20T04:17:44.0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9739" autoAdjust="0"/>
  </p:normalViewPr>
  <p:slideViewPr>
    <p:cSldViewPr snapToGrid="0">
      <p:cViewPr varScale="1">
        <p:scale>
          <a:sx n="74" d="100"/>
          <a:sy n="74" d="100"/>
        </p:scale>
        <p:origin x="576" y="60"/>
      </p:cViewPr>
      <p:guideLst/>
    </p:cSldViewPr>
  </p:slideViewPr>
  <p:notesTextViewPr>
    <p:cViewPr>
      <p:scale>
        <a:sx n="1" d="1"/>
        <a:sy n="1" d="1"/>
      </p:scale>
      <p:origin x="0" y="0"/>
    </p:cViewPr>
  </p:notesTextViewPr>
  <p:notesViewPr>
    <p:cSldViewPr snapToGrid="0">
      <p:cViewPr varScale="1">
        <p:scale>
          <a:sx n="55" d="100"/>
          <a:sy n="55" d="100"/>
        </p:scale>
        <p:origin x="288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4CA4A577-8A2B-48FC-892B-32ED18168A9A}"/>
    <pc:docChg chg="custSel modSld">
      <pc:chgData name="Leonie Smith" userId="fed1330f33f5650e" providerId="LiveId" clId="{4CA4A577-8A2B-48FC-892B-32ED18168A9A}" dt="2023-01-20T04:17:44.070" v="32"/>
      <pc:docMkLst>
        <pc:docMk/>
      </pc:docMkLst>
      <pc:sldChg chg="delSp modSp mod modTransition modAnim">
        <pc:chgData name="Leonie Smith" userId="fed1330f33f5650e" providerId="LiveId" clId="{4CA4A577-8A2B-48FC-892B-32ED18168A9A}" dt="2023-01-20T04:16:17.887" v="9"/>
        <pc:sldMkLst>
          <pc:docMk/>
          <pc:sldMk cId="3973900516" sldId="256"/>
        </pc:sldMkLst>
        <pc:spChg chg="mod">
          <ac:chgData name="Leonie Smith" userId="fed1330f33f5650e" providerId="LiveId" clId="{4CA4A577-8A2B-48FC-892B-32ED18168A9A}" dt="2023-01-20T04:14:26.155" v="6" actId="207"/>
          <ac:spMkLst>
            <pc:docMk/>
            <pc:sldMk cId="3973900516" sldId="256"/>
            <ac:spMk id="5" creationId="{F9311B81-390A-43C5-8075-F4ECA4002E44}"/>
          </ac:spMkLst>
        </pc:spChg>
        <pc:picChg chg="del">
          <ac:chgData name="Leonie Smith" userId="fed1330f33f5650e" providerId="LiveId" clId="{4CA4A577-8A2B-48FC-892B-32ED18168A9A}" dt="2023-01-20T04:16:17.887" v="9"/>
          <ac:picMkLst>
            <pc:docMk/>
            <pc:sldMk cId="3973900516" sldId="256"/>
            <ac:picMk id="7" creationId="{914D4823-F0DE-43AF-A166-EDC285FC0EB5}"/>
          </ac:picMkLst>
        </pc:picChg>
      </pc:sldChg>
      <pc:sldChg chg="delSp modTransition modAnim">
        <pc:chgData name="Leonie Smith" userId="fed1330f33f5650e" providerId="LiveId" clId="{4CA4A577-8A2B-48FC-892B-32ED18168A9A}" dt="2023-01-20T04:16:17.887" v="9"/>
        <pc:sldMkLst>
          <pc:docMk/>
          <pc:sldMk cId="785836932" sldId="257"/>
        </pc:sldMkLst>
        <pc:picChg chg="del">
          <ac:chgData name="Leonie Smith" userId="fed1330f33f5650e" providerId="LiveId" clId="{4CA4A577-8A2B-48FC-892B-32ED18168A9A}" dt="2023-01-20T04:16:17.887" v="9"/>
          <ac:picMkLst>
            <pc:docMk/>
            <pc:sldMk cId="785836932" sldId="257"/>
            <ac:picMk id="6" creationId="{B4CB14E9-2B65-43FD-93E1-DAD769032F86}"/>
          </ac:picMkLst>
        </pc:picChg>
      </pc:sldChg>
      <pc:sldChg chg="delSp modTransition modAnim">
        <pc:chgData name="Leonie Smith" userId="fed1330f33f5650e" providerId="LiveId" clId="{4CA4A577-8A2B-48FC-892B-32ED18168A9A}" dt="2023-01-20T04:16:17.887" v="9"/>
        <pc:sldMkLst>
          <pc:docMk/>
          <pc:sldMk cId="1276665180" sldId="258"/>
        </pc:sldMkLst>
        <pc:picChg chg="del">
          <ac:chgData name="Leonie Smith" userId="fed1330f33f5650e" providerId="LiveId" clId="{4CA4A577-8A2B-48FC-892B-32ED18168A9A}" dt="2023-01-20T04:16:17.887" v="9"/>
          <ac:picMkLst>
            <pc:docMk/>
            <pc:sldMk cId="1276665180" sldId="258"/>
            <ac:picMk id="2" creationId="{8B1457EC-780C-47B2-BB86-6FDEF46BA3E8}"/>
          </ac:picMkLst>
        </pc:picChg>
      </pc:sldChg>
      <pc:sldChg chg="delSp modTransition modAnim">
        <pc:chgData name="Leonie Smith" userId="fed1330f33f5650e" providerId="LiveId" clId="{4CA4A577-8A2B-48FC-892B-32ED18168A9A}" dt="2023-01-20T04:16:17.887" v="9"/>
        <pc:sldMkLst>
          <pc:docMk/>
          <pc:sldMk cId="699281234" sldId="259"/>
        </pc:sldMkLst>
        <pc:picChg chg="del">
          <ac:chgData name="Leonie Smith" userId="fed1330f33f5650e" providerId="LiveId" clId="{4CA4A577-8A2B-48FC-892B-32ED18168A9A}" dt="2023-01-20T04:16:17.887" v="9"/>
          <ac:picMkLst>
            <pc:docMk/>
            <pc:sldMk cId="699281234" sldId="259"/>
            <ac:picMk id="4" creationId="{047EAD61-7152-4A4C-9A8A-C75B772677D7}"/>
          </ac:picMkLst>
        </pc:picChg>
      </pc:sldChg>
      <pc:sldChg chg="delSp modTransition modAnim">
        <pc:chgData name="Leonie Smith" userId="fed1330f33f5650e" providerId="LiveId" clId="{4CA4A577-8A2B-48FC-892B-32ED18168A9A}" dt="2023-01-20T04:16:17.887" v="9"/>
        <pc:sldMkLst>
          <pc:docMk/>
          <pc:sldMk cId="3425837070" sldId="260"/>
        </pc:sldMkLst>
        <pc:picChg chg="del">
          <ac:chgData name="Leonie Smith" userId="fed1330f33f5650e" providerId="LiveId" clId="{4CA4A577-8A2B-48FC-892B-32ED18168A9A}" dt="2023-01-20T04:16:17.887" v="9"/>
          <ac:picMkLst>
            <pc:docMk/>
            <pc:sldMk cId="3425837070" sldId="260"/>
            <ac:picMk id="4" creationId="{70DC777B-66ED-4350-A0E1-834F684C7BA5}"/>
          </ac:picMkLst>
        </pc:picChg>
      </pc:sldChg>
      <pc:sldChg chg="delSp modTransition modAnim">
        <pc:chgData name="Leonie Smith" userId="fed1330f33f5650e" providerId="LiveId" clId="{4CA4A577-8A2B-48FC-892B-32ED18168A9A}" dt="2023-01-20T04:16:17.887" v="9"/>
        <pc:sldMkLst>
          <pc:docMk/>
          <pc:sldMk cId="3640369018" sldId="261"/>
        </pc:sldMkLst>
        <pc:picChg chg="del">
          <ac:chgData name="Leonie Smith" userId="fed1330f33f5650e" providerId="LiveId" clId="{4CA4A577-8A2B-48FC-892B-32ED18168A9A}" dt="2023-01-20T04:16:17.887" v="9"/>
          <ac:picMkLst>
            <pc:docMk/>
            <pc:sldMk cId="3640369018" sldId="261"/>
            <ac:picMk id="6" creationId="{0F0CA5D2-CA9B-41D1-84E4-48D6C206848B}"/>
          </ac:picMkLst>
        </pc:picChg>
      </pc:sldChg>
      <pc:sldChg chg="delSp modTransition modAnim">
        <pc:chgData name="Leonie Smith" userId="fed1330f33f5650e" providerId="LiveId" clId="{4CA4A577-8A2B-48FC-892B-32ED18168A9A}" dt="2023-01-20T04:16:17.887" v="9"/>
        <pc:sldMkLst>
          <pc:docMk/>
          <pc:sldMk cId="3240839087" sldId="262"/>
        </pc:sldMkLst>
        <pc:picChg chg="del">
          <ac:chgData name="Leonie Smith" userId="fed1330f33f5650e" providerId="LiveId" clId="{4CA4A577-8A2B-48FC-892B-32ED18168A9A}" dt="2023-01-20T04:16:17.887" v="9"/>
          <ac:picMkLst>
            <pc:docMk/>
            <pc:sldMk cId="3240839087" sldId="262"/>
            <ac:picMk id="4" creationId="{519A94BA-BFDB-43B5-B500-AB300DAD7D37}"/>
          </ac:picMkLst>
        </pc:picChg>
      </pc:sldChg>
      <pc:sldChg chg="delSp modTransition modAnim">
        <pc:chgData name="Leonie Smith" userId="fed1330f33f5650e" providerId="LiveId" clId="{4CA4A577-8A2B-48FC-892B-32ED18168A9A}" dt="2023-01-20T04:16:17.887" v="9"/>
        <pc:sldMkLst>
          <pc:docMk/>
          <pc:sldMk cId="3368423924" sldId="263"/>
        </pc:sldMkLst>
        <pc:picChg chg="del">
          <ac:chgData name="Leonie Smith" userId="fed1330f33f5650e" providerId="LiveId" clId="{4CA4A577-8A2B-48FC-892B-32ED18168A9A}" dt="2023-01-20T04:16:17.887" v="9"/>
          <ac:picMkLst>
            <pc:docMk/>
            <pc:sldMk cId="3368423924" sldId="263"/>
            <ac:picMk id="6" creationId="{AF0C31FA-32B2-4828-B15A-011CA33A2EF3}"/>
          </ac:picMkLst>
        </pc:picChg>
      </pc:sldChg>
      <pc:sldChg chg="delSp modTransition modAnim">
        <pc:chgData name="Leonie Smith" userId="fed1330f33f5650e" providerId="LiveId" clId="{4CA4A577-8A2B-48FC-892B-32ED18168A9A}" dt="2023-01-20T04:16:17.887" v="9"/>
        <pc:sldMkLst>
          <pc:docMk/>
          <pc:sldMk cId="3520022871" sldId="264"/>
        </pc:sldMkLst>
        <pc:picChg chg="del">
          <ac:chgData name="Leonie Smith" userId="fed1330f33f5650e" providerId="LiveId" clId="{4CA4A577-8A2B-48FC-892B-32ED18168A9A}" dt="2023-01-20T04:16:17.887" v="9"/>
          <ac:picMkLst>
            <pc:docMk/>
            <pc:sldMk cId="3520022871" sldId="264"/>
            <ac:picMk id="2" creationId="{7917CE33-84C5-4565-8FB5-8C36458EFA7D}"/>
          </ac:picMkLst>
        </pc:picChg>
      </pc:sldChg>
      <pc:sldChg chg="delSp mod modTransition modAnim">
        <pc:chgData name="Leonie Smith" userId="fed1330f33f5650e" providerId="LiveId" clId="{4CA4A577-8A2B-48FC-892B-32ED18168A9A}" dt="2023-01-20T04:16:17.887" v="9"/>
        <pc:sldMkLst>
          <pc:docMk/>
          <pc:sldMk cId="4120687760" sldId="265"/>
        </pc:sldMkLst>
        <pc:spChg chg="del">
          <ac:chgData name="Leonie Smith" userId="fed1330f33f5650e" providerId="LiveId" clId="{4CA4A577-8A2B-48FC-892B-32ED18168A9A}" dt="2023-01-20T04:16:06.246" v="8" actId="21"/>
          <ac:spMkLst>
            <pc:docMk/>
            <pc:sldMk cId="4120687760" sldId="265"/>
            <ac:spMk id="3" creationId="{D9CECF07-8CB7-04AC-1213-7FC8BCD679EA}"/>
          </ac:spMkLst>
        </pc:spChg>
        <pc:picChg chg="del">
          <ac:chgData name="Leonie Smith" userId="fed1330f33f5650e" providerId="LiveId" clId="{4CA4A577-8A2B-48FC-892B-32ED18168A9A}" dt="2023-01-20T04:16:17.887" v="9"/>
          <ac:picMkLst>
            <pc:docMk/>
            <pc:sldMk cId="4120687760" sldId="265"/>
            <ac:picMk id="2" creationId="{DC524016-FFB9-4125-8AA5-6A334D80B36D}"/>
          </ac:picMkLst>
        </pc:picChg>
      </pc:sldChg>
      <pc:sldChg chg="delSp modTransition modAnim">
        <pc:chgData name="Leonie Smith" userId="fed1330f33f5650e" providerId="LiveId" clId="{4CA4A577-8A2B-48FC-892B-32ED18168A9A}" dt="2023-01-20T04:16:17.887" v="9"/>
        <pc:sldMkLst>
          <pc:docMk/>
          <pc:sldMk cId="669837611" sldId="267"/>
        </pc:sldMkLst>
        <pc:picChg chg="del">
          <ac:chgData name="Leonie Smith" userId="fed1330f33f5650e" providerId="LiveId" clId="{4CA4A577-8A2B-48FC-892B-32ED18168A9A}" dt="2023-01-20T04:16:17.887" v="9"/>
          <ac:picMkLst>
            <pc:docMk/>
            <pc:sldMk cId="669837611" sldId="267"/>
            <ac:picMk id="8" creationId="{3C39D2CE-9AD5-4B81-BBBC-A1E48F8F1A9F}"/>
          </ac:picMkLst>
        </pc:picChg>
      </pc:sldChg>
      <pc:sldChg chg="delSp modTransition modAnim">
        <pc:chgData name="Leonie Smith" userId="fed1330f33f5650e" providerId="LiveId" clId="{4CA4A577-8A2B-48FC-892B-32ED18168A9A}" dt="2023-01-20T04:16:17.887" v="9"/>
        <pc:sldMkLst>
          <pc:docMk/>
          <pc:sldMk cId="812103903" sldId="268"/>
        </pc:sldMkLst>
        <pc:picChg chg="del">
          <ac:chgData name="Leonie Smith" userId="fed1330f33f5650e" providerId="LiveId" clId="{4CA4A577-8A2B-48FC-892B-32ED18168A9A}" dt="2023-01-20T04:16:17.887" v="9"/>
          <ac:picMkLst>
            <pc:docMk/>
            <pc:sldMk cId="812103903" sldId="268"/>
            <ac:picMk id="6" creationId="{18F8829F-58F5-410F-8D49-2846051F10D5}"/>
          </ac:picMkLst>
        </pc:picChg>
      </pc:sldChg>
      <pc:sldChg chg="addSp delSp modSp mod modTransition">
        <pc:chgData name="Leonie Smith" userId="fed1330f33f5650e" providerId="LiveId" clId="{4CA4A577-8A2B-48FC-892B-32ED18168A9A}" dt="2023-01-20T04:17:44.070" v="32"/>
        <pc:sldMkLst>
          <pc:docMk/>
          <pc:sldMk cId="3261377596" sldId="438"/>
        </pc:sldMkLst>
        <pc:spChg chg="add mod">
          <ac:chgData name="Leonie Smith" userId="fed1330f33f5650e" providerId="LiveId" clId="{4CA4A577-8A2B-48FC-892B-32ED18168A9A}" dt="2023-01-20T04:17:44.070" v="32"/>
          <ac:spMkLst>
            <pc:docMk/>
            <pc:sldMk cId="3261377596" sldId="438"/>
            <ac:spMk id="2" creationId="{798F04DE-8199-4D4C-2856-BB17B0BF868F}"/>
          </ac:spMkLst>
        </pc:spChg>
        <pc:spChg chg="del">
          <ac:chgData name="Leonie Smith" userId="fed1330f33f5650e" providerId="LiveId" clId="{4CA4A577-8A2B-48FC-892B-32ED18168A9A}" dt="2023-01-20T04:16:31.620" v="10" actId="21"/>
          <ac:spMkLst>
            <pc:docMk/>
            <pc:sldMk cId="3261377596" sldId="438"/>
            <ac:spMk id="6" creationId="{416C064E-628E-47C0-A712-DB178FE9901E}"/>
          </ac:spMkLst>
        </pc:spChg>
      </pc:sldChg>
      <pc:sldChg chg="modSp mod modTransition">
        <pc:chgData name="Leonie Smith" userId="fed1330f33f5650e" providerId="LiveId" clId="{4CA4A577-8A2B-48FC-892B-32ED18168A9A}" dt="2023-01-20T04:16:17.887" v="9"/>
        <pc:sldMkLst>
          <pc:docMk/>
          <pc:sldMk cId="3596600315" sldId="468"/>
        </pc:sldMkLst>
        <pc:spChg chg="mod">
          <ac:chgData name="Leonie Smith" userId="fed1330f33f5650e" providerId="LiveId" clId="{4CA4A577-8A2B-48FC-892B-32ED18168A9A}" dt="2023-01-20T04:13:52.084" v="0"/>
          <ac:spMkLst>
            <pc:docMk/>
            <pc:sldMk cId="3596600315" sldId="468"/>
            <ac:spMk id="3" creationId="{0162BEE1-134B-8B70-2BB8-9226F1DF1614}"/>
          </ac:spMkLst>
        </pc:spChg>
      </pc:sldChg>
      <pc:sldChg chg="addSp delSp modSp mod modTransition">
        <pc:chgData name="Leonie Smith" userId="fed1330f33f5650e" providerId="LiveId" clId="{4CA4A577-8A2B-48FC-892B-32ED18168A9A}" dt="2023-01-20T04:16:17.887" v="9"/>
        <pc:sldMkLst>
          <pc:docMk/>
          <pc:sldMk cId="1419540841" sldId="469"/>
        </pc:sldMkLst>
        <pc:spChg chg="add mod">
          <ac:chgData name="Leonie Smith" userId="fed1330f33f5650e" providerId="LiveId" clId="{4CA4A577-8A2B-48FC-892B-32ED18168A9A}" dt="2023-01-20T04:14:34.815" v="7"/>
          <ac:spMkLst>
            <pc:docMk/>
            <pc:sldMk cId="1419540841" sldId="469"/>
            <ac:spMk id="2" creationId="{AC431842-C003-599F-6EF7-9ADABAAEDD30}"/>
          </ac:spMkLst>
        </pc:spChg>
        <pc:spChg chg="del">
          <ac:chgData name="Leonie Smith" userId="fed1330f33f5650e" providerId="LiveId" clId="{4CA4A577-8A2B-48FC-892B-32ED18168A9A}" dt="2023-01-20T04:14:07.648" v="1" actId="21"/>
          <ac:spMkLst>
            <pc:docMk/>
            <pc:sldMk cId="1419540841" sldId="469"/>
            <ac:spMk id="7" creationId="{6FACFF2C-5251-F296-4460-E92F664DA687}"/>
          </ac:spMkLst>
        </pc:spChg>
      </pc:sldChg>
      <pc:sldChg chg="addSp delSp modSp mod modTransition">
        <pc:chgData name="Leonie Smith" userId="fed1330f33f5650e" providerId="LiveId" clId="{4CA4A577-8A2B-48FC-892B-32ED18168A9A}" dt="2023-01-20T04:17:41.173" v="30"/>
        <pc:sldMkLst>
          <pc:docMk/>
          <pc:sldMk cId="231801926" sldId="470"/>
        </pc:sldMkLst>
        <pc:spChg chg="add mod">
          <ac:chgData name="Leonie Smith" userId="fed1330f33f5650e" providerId="LiveId" clId="{4CA4A577-8A2B-48FC-892B-32ED18168A9A}" dt="2023-01-20T04:17:41.173" v="30"/>
          <ac:spMkLst>
            <pc:docMk/>
            <pc:sldMk cId="231801926" sldId="470"/>
            <ac:spMk id="2" creationId="{44A1385D-F26B-D6F7-031C-FBDBD9AE0DD4}"/>
          </ac:spMkLst>
        </pc:spChg>
        <pc:spChg chg="del">
          <ac:chgData name="Leonie Smith" userId="fed1330f33f5650e" providerId="LiveId" clId="{4CA4A577-8A2B-48FC-892B-32ED18168A9A}" dt="2023-01-20T04:16:37.591" v="12" actId="21"/>
          <ac:spMkLst>
            <pc:docMk/>
            <pc:sldMk cId="231801926" sldId="470"/>
            <ac:spMk id="6" creationId="{416C064E-628E-47C0-A712-DB178FE9901E}"/>
          </ac:spMkLst>
        </pc:spChg>
      </pc:sldChg>
      <pc:sldChg chg="addSp delSp modSp mod modTransition">
        <pc:chgData name="Leonie Smith" userId="fed1330f33f5650e" providerId="LiveId" clId="{4CA4A577-8A2B-48FC-892B-32ED18168A9A}" dt="2023-01-20T04:17:39.767" v="29"/>
        <pc:sldMkLst>
          <pc:docMk/>
          <pc:sldMk cId="2432299458" sldId="471"/>
        </pc:sldMkLst>
        <pc:spChg chg="add mod">
          <ac:chgData name="Leonie Smith" userId="fed1330f33f5650e" providerId="LiveId" clId="{4CA4A577-8A2B-48FC-892B-32ED18168A9A}" dt="2023-01-20T04:17:39.767" v="29"/>
          <ac:spMkLst>
            <pc:docMk/>
            <pc:sldMk cId="2432299458" sldId="471"/>
            <ac:spMk id="2" creationId="{620B4E40-A7CD-9F06-F01D-B44DD49242E8}"/>
          </ac:spMkLst>
        </pc:spChg>
        <pc:spChg chg="del">
          <ac:chgData name="Leonie Smith" userId="fed1330f33f5650e" providerId="LiveId" clId="{4CA4A577-8A2B-48FC-892B-32ED18168A9A}" dt="2023-01-20T04:16:40.722" v="13" actId="21"/>
          <ac:spMkLst>
            <pc:docMk/>
            <pc:sldMk cId="2432299458" sldId="471"/>
            <ac:spMk id="6" creationId="{416C064E-628E-47C0-A712-DB178FE9901E}"/>
          </ac:spMkLst>
        </pc:spChg>
      </pc:sldChg>
      <pc:sldChg chg="addSp delSp modSp mod modTransition">
        <pc:chgData name="Leonie Smith" userId="fed1330f33f5650e" providerId="LiveId" clId="{4CA4A577-8A2B-48FC-892B-32ED18168A9A}" dt="2023-01-20T04:17:38.202" v="28"/>
        <pc:sldMkLst>
          <pc:docMk/>
          <pc:sldMk cId="3403024393" sldId="472"/>
        </pc:sldMkLst>
        <pc:spChg chg="add mod">
          <ac:chgData name="Leonie Smith" userId="fed1330f33f5650e" providerId="LiveId" clId="{4CA4A577-8A2B-48FC-892B-32ED18168A9A}" dt="2023-01-20T04:17:38.202" v="28"/>
          <ac:spMkLst>
            <pc:docMk/>
            <pc:sldMk cId="3403024393" sldId="472"/>
            <ac:spMk id="2" creationId="{9B350A9B-033C-D9B0-7784-7F3C5BA59047}"/>
          </ac:spMkLst>
        </pc:spChg>
        <pc:spChg chg="del">
          <ac:chgData name="Leonie Smith" userId="fed1330f33f5650e" providerId="LiveId" clId="{4CA4A577-8A2B-48FC-892B-32ED18168A9A}" dt="2023-01-20T04:16:44.191" v="14" actId="21"/>
          <ac:spMkLst>
            <pc:docMk/>
            <pc:sldMk cId="3403024393" sldId="472"/>
            <ac:spMk id="6" creationId="{416C064E-628E-47C0-A712-DB178FE9901E}"/>
          </ac:spMkLst>
        </pc:spChg>
      </pc:sldChg>
      <pc:sldChg chg="addSp delSp modSp mod modTransition">
        <pc:chgData name="Leonie Smith" userId="fed1330f33f5650e" providerId="LiveId" clId="{4CA4A577-8A2B-48FC-892B-32ED18168A9A}" dt="2023-01-20T04:17:36.847" v="27"/>
        <pc:sldMkLst>
          <pc:docMk/>
          <pc:sldMk cId="359680838" sldId="473"/>
        </pc:sldMkLst>
        <pc:spChg chg="add mod">
          <ac:chgData name="Leonie Smith" userId="fed1330f33f5650e" providerId="LiveId" clId="{4CA4A577-8A2B-48FC-892B-32ED18168A9A}" dt="2023-01-20T04:17:36.847" v="27"/>
          <ac:spMkLst>
            <pc:docMk/>
            <pc:sldMk cId="359680838" sldId="473"/>
            <ac:spMk id="2" creationId="{1053A277-2F7C-65E7-D693-78DF04FF9B35}"/>
          </ac:spMkLst>
        </pc:spChg>
        <pc:spChg chg="del">
          <ac:chgData name="Leonie Smith" userId="fed1330f33f5650e" providerId="LiveId" clId="{4CA4A577-8A2B-48FC-892B-32ED18168A9A}" dt="2023-01-20T04:16:46.837" v="15" actId="21"/>
          <ac:spMkLst>
            <pc:docMk/>
            <pc:sldMk cId="359680838" sldId="473"/>
            <ac:spMk id="6" creationId="{416C064E-628E-47C0-A712-DB178FE9901E}"/>
          </ac:spMkLst>
        </pc:spChg>
      </pc:sldChg>
      <pc:sldChg chg="addSp delSp modSp mod modTransition">
        <pc:chgData name="Leonie Smith" userId="fed1330f33f5650e" providerId="LiveId" clId="{4CA4A577-8A2B-48FC-892B-32ED18168A9A}" dt="2023-01-20T04:17:35.358" v="26"/>
        <pc:sldMkLst>
          <pc:docMk/>
          <pc:sldMk cId="1428606544" sldId="474"/>
        </pc:sldMkLst>
        <pc:spChg chg="add mod">
          <ac:chgData name="Leonie Smith" userId="fed1330f33f5650e" providerId="LiveId" clId="{4CA4A577-8A2B-48FC-892B-32ED18168A9A}" dt="2023-01-20T04:17:35.358" v="26"/>
          <ac:spMkLst>
            <pc:docMk/>
            <pc:sldMk cId="1428606544" sldId="474"/>
            <ac:spMk id="2" creationId="{814A7F9B-2DE6-7F56-DA19-F479B731BA95}"/>
          </ac:spMkLst>
        </pc:spChg>
        <pc:spChg chg="del">
          <ac:chgData name="Leonie Smith" userId="fed1330f33f5650e" providerId="LiveId" clId="{4CA4A577-8A2B-48FC-892B-32ED18168A9A}" dt="2023-01-20T04:16:49.117" v="16" actId="21"/>
          <ac:spMkLst>
            <pc:docMk/>
            <pc:sldMk cId="1428606544" sldId="474"/>
            <ac:spMk id="6" creationId="{416C064E-628E-47C0-A712-DB178FE9901E}"/>
          </ac:spMkLst>
        </pc:spChg>
      </pc:sldChg>
      <pc:sldChg chg="addSp delSp modSp mod modTransition">
        <pc:chgData name="Leonie Smith" userId="fed1330f33f5650e" providerId="LiveId" clId="{4CA4A577-8A2B-48FC-892B-32ED18168A9A}" dt="2023-01-20T04:17:33.799" v="25"/>
        <pc:sldMkLst>
          <pc:docMk/>
          <pc:sldMk cId="3023629805" sldId="475"/>
        </pc:sldMkLst>
        <pc:spChg chg="add mod">
          <ac:chgData name="Leonie Smith" userId="fed1330f33f5650e" providerId="LiveId" clId="{4CA4A577-8A2B-48FC-892B-32ED18168A9A}" dt="2023-01-20T04:17:33.799" v="25"/>
          <ac:spMkLst>
            <pc:docMk/>
            <pc:sldMk cId="3023629805" sldId="475"/>
            <ac:spMk id="2" creationId="{03DBD497-A124-85D6-3AEE-82E47CF98001}"/>
          </ac:spMkLst>
        </pc:spChg>
        <pc:spChg chg="del">
          <ac:chgData name="Leonie Smith" userId="fed1330f33f5650e" providerId="LiveId" clId="{4CA4A577-8A2B-48FC-892B-32ED18168A9A}" dt="2023-01-20T04:16:51.619" v="17" actId="21"/>
          <ac:spMkLst>
            <pc:docMk/>
            <pc:sldMk cId="3023629805" sldId="475"/>
            <ac:spMk id="6" creationId="{416C064E-628E-47C0-A712-DB178FE9901E}"/>
          </ac:spMkLst>
        </pc:spChg>
      </pc:sldChg>
      <pc:sldChg chg="addSp delSp modSp mod modTransition">
        <pc:chgData name="Leonie Smith" userId="fed1330f33f5650e" providerId="LiveId" clId="{4CA4A577-8A2B-48FC-892B-32ED18168A9A}" dt="2023-01-20T04:17:32.131" v="24"/>
        <pc:sldMkLst>
          <pc:docMk/>
          <pc:sldMk cId="808877079" sldId="476"/>
        </pc:sldMkLst>
        <pc:spChg chg="add mod">
          <ac:chgData name="Leonie Smith" userId="fed1330f33f5650e" providerId="LiveId" clId="{4CA4A577-8A2B-48FC-892B-32ED18168A9A}" dt="2023-01-20T04:17:32.131" v="24"/>
          <ac:spMkLst>
            <pc:docMk/>
            <pc:sldMk cId="808877079" sldId="476"/>
            <ac:spMk id="2" creationId="{BDA74015-B455-29D5-8E4B-84D6CF1B649A}"/>
          </ac:spMkLst>
        </pc:spChg>
        <pc:spChg chg="del mod">
          <ac:chgData name="Leonie Smith" userId="fed1330f33f5650e" providerId="LiveId" clId="{4CA4A577-8A2B-48FC-892B-32ED18168A9A}" dt="2023-01-20T04:16:57.769" v="19" actId="21"/>
          <ac:spMkLst>
            <pc:docMk/>
            <pc:sldMk cId="808877079" sldId="476"/>
            <ac:spMk id="6" creationId="{416C064E-628E-47C0-A712-DB178FE9901E}"/>
          </ac:spMkLst>
        </pc:spChg>
      </pc:sldChg>
      <pc:sldChg chg="addSp delSp modSp mod modTransition">
        <pc:chgData name="Leonie Smith" userId="fed1330f33f5650e" providerId="LiveId" clId="{4CA4A577-8A2B-48FC-892B-32ED18168A9A}" dt="2023-01-20T04:17:30.605" v="23"/>
        <pc:sldMkLst>
          <pc:docMk/>
          <pc:sldMk cId="3736163442" sldId="477"/>
        </pc:sldMkLst>
        <pc:spChg chg="add mod">
          <ac:chgData name="Leonie Smith" userId="fed1330f33f5650e" providerId="LiveId" clId="{4CA4A577-8A2B-48FC-892B-32ED18168A9A}" dt="2023-01-20T04:17:30.605" v="23"/>
          <ac:spMkLst>
            <pc:docMk/>
            <pc:sldMk cId="3736163442" sldId="477"/>
            <ac:spMk id="2" creationId="{F3E56B23-B995-EBDD-0296-C232FB09521E}"/>
          </ac:spMkLst>
        </pc:spChg>
        <pc:spChg chg="del">
          <ac:chgData name="Leonie Smith" userId="fed1330f33f5650e" providerId="LiveId" clId="{4CA4A577-8A2B-48FC-892B-32ED18168A9A}" dt="2023-01-20T04:17:01.106" v="20" actId="21"/>
          <ac:spMkLst>
            <pc:docMk/>
            <pc:sldMk cId="3736163442" sldId="477"/>
            <ac:spMk id="6" creationId="{416C064E-628E-47C0-A712-DB178FE9901E}"/>
          </ac:spMkLst>
        </pc:spChg>
      </pc:sldChg>
      <pc:sldChg chg="addSp delSp modSp mod modTransition">
        <pc:chgData name="Leonie Smith" userId="fed1330f33f5650e" providerId="LiveId" clId="{4CA4A577-8A2B-48FC-892B-32ED18168A9A}" dt="2023-01-20T04:17:28.674" v="22"/>
        <pc:sldMkLst>
          <pc:docMk/>
          <pc:sldMk cId="2523844418" sldId="478"/>
        </pc:sldMkLst>
        <pc:spChg chg="add mod">
          <ac:chgData name="Leonie Smith" userId="fed1330f33f5650e" providerId="LiveId" clId="{4CA4A577-8A2B-48FC-892B-32ED18168A9A}" dt="2023-01-20T04:17:28.674" v="22"/>
          <ac:spMkLst>
            <pc:docMk/>
            <pc:sldMk cId="2523844418" sldId="478"/>
            <ac:spMk id="2" creationId="{0EDB9E8B-71DC-13CB-47E0-BAA698C07F91}"/>
          </ac:spMkLst>
        </pc:spChg>
        <pc:spChg chg="del">
          <ac:chgData name="Leonie Smith" userId="fed1330f33f5650e" providerId="LiveId" clId="{4CA4A577-8A2B-48FC-892B-32ED18168A9A}" dt="2023-01-20T04:17:05.625" v="21" actId="21"/>
          <ac:spMkLst>
            <pc:docMk/>
            <pc:sldMk cId="2523844418" sldId="478"/>
            <ac:spMk id="6" creationId="{416C064E-628E-47C0-A712-DB178FE9901E}"/>
          </ac:spMkLst>
        </pc:spChg>
      </pc:sldChg>
      <pc:sldChg chg="modTransition">
        <pc:chgData name="Leonie Smith" userId="fed1330f33f5650e" providerId="LiveId" clId="{4CA4A577-8A2B-48FC-892B-32ED18168A9A}" dt="2023-01-20T04:16:17.887" v="9"/>
        <pc:sldMkLst>
          <pc:docMk/>
          <pc:sldMk cId="2031743466" sldId="479"/>
        </pc:sldMkLst>
      </pc:sldChg>
      <pc:sldChg chg="addSp delSp modSp mod modTransition">
        <pc:chgData name="Leonie Smith" userId="fed1330f33f5650e" providerId="LiveId" clId="{4CA4A577-8A2B-48FC-892B-32ED18168A9A}" dt="2023-01-20T04:17:42.623" v="31"/>
        <pc:sldMkLst>
          <pc:docMk/>
          <pc:sldMk cId="4252763950" sldId="481"/>
        </pc:sldMkLst>
        <pc:spChg chg="add mod">
          <ac:chgData name="Leonie Smith" userId="fed1330f33f5650e" providerId="LiveId" clId="{4CA4A577-8A2B-48FC-892B-32ED18168A9A}" dt="2023-01-20T04:17:42.623" v="31"/>
          <ac:spMkLst>
            <pc:docMk/>
            <pc:sldMk cId="4252763950" sldId="481"/>
            <ac:spMk id="2" creationId="{77778A0D-4CED-26F4-9DA2-B405E029FAD4}"/>
          </ac:spMkLst>
        </pc:spChg>
        <pc:spChg chg="del">
          <ac:chgData name="Leonie Smith" userId="fed1330f33f5650e" providerId="LiveId" clId="{4CA4A577-8A2B-48FC-892B-32ED18168A9A}" dt="2023-01-20T04:16:34.979" v="11" actId="21"/>
          <ac:spMkLst>
            <pc:docMk/>
            <pc:sldMk cId="4252763950" sldId="481"/>
            <ac:spMk id="6" creationId="{416C064E-628E-47C0-A712-DB178FE9901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C1920E-FCC2-4B33-AA63-F950773258F6}" type="datetimeFigureOut">
              <a:rPr lang="en-ZA" smtClean="0"/>
              <a:t>2023/01/20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FC1487-926D-4984-B29F-5FFC8C61C64A}" type="slidenum">
              <a:rPr lang="en-ZA" smtClean="0"/>
              <a:t>‹#›</a:t>
            </a:fld>
            <a:endParaRPr lang="en-ZA"/>
          </a:p>
        </p:txBody>
      </p:sp>
    </p:spTree>
    <p:extLst>
      <p:ext uri="{BB962C8B-B14F-4D97-AF65-F5344CB8AC3E}">
        <p14:creationId xmlns:p14="http://schemas.microsoft.com/office/powerpoint/2010/main" val="221618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So she took some of the fruit and ate it</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40FC1487-926D-4984-B29F-5FFC8C61C64A}" type="slidenum">
              <a:rPr lang="en-ZA" smtClean="0"/>
              <a:t>20</a:t>
            </a:fld>
            <a:endParaRPr lang="en-ZA"/>
          </a:p>
        </p:txBody>
      </p:sp>
    </p:spTree>
    <p:extLst>
      <p:ext uri="{BB962C8B-B14F-4D97-AF65-F5344CB8AC3E}">
        <p14:creationId xmlns:p14="http://schemas.microsoft.com/office/powerpoint/2010/main" val="150944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solidFill>
                  <a:srgbClr val="000000"/>
                </a:solidFill>
                <a:effectLst/>
                <a:latin typeface="Segoe UI" panose="020B0502040204020203" pitchFamily="34" charset="0"/>
                <a:ea typeface="Calibri" panose="020F0502020204030204" pitchFamily="34" charset="0"/>
              </a:rPr>
              <a:t>She also gave some to her husband, who was with her. And he ate it. </a:t>
            </a:r>
            <a:r>
              <a:rPr lang="en-ZA" sz="1200" dirty="0">
                <a:solidFill>
                  <a:srgbClr val="000000"/>
                </a:solidFill>
                <a:effectLst/>
                <a:latin typeface="Segoe UI" panose="020B0502040204020203" pitchFamily="34" charset="0"/>
                <a:ea typeface="Calibri" panose="020F0502020204030204" pitchFamily="34" charset="0"/>
              </a:rPr>
              <a:t> </a:t>
            </a:r>
            <a:r>
              <a:rPr lang="en-ZA" sz="1200" b="1" baseline="30000" dirty="0">
                <a:solidFill>
                  <a:srgbClr val="000000"/>
                </a:solidFill>
                <a:effectLst/>
                <a:latin typeface="Segoe UI" panose="020B0502040204020203" pitchFamily="34" charset="0"/>
                <a:ea typeface="Calibri" panose="020F0502020204030204" pitchFamily="34" charset="0"/>
              </a:rPr>
              <a:t>7 </a:t>
            </a:r>
            <a:r>
              <a:rPr lang="en-ZA" sz="1200" dirty="0">
                <a:solidFill>
                  <a:srgbClr val="000000"/>
                </a:solidFill>
                <a:effectLst/>
                <a:latin typeface="Segoe UI" panose="020B0502040204020203" pitchFamily="34" charset="0"/>
                <a:ea typeface="Calibri" panose="020F0502020204030204" pitchFamily="34" charset="0"/>
              </a:rPr>
              <a:t>Then both of them knew things they had never known before. They realized they were naked.</a:t>
            </a:r>
            <a:endParaRPr lang="en-ZA" dirty="0"/>
          </a:p>
          <a:p>
            <a:endParaRPr lang="en-ZA" dirty="0"/>
          </a:p>
        </p:txBody>
      </p:sp>
      <p:sp>
        <p:nvSpPr>
          <p:cNvPr id="4" name="Slide Number Placeholder 3"/>
          <p:cNvSpPr>
            <a:spLocks noGrp="1"/>
          </p:cNvSpPr>
          <p:nvPr>
            <p:ph type="sldNum" sz="quarter" idx="5"/>
          </p:nvPr>
        </p:nvSpPr>
        <p:spPr/>
        <p:txBody>
          <a:bodyPr/>
          <a:lstStyle/>
          <a:p>
            <a:fld id="{40FC1487-926D-4984-B29F-5FFC8C61C64A}" type="slidenum">
              <a:rPr lang="en-ZA" smtClean="0"/>
              <a:t>22</a:t>
            </a:fld>
            <a:endParaRPr lang="en-ZA"/>
          </a:p>
        </p:txBody>
      </p:sp>
    </p:spTree>
    <p:extLst>
      <p:ext uri="{BB962C8B-B14F-4D97-AF65-F5344CB8AC3E}">
        <p14:creationId xmlns:p14="http://schemas.microsoft.com/office/powerpoint/2010/main" val="1443928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This was the first sin that people committed. God gave a command, and they chose to disobey it.</a:t>
            </a:r>
          </a:p>
        </p:txBody>
      </p:sp>
      <p:sp>
        <p:nvSpPr>
          <p:cNvPr id="4" name="Slide Number Placeholder 3"/>
          <p:cNvSpPr>
            <a:spLocks noGrp="1"/>
          </p:cNvSpPr>
          <p:nvPr>
            <p:ph type="sldNum" sz="quarter" idx="5"/>
          </p:nvPr>
        </p:nvSpPr>
        <p:spPr/>
        <p:txBody>
          <a:bodyPr/>
          <a:lstStyle/>
          <a:p>
            <a:fld id="{40FC1487-926D-4984-B29F-5FFC8C61C64A}" type="slidenum">
              <a:rPr lang="en-ZA" smtClean="0"/>
              <a:t>26</a:t>
            </a:fld>
            <a:endParaRPr lang="en-ZA"/>
          </a:p>
        </p:txBody>
      </p:sp>
    </p:spTree>
    <p:extLst>
      <p:ext uri="{BB962C8B-B14F-4D97-AF65-F5344CB8AC3E}">
        <p14:creationId xmlns:p14="http://schemas.microsoft.com/office/powerpoint/2010/main" val="1055935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800" dirty="0">
                <a:effectLst/>
                <a:latin typeface="Calibri" panose="020F0502020204030204" pitchFamily="34" charset="0"/>
                <a:ea typeface="Calibri" panose="020F0502020204030204" pitchFamily="34" charset="0"/>
                <a:cs typeface="Microsoft Himalaya" panose="01010100010101010101" pitchFamily="2" charset="0"/>
              </a:rPr>
              <a:t>Serpent tempts Eve - Gen 3:1-5 </a:t>
            </a:r>
            <a:endParaRPr lang="en-ZA" dirty="0"/>
          </a:p>
        </p:txBody>
      </p:sp>
      <p:sp>
        <p:nvSpPr>
          <p:cNvPr id="4" name="Slide Number Placeholder 3"/>
          <p:cNvSpPr>
            <a:spLocks noGrp="1"/>
          </p:cNvSpPr>
          <p:nvPr>
            <p:ph type="sldNum" sz="quarter" idx="5"/>
          </p:nvPr>
        </p:nvSpPr>
        <p:spPr/>
        <p:txBody>
          <a:bodyPr/>
          <a:lstStyle/>
          <a:p>
            <a:fld id="{40FC1487-926D-4984-B29F-5FFC8C61C64A}" type="slidenum">
              <a:rPr lang="en-ZA" smtClean="0"/>
              <a:t>4</a:t>
            </a:fld>
            <a:endParaRPr lang="en-ZA"/>
          </a:p>
        </p:txBody>
      </p:sp>
    </p:spTree>
    <p:extLst>
      <p:ext uri="{BB962C8B-B14F-4D97-AF65-F5344CB8AC3E}">
        <p14:creationId xmlns:p14="http://schemas.microsoft.com/office/powerpoint/2010/main" val="1525098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GEN 2:15</a:t>
            </a:r>
            <a:r>
              <a:rPr lang="en-ZA" b="1" i="0" baseline="30000" dirty="0">
                <a:solidFill>
                  <a:srgbClr val="000000"/>
                </a:solidFill>
                <a:effectLst/>
                <a:latin typeface="system-ui"/>
              </a:rPr>
              <a:t>15 </a:t>
            </a:r>
            <a:r>
              <a:rPr lang="en-ZA" b="0" i="0" dirty="0">
                <a:solidFill>
                  <a:srgbClr val="000000"/>
                </a:solidFill>
                <a:effectLst/>
                <a:latin typeface="system-ui"/>
              </a:rPr>
              <a:t>The </a:t>
            </a:r>
            <a:r>
              <a:rPr lang="en-ZA" b="0" i="0" cap="small" dirty="0">
                <a:solidFill>
                  <a:srgbClr val="000000"/>
                </a:solidFill>
                <a:effectLst/>
                <a:latin typeface="system-ui"/>
              </a:rPr>
              <a:t>Lord</a:t>
            </a:r>
            <a:r>
              <a:rPr lang="en-ZA" b="0" i="0" dirty="0">
                <a:solidFill>
                  <a:srgbClr val="000000"/>
                </a:solidFill>
                <a:effectLst/>
                <a:latin typeface="system-ui"/>
              </a:rPr>
              <a:t> God put the man in the Garden of Eden. He put him there to farm its land and take care of it. </a:t>
            </a:r>
            <a:r>
              <a:rPr lang="en-ZA" b="1" i="0" baseline="30000" dirty="0">
                <a:solidFill>
                  <a:srgbClr val="000000"/>
                </a:solidFill>
                <a:effectLst/>
                <a:latin typeface="system-ui"/>
              </a:rPr>
              <a:t>16 </a:t>
            </a:r>
            <a:r>
              <a:rPr lang="en-ZA" b="0" i="0" dirty="0">
                <a:solidFill>
                  <a:srgbClr val="000000"/>
                </a:solidFill>
                <a:effectLst/>
                <a:latin typeface="system-ui"/>
              </a:rPr>
              <a:t>The </a:t>
            </a:r>
            <a:r>
              <a:rPr lang="en-ZA" b="0" i="0" cap="small" dirty="0">
                <a:solidFill>
                  <a:srgbClr val="000000"/>
                </a:solidFill>
                <a:effectLst/>
                <a:latin typeface="system-ui"/>
              </a:rPr>
              <a:t>Lord</a:t>
            </a:r>
            <a:r>
              <a:rPr lang="en-ZA" b="0" i="0" dirty="0">
                <a:solidFill>
                  <a:srgbClr val="000000"/>
                </a:solidFill>
                <a:effectLst/>
                <a:latin typeface="system-ui"/>
              </a:rPr>
              <a:t> God gave the man a command. He said, “You may eat fruit from any tree in the garden. </a:t>
            </a:r>
            <a:r>
              <a:rPr lang="en-ZA" b="1" i="0" baseline="30000" dirty="0">
                <a:solidFill>
                  <a:srgbClr val="000000"/>
                </a:solidFill>
                <a:effectLst/>
                <a:latin typeface="system-ui"/>
              </a:rPr>
              <a:t>17 </a:t>
            </a:r>
            <a:r>
              <a:rPr lang="en-ZA" b="0" i="0" dirty="0">
                <a:solidFill>
                  <a:srgbClr val="000000"/>
                </a:solidFill>
                <a:effectLst/>
                <a:latin typeface="system-ui"/>
              </a:rPr>
              <a:t>But you must not eat the fruit from the tree of the knowledge of good and evil. If you do, you will certainly die.”</a:t>
            </a:r>
            <a:endParaRPr lang="en-ZA" dirty="0"/>
          </a:p>
        </p:txBody>
      </p:sp>
      <p:sp>
        <p:nvSpPr>
          <p:cNvPr id="4" name="Slide Number Placeholder 3"/>
          <p:cNvSpPr>
            <a:spLocks noGrp="1"/>
          </p:cNvSpPr>
          <p:nvPr>
            <p:ph type="sldNum" sz="quarter" idx="5"/>
          </p:nvPr>
        </p:nvSpPr>
        <p:spPr/>
        <p:txBody>
          <a:bodyPr/>
          <a:lstStyle/>
          <a:p>
            <a:fld id="{40FC1487-926D-4984-B29F-5FFC8C61C64A}" type="slidenum">
              <a:rPr lang="en-ZA" smtClean="0"/>
              <a:t>6</a:t>
            </a:fld>
            <a:endParaRPr lang="en-ZA"/>
          </a:p>
        </p:txBody>
      </p:sp>
    </p:spTree>
    <p:extLst>
      <p:ext uri="{BB962C8B-B14F-4D97-AF65-F5344CB8AC3E}">
        <p14:creationId xmlns:p14="http://schemas.microsoft.com/office/powerpoint/2010/main" val="829314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b="1" dirty="0">
                <a:solidFill>
                  <a:srgbClr val="000000"/>
                </a:solidFill>
                <a:effectLst/>
                <a:latin typeface="Segoe UI" panose="020B0502040204020203" pitchFamily="34" charset="0"/>
                <a:ea typeface="Times New Roman" panose="02020603050405020304" pitchFamily="18" charset="0"/>
                <a:cs typeface="Microsoft Himalaya" panose="01010100010101010101" pitchFamily="2" charset="0"/>
              </a:rPr>
              <a:t>3 </a:t>
            </a:r>
            <a:r>
              <a:rPr lang="en-ZA" sz="1800" dirty="0">
                <a:solidFill>
                  <a:srgbClr val="000000"/>
                </a:solidFill>
                <a:effectLst/>
                <a:latin typeface="Segoe UI" panose="020B0502040204020203" pitchFamily="34" charset="0"/>
                <a:ea typeface="Times New Roman" panose="02020603050405020304" pitchFamily="18" charset="0"/>
                <a:cs typeface="Microsoft Himalaya" panose="01010100010101010101" pitchFamily="2" charset="0"/>
              </a:rPr>
              <a:t>The serpent was more clever than any of the wild animals the </a:t>
            </a:r>
            <a:r>
              <a:rPr lang="en-ZA" sz="1800" cap="small" dirty="0">
                <a:solidFill>
                  <a:srgbClr val="000000"/>
                </a:solidFill>
                <a:effectLst/>
                <a:latin typeface="Segoe UI" panose="020B0502040204020203" pitchFamily="34" charset="0"/>
                <a:ea typeface="Times New Roman" panose="02020603050405020304" pitchFamily="18" charset="0"/>
                <a:cs typeface="Microsoft Himalaya" panose="01010100010101010101" pitchFamily="2" charset="0"/>
              </a:rPr>
              <a:t>Lord</a:t>
            </a:r>
            <a:r>
              <a:rPr lang="en-ZA" sz="1800" dirty="0">
                <a:solidFill>
                  <a:srgbClr val="000000"/>
                </a:solidFill>
                <a:effectLst/>
                <a:latin typeface="Segoe UI" panose="020B0502040204020203" pitchFamily="34" charset="0"/>
                <a:ea typeface="Times New Roman" panose="02020603050405020304" pitchFamily="18" charset="0"/>
                <a:cs typeface="Microsoft Himalaya" panose="01010100010101010101" pitchFamily="2" charset="0"/>
              </a:rPr>
              <a:t> God had made. The serpent said to the woman, “Did God really say, ‘You must not eat fruit from any tree in the garden’?”</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40FC1487-926D-4984-B29F-5FFC8C61C64A}" type="slidenum">
              <a:rPr lang="en-ZA" smtClean="0"/>
              <a:t>8</a:t>
            </a:fld>
            <a:endParaRPr lang="en-ZA"/>
          </a:p>
        </p:txBody>
      </p:sp>
    </p:spTree>
    <p:extLst>
      <p:ext uri="{BB962C8B-B14F-4D97-AF65-F5344CB8AC3E}">
        <p14:creationId xmlns:p14="http://schemas.microsoft.com/office/powerpoint/2010/main" val="3086671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b="1" baseline="30000" dirty="0">
                <a:solidFill>
                  <a:srgbClr val="000000"/>
                </a:solidFill>
                <a:effectLst/>
                <a:latin typeface="Segoe UI" panose="020B0502040204020203" pitchFamily="34" charset="0"/>
                <a:ea typeface="Times New Roman" panose="02020603050405020304" pitchFamily="18" charset="0"/>
                <a:cs typeface="Microsoft Himalaya" panose="01010100010101010101" pitchFamily="2" charset="0"/>
              </a:rPr>
              <a:t>2 </a:t>
            </a:r>
            <a:r>
              <a:rPr lang="en-ZA" sz="1800" dirty="0">
                <a:solidFill>
                  <a:srgbClr val="000000"/>
                </a:solidFill>
                <a:effectLst/>
                <a:latin typeface="Segoe UI" panose="020B0502040204020203" pitchFamily="34" charset="0"/>
                <a:ea typeface="Times New Roman" panose="02020603050405020304" pitchFamily="18" charset="0"/>
                <a:cs typeface="Microsoft Himalaya" panose="01010100010101010101" pitchFamily="2" charset="0"/>
              </a:rPr>
              <a:t>The woman said to the serpent, “We may eat fruit from the trees in the garden</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40FC1487-926D-4984-B29F-5FFC8C61C64A}" type="slidenum">
              <a:rPr lang="en-ZA" smtClean="0"/>
              <a:t>10</a:t>
            </a:fld>
            <a:endParaRPr lang="en-ZA"/>
          </a:p>
        </p:txBody>
      </p:sp>
    </p:spTree>
    <p:extLst>
      <p:ext uri="{BB962C8B-B14F-4D97-AF65-F5344CB8AC3E}">
        <p14:creationId xmlns:p14="http://schemas.microsoft.com/office/powerpoint/2010/main" val="2462960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800" dirty="0">
                <a:solidFill>
                  <a:srgbClr val="000000"/>
                </a:solidFill>
                <a:effectLst/>
                <a:latin typeface="Segoe UI" panose="020B0502040204020203" pitchFamily="34" charset="0"/>
                <a:ea typeface="Times New Roman" panose="02020603050405020304" pitchFamily="18" charset="0"/>
              </a:rPr>
              <a:t>. </a:t>
            </a:r>
            <a:r>
              <a:rPr lang="en-ZA" sz="1800" b="1" baseline="30000" dirty="0">
                <a:solidFill>
                  <a:srgbClr val="000000"/>
                </a:solidFill>
                <a:effectLst/>
                <a:latin typeface="Segoe UI" panose="020B0502040204020203" pitchFamily="34" charset="0"/>
                <a:ea typeface="Times New Roman" panose="02020603050405020304" pitchFamily="18" charset="0"/>
              </a:rPr>
              <a:t>3 </a:t>
            </a:r>
            <a:r>
              <a:rPr lang="en-ZA" sz="1800" dirty="0">
                <a:solidFill>
                  <a:srgbClr val="000000"/>
                </a:solidFill>
                <a:effectLst/>
                <a:latin typeface="Segoe UI" panose="020B0502040204020203" pitchFamily="34" charset="0"/>
                <a:ea typeface="Times New Roman" panose="02020603050405020304" pitchFamily="18" charset="0"/>
              </a:rPr>
              <a:t>But God did say, ‘You must not eat the fruit from the tree in the middle of the garden. Do not even touch it. If you do, you will die.’ ”</a:t>
            </a:r>
            <a:endParaRPr lang="en-ZA" dirty="0"/>
          </a:p>
        </p:txBody>
      </p:sp>
      <p:sp>
        <p:nvSpPr>
          <p:cNvPr id="4" name="Slide Number Placeholder 3"/>
          <p:cNvSpPr>
            <a:spLocks noGrp="1"/>
          </p:cNvSpPr>
          <p:nvPr>
            <p:ph type="sldNum" sz="quarter" idx="5"/>
          </p:nvPr>
        </p:nvSpPr>
        <p:spPr/>
        <p:txBody>
          <a:bodyPr/>
          <a:lstStyle/>
          <a:p>
            <a:fld id="{40FC1487-926D-4984-B29F-5FFC8C61C64A}" type="slidenum">
              <a:rPr lang="en-ZA" smtClean="0"/>
              <a:t>12</a:t>
            </a:fld>
            <a:endParaRPr lang="en-ZA"/>
          </a:p>
        </p:txBody>
      </p:sp>
    </p:spTree>
    <p:extLst>
      <p:ext uri="{BB962C8B-B14F-4D97-AF65-F5344CB8AC3E}">
        <p14:creationId xmlns:p14="http://schemas.microsoft.com/office/powerpoint/2010/main" val="2902436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800" b="1" baseline="30000" dirty="0">
                <a:solidFill>
                  <a:srgbClr val="000000"/>
                </a:solidFill>
                <a:effectLst/>
                <a:latin typeface="Segoe UI" panose="020B0502040204020203" pitchFamily="34" charset="0"/>
                <a:ea typeface="Times New Roman" panose="02020603050405020304" pitchFamily="18" charset="0"/>
              </a:rPr>
              <a:t>4 </a:t>
            </a:r>
            <a:r>
              <a:rPr lang="en-ZA" sz="1800" dirty="0">
                <a:solidFill>
                  <a:srgbClr val="000000"/>
                </a:solidFill>
                <a:effectLst/>
                <a:latin typeface="Segoe UI" panose="020B0502040204020203" pitchFamily="34" charset="0"/>
                <a:ea typeface="Times New Roman" panose="02020603050405020304" pitchFamily="18" charset="0"/>
              </a:rPr>
              <a:t>“You will certainly not die,” the serpent said to the woman. </a:t>
            </a:r>
            <a:endParaRPr lang="en-ZA" dirty="0"/>
          </a:p>
        </p:txBody>
      </p:sp>
      <p:sp>
        <p:nvSpPr>
          <p:cNvPr id="4" name="Slide Number Placeholder 3"/>
          <p:cNvSpPr>
            <a:spLocks noGrp="1"/>
          </p:cNvSpPr>
          <p:nvPr>
            <p:ph type="sldNum" sz="quarter" idx="5"/>
          </p:nvPr>
        </p:nvSpPr>
        <p:spPr/>
        <p:txBody>
          <a:bodyPr/>
          <a:lstStyle/>
          <a:p>
            <a:fld id="{40FC1487-926D-4984-B29F-5FFC8C61C64A}" type="slidenum">
              <a:rPr lang="en-ZA" smtClean="0"/>
              <a:t>14</a:t>
            </a:fld>
            <a:endParaRPr lang="en-ZA"/>
          </a:p>
        </p:txBody>
      </p:sp>
    </p:spTree>
    <p:extLst>
      <p:ext uri="{BB962C8B-B14F-4D97-AF65-F5344CB8AC3E}">
        <p14:creationId xmlns:p14="http://schemas.microsoft.com/office/powerpoint/2010/main" val="3392184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solidFill>
                  <a:srgbClr val="000000"/>
                </a:solidFill>
                <a:effectLst/>
                <a:latin typeface="Segoe UI" panose="020B0502040204020203" pitchFamily="34" charset="0"/>
                <a:ea typeface="Times New Roman" panose="02020603050405020304" pitchFamily="18" charset="0"/>
                <a:cs typeface="Microsoft Himalaya" panose="01010100010101010101" pitchFamily="2" charset="0"/>
              </a:rPr>
              <a:t>. </a:t>
            </a:r>
            <a:r>
              <a:rPr lang="en-ZA" sz="1800" b="1" baseline="30000" dirty="0">
                <a:solidFill>
                  <a:srgbClr val="000000"/>
                </a:solidFill>
                <a:effectLst/>
                <a:latin typeface="Segoe UI" panose="020B0502040204020203" pitchFamily="34" charset="0"/>
                <a:ea typeface="Times New Roman" panose="02020603050405020304" pitchFamily="18" charset="0"/>
                <a:cs typeface="Microsoft Himalaya" panose="01010100010101010101" pitchFamily="2" charset="0"/>
              </a:rPr>
              <a:t>5 </a:t>
            </a:r>
            <a:r>
              <a:rPr lang="en-ZA" sz="1800" dirty="0">
                <a:solidFill>
                  <a:srgbClr val="000000"/>
                </a:solidFill>
                <a:effectLst/>
                <a:latin typeface="Segoe UI" panose="020B0502040204020203" pitchFamily="34" charset="0"/>
                <a:ea typeface="Times New Roman" panose="02020603050405020304" pitchFamily="18" charset="0"/>
                <a:cs typeface="Microsoft Himalaya" panose="01010100010101010101" pitchFamily="2" charset="0"/>
              </a:rPr>
              <a:t>“God knows that when you eat fruit from that tree, you will know things you have never known before. Like God, you will be able to tell the difference between good and evil.”</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40FC1487-926D-4984-B29F-5FFC8C61C64A}" type="slidenum">
              <a:rPr lang="en-ZA" smtClean="0"/>
              <a:t>16</a:t>
            </a:fld>
            <a:endParaRPr lang="en-ZA"/>
          </a:p>
        </p:txBody>
      </p:sp>
    </p:spTree>
    <p:extLst>
      <p:ext uri="{BB962C8B-B14F-4D97-AF65-F5344CB8AC3E}">
        <p14:creationId xmlns:p14="http://schemas.microsoft.com/office/powerpoint/2010/main" val="3042817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800" b="1" baseline="30000" dirty="0">
                <a:solidFill>
                  <a:srgbClr val="000000"/>
                </a:solidFill>
                <a:effectLst/>
                <a:latin typeface="Segoe UI" panose="020B0502040204020203" pitchFamily="34" charset="0"/>
                <a:ea typeface="Calibri" panose="020F0502020204030204" pitchFamily="34" charset="0"/>
              </a:rPr>
              <a:t>6 </a:t>
            </a:r>
            <a:r>
              <a:rPr lang="en-ZA" sz="1800" dirty="0">
                <a:solidFill>
                  <a:srgbClr val="000000"/>
                </a:solidFill>
                <a:effectLst/>
                <a:latin typeface="Segoe UI" panose="020B0502040204020203" pitchFamily="34" charset="0"/>
                <a:ea typeface="Calibri" panose="020F0502020204030204" pitchFamily="34" charset="0"/>
              </a:rPr>
              <a:t>The woman saw that the tree’s fruit was good to eat and pleasing to look at. She also saw that it would make a person wise </a:t>
            </a:r>
            <a:endParaRPr lang="en-ZA" dirty="0"/>
          </a:p>
        </p:txBody>
      </p:sp>
      <p:sp>
        <p:nvSpPr>
          <p:cNvPr id="4" name="Slide Number Placeholder 3"/>
          <p:cNvSpPr>
            <a:spLocks noGrp="1"/>
          </p:cNvSpPr>
          <p:nvPr>
            <p:ph type="sldNum" sz="quarter" idx="5"/>
          </p:nvPr>
        </p:nvSpPr>
        <p:spPr/>
        <p:txBody>
          <a:bodyPr/>
          <a:lstStyle/>
          <a:p>
            <a:fld id="{40FC1487-926D-4984-B29F-5FFC8C61C64A}" type="slidenum">
              <a:rPr lang="en-ZA" smtClean="0"/>
              <a:t>18</a:t>
            </a:fld>
            <a:endParaRPr lang="en-ZA"/>
          </a:p>
        </p:txBody>
      </p:sp>
    </p:spTree>
    <p:extLst>
      <p:ext uri="{BB962C8B-B14F-4D97-AF65-F5344CB8AC3E}">
        <p14:creationId xmlns:p14="http://schemas.microsoft.com/office/powerpoint/2010/main" val="4121906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69530-C0FE-426D-95F5-21576D41BF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260A6991-8546-4C38-AAF9-22F6DC94F2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2059731C-CE03-4B21-8041-12DABFBBC7B2}"/>
              </a:ext>
            </a:extLst>
          </p:cNvPr>
          <p:cNvSpPr>
            <a:spLocks noGrp="1"/>
          </p:cNvSpPr>
          <p:nvPr>
            <p:ph type="dt" sz="half" idx="10"/>
          </p:nvPr>
        </p:nvSpPr>
        <p:spPr/>
        <p:txBody>
          <a:bodyPr/>
          <a:lstStyle/>
          <a:p>
            <a:fld id="{BA372D84-593B-42A6-A854-ECAF447CE1C0}" type="datetimeFigureOut">
              <a:rPr lang="en-ZA" smtClean="0"/>
              <a:t>2023/01/20</a:t>
            </a:fld>
            <a:endParaRPr lang="en-ZA"/>
          </a:p>
        </p:txBody>
      </p:sp>
      <p:sp>
        <p:nvSpPr>
          <p:cNvPr id="5" name="Footer Placeholder 4">
            <a:extLst>
              <a:ext uri="{FF2B5EF4-FFF2-40B4-BE49-F238E27FC236}">
                <a16:creationId xmlns:a16="http://schemas.microsoft.com/office/drawing/2014/main" id="{425C54A2-384B-40EF-AFC6-078ED678AF8C}"/>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EE38A92-E4DB-4A43-BDF8-77F41E9A52CB}"/>
              </a:ext>
            </a:extLst>
          </p:cNvPr>
          <p:cNvSpPr>
            <a:spLocks noGrp="1"/>
          </p:cNvSpPr>
          <p:nvPr>
            <p:ph type="sldNum" sz="quarter" idx="12"/>
          </p:nvPr>
        </p:nvSpPr>
        <p:spPr/>
        <p:txBody>
          <a:bodyPr/>
          <a:lstStyle/>
          <a:p>
            <a:fld id="{8E2E0FF0-37B6-4850-B317-6C7E57634110}" type="slidenum">
              <a:rPr lang="en-ZA" smtClean="0"/>
              <a:t>‹#›</a:t>
            </a:fld>
            <a:endParaRPr lang="en-ZA"/>
          </a:p>
        </p:txBody>
      </p:sp>
    </p:spTree>
    <p:extLst>
      <p:ext uri="{BB962C8B-B14F-4D97-AF65-F5344CB8AC3E}">
        <p14:creationId xmlns:p14="http://schemas.microsoft.com/office/powerpoint/2010/main" val="1455244943"/>
      </p:ext>
    </p:extLst>
  </p:cSld>
  <p:clrMapOvr>
    <a:masterClrMapping/>
  </p:clrMapOvr>
  <mc:AlternateContent xmlns:mc="http://schemas.openxmlformats.org/markup-compatibility/2006" xmlns:p14="http://schemas.microsoft.com/office/powerpoint/2010/main">
    <mc:Choice Requires="p14">
      <p:transition p14:dur="0" advTm="32670"/>
    </mc:Choice>
    <mc:Fallback xmlns="">
      <p:transition advTm="3267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AD976-0318-419B-8728-E653FCF9CAFB}"/>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E9136A83-EB93-4766-8F45-6880C4AAE2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13FD5458-7C63-47ED-8064-03F70914FB38}"/>
              </a:ext>
            </a:extLst>
          </p:cNvPr>
          <p:cNvSpPr>
            <a:spLocks noGrp="1"/>
          </p:cNvSpPr>
          <p:nvPr>
            <p:ph type="dt" sz="half" idx="10"/>
          </p:nvPr>
        </p:nvSpPr>
        <p:spPr/>
        <p:txBody>
          <a:bodyPr/>
          <a:lstStyle/>
          <a:p>
            <a:fld id="{BA372D84-593B-42A6-A854-ECAF447CE1C0}" type="datetimeFigureOut">
              <a:rPr lang="en-ZA" smtClean="0"/>
              <a:t>2023/01/20</a:t>
            </a:fld>
            <a:endParaRPr lang="en-ZA"/>
          </a:p>
        </p:txBody>
      </p:sp>
      <p:sp>
        <p:nvSpPr>
          <p:cNvPr id="5" name="Footer Placeholder 4">
            <a:extLst>
              <a:ext uri="{FF2B5EF4-FFF2-40B4-BE49-F238E27FC236}">
                <a16:creationId xmlns:a16="http://schemas.microsoft.com/office/drawing/2014/main" id="{A99CF439-71C2-48CC-8D91-C456BC63FB91}"/>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3129E82-644C-459E-93E1-E7CC569DF76F}"/>
              </a:ext>
            </a:extLst>
          </p:cNvPr>
          <p:cNvSpPr>
            <a:spLocks noGrp="1"/>
          </p:cNvSpPr>
          <p:nvPr>
            <p:ph type="sldNum" sz="quarter" idx="12"/>
          </p:nvPr>
        </p:nvSpPr>
        <p:spPr/>
        <p:txBody>
          <a:bodyPr/>
          <a:lstStyle/>
          <a:p>
            <a:fld id="{8E2E0FF0-37B6-4850-B317-6C7E57634110}" type="slidenum">
              <a:rPr lang="en-ZA" smtClean="0"/>
              <a:t>‹#›</a:t>
            </a:fld>
            <a:endParaRPr lang="en-ZA"/>
          </a:p>
        </p:txBody>
      </p:sp>
    </p:spTree>
    <p:extLst>
      <p:ext uri="{BB962C8B-B14F-4D97-AF65-F5344CB8AC3E}">
        <p14:creationId xmlns:p14="http://schemas.microsoft.com/office/powerpoint/2010/main" val="1725269856"/>
      </p:ext>
    </p:extLst>
  </p:cSld>
  <p:clrMapOvr>
    <a:masterClrMapping/>
  </p:clrMapOvr>
  <mc:AlternateContent xmlns:mc="http://schemas.openxmlformats.org/markup-compatibility/2006" xmlns:p14="http://schemas.microsoft.com/office/powerpoint/2010/main">
    <mc:Choice Requires="p14">
      <p:transition p14:dur="0" advTm="32670"/>
    </mc:Choice>
    <mc:Fallback xmlns="">
      <p:transition advTm="3267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74A5C8-B5E5-4EDE-8799-5CD9D7DBBB6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7F16F137-2BD4-4F98-ABAF-4BFB0FE2FD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976CE5D0-563F-4DE0-9949-5EDFEB3D7472}"/>
              </a:ext>
            </a:extLst>
          </p:cNvPr>
          <p:cNvSpPr>
            <a:spLocks noGrp="1"/>
          </p:cNvSpPr>
          <p:nvPr>
            <p:ph type="dt" sz="half" idx="10"/>
          </p:nvPr>
        </p:nvSpPr>
        <p:spPr/>
        <p:txBody>
          <a:bodyPr/>
          <a:lstStyle/>
          <a:p>
            <a:fld id="{BA372D84-593B-42A6-A854-ECAF447CE1C0}" type="datetimeFigureOut">
              <a:rPr lang="en-ZA" smtClean="0"/>
              <a:t>2023/01/20</a:t>
            </a:fld>
            <a:endParaRPr lang="en-ZA"/>
          </a:p>
        </p:txBody>
      </p:sp>
      <p:sp>
        <p:nvSpPr>
          <p:cNvPr id="5" name="Footer Placeholder 4">
            <a:extLst>
              <a:ext uri="{FF2B5EF4-FFF2-40B4-BE49-F238E27FC236}">
                <a16:creationId xmlns:a16="http://schemas.microsoft.com/office/drawing/2014/main" id="{62E60E0C-3CDC-4D9A-B34E-9FFAE2D268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D2C46812-5506-4A95-8079-CAAC63599108}"/>
              </a:ext>
            </a:extLst>
          </p:cNvPr>
          <p:cNvSpPr>
            <a:spLocks noGrp="1"/>
          </p:cNvSpPr>
          <p:nvPr>
            <p:ph type="sldNum" sz="quarter" idx="12"/>
          </p:nvPr>
        </p:nvSpPr>
        <p:spPr/>
        <p:txBody>
          <a:bodyPr/>
          <a:lstStyle/>
          <a:p>
            <a:fld id="{8E2E0FF0-37B6-4850-B317-6C7E57634110}" type="slidenum">
              <a:rPr lang="en-ZA" smtClean="0"/>
              <a:t>‹#›</a:t>
            </a:fld>
            <a:endParaRPr lang="en-ZA"/>
          </a:p>
        </p:txBody>
      </p:sp>
    </p:spTree>
    <p:extLst>
      <p:ext uri="{BB962C8B-B14F-4D97-AF65-F5344CB8AC3E}">
        <p14:creationId xmlns:p14="http://schemas.microsoft.com/office/powerpoint/2010/main" val="1026275453"/>
      </p:ext>
    </p:extLst>
  </p:cSld>
  <p:clrMapOvr>
    <a:masterClrMapping/>
  </p:clrMapOvr>
  <mc:AlternateContent xmlns:mc="http://schemas.openxmlformats.org/markup-compatibility/2006" xmlns:p14="http://schemas.microsoft.com/office/powerpoint/2010/main">
    <mc:Choice Requires="p14">
      <p:transition p14:dur="0" advTm="32670"/>
    </mc:Choice>
    <mc:Fallback xmlns="">
      <p:transition advTm="3267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257DB-40D5-4F05-AEE9-A216CA469ED7}"/>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D82D3D6D-2E29-450C-A51F-ED14AC0DE4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AFD090DA-738F-4A84-9310-6E50C0417DE3}"/>
              </a:ext>
            </a:extLst>
          </p:cNvPr>
          <p:cNvSpPr>
            <a:spLocks noGrp="1"/>
          </p:cNvSpPr>
          <p:nvPr>
            <p:ph type="dt" sz="half" idx="10"/>
          </p:nvPr>
        </p:nvSpPr>
        <p:spPr/>
        <p:txBody>
          <a:bodyPr/>
          <a:lstStyle/>
          <a:p>
            <a:fld id="{BA372D84-593B-42A6-A854-ECAF447CE1C0}" type="datetimeFigureOut">
              <a:rPr lang="en-ZA" smtClean="0"/>
              <a:t>2023/01/20</a:t>
            </a:fld>
            <a:endParaRPr lang="en-ZA"/>
          </a:p>
        </p:txBody>
      </p:sp>
      <p:sp>
        <p:nvSpPr>
          <p:cNvPr id="5" name="Footer Placeholder 4">
            <a:extLst>
              <a:ext uri="{FF2B5EF4-FFF2-40B4-BE49-F238E27FC236}">
                <a16:creationId xmlns:a16="http://schemas.microsoft.com/office/drawing/2014/main" id="{60A29A00-8A81-475D-96B3-A311F2AB9087}"/>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6FCCFC77-71F4-42AB-8235-5CBD90C4A14B}"/>
              </a:ext>
            </a:extLst>
          </p:cNvPr>
          <p:cNvSpPr>
            <a:spLocks noGrp="1"/>
          </p:cNvSpPr>
          <p:nvPr>
            <p:ph type="sldNum" sz="quarter" idx="12"/>
          </p:nvPr>
        </p:nvSpPr>
        <p:spPr/>
        <p:txBody>
          <a:bodyPr/>
          <a:lstStyle/>
          <a:p>
            <a:fld id="{8E2E0FF0-37B6-4850-B317-6C7E57634110}" type="slidenum">
              <a:rPr lang="en-ZA" smtClean="0"/>
              <a:t>‹#›</a:t>
            </a:fld>
            <a:endParaRPr lang="en-ZA"/>
          </a:p>
        </p:txBody>
      </p:sp>
    </p:spTree>
    <p:extLst>
      <p:ext uri="{BB962C8B-B14F-4D97-AF65-F5344CB8AC3E}">
        <p14:creationId xmlns:p14="http://schemas.microsoft.com/office/powerpoint/2010/main" val="3791992894"/>
      </p:ext>
    </p:extLst>
  </p:cSld>
  <p:clrMapOvr>
    <a:masterClrMapping/>
  </p:clrMapOvr>
  <mc:AlternateContent xmlns:mc="http://schemas.openxmlformats.org/markup-compatibility/2006" xmlns:p14="http://schemas.microsoft.com/office/powerpoint/2010/main">
    <mc:Choice Requires="p14">
      <p:transition p14:dur="0" advTm="32670"/>
    </mc:Choice>
    <mc:Fallback xmlns="">
      <p:transition advTm="3267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3A79B-814A-4192-B05A-1D9AFE1F4D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90A73679-F7AA-4B6C-ABFC-DC7A4F95EB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E667EC-2BB5-49D4-9706-24C23A9FEA24}"/>
              </a:ext>
            </a:extLst>
          </p:cNvPr>
          <p:cNvSpPr>
            <a:spLocks noGrp="1"/>
          </p:cNvSpPr>
          <p:nvPr>
            <p:ph type="dt" sz="half" idx="10"/>
          </p:nvPr>
        </p:nvSpPr>
        <p:spPr/>
        <p:txBody>
          <a:bodyPr/>
          <a:lstStyle/>
          <a:p>
            <a:fld id="{BA372D84-593B-42A6-A854-ECAF447CE1C0}" type="datetimeFigureOut">
              <a:rPr lang="en-ZA" smtClean="0"/>
              <a:t>2023/01/20</a:t>
            </a:fld>
            <a:endParaRPr lang="en-ZA"/>
          </a:p>
        </p:txBody>
      </p:sp>
      <p:sp>
        <p:nvSpPr>
          <p:cNvPr id="5" name="Footer Placeholder 4">
            <a:extLst>
              <a:ext uri="{FF2B5EF4-FFF2-40B4-BE49-F238E27FC236}">
                <a16:creationId xmlns:a16="http://schemas.microsoft.com/office/drawing/2014/main" id="{D601FFBC-A1A1-4410-959C-87239CEE5E1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D2A0053A-F628-4634-B649-37FD928A05D1}"/>
              </a:ext>
            </a:extLst>
          </p:cNvPr>
          <p:cNvSpPr>
            <a:spLocks noGrp="1"/>
          </p:cNvSpPr>
          <p:nvPr>
            <p:ph type="sldNum" sz="quarter" idx="12"/>
          </p:nvPr>
        </p:nvSpPr>
        <p:spPr/>
        <p:txBody>
          <a:bodyPr/>
          <a:lstStyle/>
          <a:p>
            <a:fld id="{8E2E0FF0-37B6-4850-B317-6C7E57634110}" type="slidenum">
              <a:rPr lang="en-ZA" smtClean="0"/>
              <a:t>‹#›</a:t>
            </a:fld>
            <a:endParaRPr lang="en-ZA"/>
          </a:p>
        </p:txBody>
      </p:sp>
    </p:spTree>
    <p:extLst>
      <p:ext uri="{BB962C8B-B14F-4D97-AF65-F5344CB8AC3E}">
        <p14:creationId xmlns:p14="http://schemas.microsoft.com/office/powerpoint/2010/main" val="840453343"/>
      </p:ext>
    </p:extLst>
  </p:cSld>
  <p:clrMapOvr>
    <a:masterClrMapping/>
  </p:clrMapOvr>
  <mc:AlternateContent xmlns:mc="http://schemas.openxmlformats.org/markup-compatibility/2006" xmlns:p14="http://schemas.microsoft.com/office/powerpoint/2010/main">
    <mc:Choice Requires="p14">
      <p:transition p14:dur="0" advTm="32670"/>
    </mc:Choice>
    <mc:Fallback xmlns="">
      <p:transition advTm="3267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D6943-D56E-4866-8689-A3C4B57A256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62446A43-2BF5-4B75-93F4-27381CF95E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23269CE9-9E08-4214-8AB4-90C50EC6A2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911357F3-0E13-4C35-890B-235DE5F293B7}"/>
              </a:ext>
            </a:extLst>
          </p:cNvPr>
          <p:cNvSpPr>
            <a:spLocks noGrp="1"/>
          </p:cNvSpPr>
          <p:nvPr>
            <p:ph type="dt" sz="half" idx="10"/>
          </p:nvPr>
        </p:nvSpPr>
        <p:spPr/>
        <p:txBody>
          <a:bodyPr/>
          <a:lstStyle/>
          <a:p>
            <a:fld id="{BA372D84-593B-42A6-A854-ECAF447CE1C0}" type="datetimeFigureOut">
              <a:rPr lang="en-ZA" smtClean="0"/>
              <a:t>2023/01/20</a:t>
            </a:fld>
            <a:endParaRPr lang="en-ZA"/>
          </a:p>
        </p:txBody>
      </p:sp>
      <p:sp>
        <p:nvSpPr>
          <p:cNvPr id="6" name="Footer Placeholder 5">
            <a:extLst>
              <a:ext uri="{FF2B5EF4-FFF2-40B4-BE49-F238E27FC236}">
                <a16:creationId xmlns:a16="http://schemas.microsoft.com/office/drawing/2014/main" id="{F80538CC-33C2-484C-B360-BB50755D5A0D}"/>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E94658CF-E787-4D8B-B677-4DA4B874B93A}"/>
              </a:ext>
            </a:extLst>
          </p:cNvPr>
          <p:cNvSpPr>
            <a:spLocks noGrp="1"/>
          </p:cNvSpPr>
          <p:nvPr>
            <p:ph type="sldNum" sz="quarter" idx="12"/>
          </p:nvPr>
        </p:nvSpPr>
        <p:spPr/>
        <p:txBody>
          <a:bodyPr/>
          <a:lstStyle/>
          <a:p>
            <a:fld id="{8E2E0FF0-37B6-4850-B317-6C7E57634110}" type="slidenum">
              <a:rPr lang="en-ZA" smtClean="0"/>
              <a:t>‹#›</a:t>
            </a:fld>
            <a:endParaRPr lang="en-ZA"/>
          </a:p>
        </p:txBody>
      </p:sp>
    </p:spTree>
    <p:extLst>
      <p:ext uri="{BB962C8B-B14F-4D97-AF65-F5344CB8AC3E}">
        <p14:creationId xmlns:p14="http://schemas.microsoft.com/office/powerpoint/2010/main" val="2149447025"/>
      </p:ext>
    </p:extLst>
  </p:cSld>
  <p:clrMapOvr>
    <a:masterClrMapping/>
  </p:clrMapOvr>
  <mc:AlternateContent xmlns:mc="http://schemas.openxmlformats.org/markup-compatibility/2006" xmlns:p14="http://schemas.microsoft.com/office/powerpoint/2010/main">
    <mc:Choice Requires="p14">
      <p:transition p14:dur="0" advTm="32670"/>
    </mc:Choice>
    <mc:Fallback xmlns="">
      <p:transition advTm="3267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AC3E0-417D-44B5-B101-6D918716C5C2}"/>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ECC71DE8-2F29-4C1A-912C-B7167FEC1C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029555-78EF-4DC7-9B8C-6138623CDD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24271799-7182-4943-A5C5-0C2A3B2BD1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6D2A2C-FD4D-450E-B455-327D2750E3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DE580649-A513-43E4-AFA3-23E07B093936}"/>
              </a:ext>
            </a:extLst>
          </p:cNvPr>
          <p:cNvSpPr>
            <a:spLocks noGrp="1"/>
          </p:cNvSpPr>
          <p:nvPr>
            <p:ph type="dt" sz="half" idx="10"/>
          </p:nvPr>
        </p:nvSpPr>
        <p:spPr/>
        <p:txBody>
          <a:bodyPr/>
          <a:lstStyle/>
          <a:p>
            <a:fld id="{BA372D84-593B-42A6-A854-ECAF447CE1C0}" type="datetimeFigureOut">
              <a:rPr lang="en-ZA" smtClean="0"/>
              <a:t>2023/01/20</a:t>
            </a:fld>
            <a:endParaRPr lang="en-ZA"/>
          </a:p>
        </p:txBody>
      </p:sp>
      <p:sp>
        <p:nvSpPr>
          <p:cNvPr id="8" name="Footer Placeholder 7">
            <a:extLst>
              <a:ext uri="{FF2B5EF4-FFF2-40B4-BE49-F238E27FC236}">
                <a16:creationId xmlns:a16="http://schemas.microsoft.com/office/drawing/2014/main" id="{8F78020B-7250-467C-BE53-BF92EFCB8783}"/>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F97DBF7D-187E-4FEC-810F-79909E6BCB9D}"/>
              </a:ext>
            </a:extLst>
          </p:cNvPr>
          <p:cNvSpPr>
            <a:spLocks noGrp="1"/>
          </p:cNvSpPr>
          <p:nvPr>
            <p:ph type="sldNum" sz="quarter" idx="12"/>
          </p:nvPr>
        </p:nvSpPr>
        <p:spPr/>
        <p:txBody>
          <a:bodyPr/>
          <a:lstStyle/>
          <a:p>
            <a:fld id="{8E2E0FF0-37B6-4850-B317-6C7E57634110}" type="slidenum">
              <a:rPr lang="en-ZA" smtClean="0"/>
              <a:t>‹#›</a:t>
            </a:fld>
            <a:endParaRPr lang="en-ZA"/>
          </a:p>
        </p:txBody>
      </p:sp>
    </p:spTree>
    <p:extLst>
      <p:ext uri="{BB962C8B-B14F-4D97-AF65-F5344CB8AC3E}">
        <p14:creationId xmlns:p14="http://schemas.microsoft.com/office/powerpoint/2010/main" val="542997375"/>
      </p:ext>
    </p:extLst>
  </p:cSld>
  <p:clrMapOvr>
    <a:masterClrMapping/>
  </p:clrMapOvr>
  <mc:AlternateContent xmlns:mc="http://schemas.openxmlformats.org/markup-compatibility/2006" xmlns:p14="http://schemas.microsoft.com/office/powerpoint/2010/main">
    <mc:Choice Requires="p14">
      <p:transition p14:dur="0" advTm="32670"/>
    </mc:Choice>
    <mc:Fallback xmlns="">
      <p:transition advTm="3267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EE931-B364-45AB-A19D-FEB095A63893}"/>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A2BCA408-F9CF-4F2C-A157-FBA22A49A367}"/>
              </a:ext>
            </a:extLst>
          </p:cNvPr>
          <p:cNvSpPr>
            <a:spLocks noGrp="1"/>
          </p:cNvSpPr>
          <p:nvPr>
            <p:ph type="dt" sz="half" idx="10"/>
          </p:nvPr>
        </p:nvSpPr>
        <p:spPr/>
        <p:txBody>
          <a:bodyPr/>
          <a:lstStyle/>
          <a:p>
            <a:fld id="{BA372D84-593B-42A6-A854-ECAF447CE1C0}" type="datetimeFigureOut">
              <a:rPr lang="en-ZA" smtClean="0"/>
              <a:t>2023/01/20</a:t>
            </a:fld>
            <a:endParaRPr lang="en-ZA"/>
          </a:p>
        </p:txBody>
      </p:sp>
      <p:sp>
        <p:nvSpPr>
          <p:cNvPr id="4" name="Footer Placeholder 3">
            <a:extLst>
              <a:ext uri="{FF2B5EF4-FFF2-40B4-BE49-F238E27FC236}">
                <a16:creationId xmlns:a16="http://schemas.microsoft.com/office/drawing/2014/main" id="{FD8C549B-6237-45C5-ABCB-A907CF8A65B7}"/>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A5BF3668-5486-4267-B96B-AB8677621499}"/>
              </a:ext>
            </a:extLst>
          </p:cNvPr>
          <p:cNvSpPr>
            <a:spLocks noGrp="1"/>
          </p:cNvSpPr>
          <p:nvPr>
            <p:ph type="sldNum" sz="quarter" idx="12"/>
          </p:nvPr>
        </p:nvSpPr>
        <p:spPr/>
        <p:txBody>
          <a:bodyPr/>
          <a:lstStyle/>
          <a:p>
            <a:fld id="{8E2E0FF0-37B6-4850-B317-6C7E57634110}" type="slidenum">
              <a:rPr lang="en-ZA" smtClean="0"/>
              <a:t>‹#›</a:t>
            </a:fld>
            <a:endParaRPr lang="en-ZA"/>
          </a:p>
        </p:txBody>
      </p:sp>
    </p:spTree>
    <p:extLst>
      <p:ext uri="{BB962C8B-B14F-4D97-AF65-F5344CB8AC3E}">
        <p14:creationId xmlns:p14="http://schemas.microsoft.com/office/powerpoint/2010/main" val="3766751871"/>
      </p:ext>
    </p:extLst>
  </p:cSld>
  <p:clrMapOvr>
    <a:masterClrMapping/>
  </p:clrMapOvr>
  <mc:AlternateContent xmlns:mc="http://schemas.openxmlformats.org/markup-compatibility/2006" xmlns:p14="http://schemas.microsoft.com/office/powerpoint/2010/main">
    <mc:Choice Requires="p14">
      <p:transition p14:dur="0" advTm="32670"/>
    </mc:Choice>
    <mc:Fallback xmlns="">
      <p:transition advTm="3267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BE77A2-F357-4EF2-BE07-1D5AD08A4428}"/>
              </a:ext>
            </a:extLst>
          </p:cNvPr>
          <p:cNvSpPr>
            <a:spLocks noGrp="1"/>
          </p:cNvSpPr>
          <p:nvPr>
            <p:ph type="dt" sz="half" idx="10"/>
          </p:nvPr>
        </p:nvSpPr>
        <p:spPr/>
        <p:txBody>
          <a:bodyPr/>
          <a:lstStyle/>
          <a:p>
            <a:fld id="{BA372D84-593B-42A6-A854-ECAF447CE1C0}" type="datetimeFigureOut">
              <a:rPr lang="en-ZA" smtClean="0"/>
              <a:t>2023/01/20</a:t>
            </a:fld>
            <a:endParaRPr lang="en-ZA"/>
          </a:p>
        </p:txBody>
      </p:sp>
      <p:sp>
        <p:nvSpPr>
          <p:cNvPr id="3" name="Footer Placeholder 2">
            <a:extLst>
              <a:ext uri="{FF2B5EF4-FFF2-40B4-BE49-F238E27FC236}">
                <a16:creationId xmlns:a16="http://schemas.microsoft.com/office/drawing/2014/main" id="{9155E015-1921-40DE-8E78-AE33A0378340}"/>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61AF2FD9-B34D-4CA4-B5E2-CE51694F3A26}"/>
              </a:ext>
            </a:extLst>
          </p:cNvPr>
          <p:cNvSpPr>
            <a:spLocks noGrp="1"/>
          </p:cNvSpPr>
          <p:nvPr>
            <p:ph type="sldNum" sz="quarter" idx="12"/>
          </p:nvPr>
        </p:nvSpPr>
        <p:spPr/>
        <p:txBody>
          <a:bodyPr/>
          <a:lstStyle/>
          <a:p>
            <a:fld id="{8E2E0FF0-37B6-4850-B317-6C7E57634110}" type="slidenum">
              <a:rPr lang="en-ZA" smtClean="0"/>
              <a:t>‹#›</a:t>
            </a:fld>
            <a:endParaRPr lang="en-ZA"/>
          </a:p>
        </p:txBody>
      </p:sp>
    </p:spTree>
    <p:extLst>
      <p:ext uri="{BB962C8B-B14F-4D97-AF65-F5344CB8AC3E}">
        <p14:creationId xmlns:p14="http://schemas.microsoft.com/office/powerpoint/2010/main" val="2769591399"/>
      </p:ext>
    </p:extLst>
  </p:cSld>
  <p:clrMapOvr>
    <a:masterClrMapping/>
  </p:clrMapOvr>
  <mc:AlternateContent xmlns:mc="http://schemas.openxmlformats.org/markup-compatibility/2006" xmlns:p14="http://schemas.microsoft.com/office/powerpoint/2010/main">
    <mc:Choice Requires="p14">
      <p:transition p14:dur="0" advTm="32670"/>
    </mc:Choice>
    <mc:Fallback xmlns="">
      <p:transition advTm="3267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4930F-283F-4F72-BB90-DC32A977A7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F5613988-00E0-4BEB-8E91-2615D2E8F2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9CDDDE5B-B3D5-4F52-8E23-6D2B0EEABE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64E0E9-904C-40B3-8C79-33A97401D303}"/>
              </a:ext>
            </a:extLst>
          </p:cNvPr>
          <p:cNvSpPr>
            <a:spLocks noGrp="1"/>
          </p:cNvSpPr>
          <p:nvPr>
            <p:ph type="dt" sz="half" idx="10"/>
          </p:nvPr>
        </p:nvSpPr>
        <p:spPr/>
        <p:txBody>
          <a:bodyPr/>
          <a:lstStyle/>
          <a:p>
            <a:fld id="{BA372D84-593B-42A6-A854-ECAF447CE1C0}" type="datetimeFigureOut">
              <a:rPr lang="en-ZA" smtClean="0"/>
              <a:t>2023/01/20</a:t>
            </a:fld>
            <a:endParaRPr lang="en-ZA"/>
          </a:p>
        </p:txBody>
      </p:sp>
      <p:sp>
        <p:nvSpPr>
          <p:cNvPr id="6" name="Footer Placeholder 5">
            <a:extLst>
              <a:ext uri="{FF2B5EF4-FFF2-40B4-BE49-F238E27FC236}">
                <a16:creationId xmlns:a16="http://schemas.microsoft.com/office/drawing/2014/main" id="{3D625024-F236-4F1E-A57E-1B8D960D9CD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A2182DBB-1975-4BA0-BC89-B5F4DDD63984}"/>
              </a:ext>
            </a:extLst>
          </p:cNvPr>
          <p:cNvSpPr>
            <a:spLocks noGrp="1"/>
          </p:cNvSpPr>
          <p:nvPr>
            <p:ph type="sldNum" sz="quarter" idx="12"/>
          </p:nvPr>
        </p:nvSpPr>
        <p:spPr/>
        <p:txBody>
          <a:bodyPr/>
          <a:lstStyle/>
          <a:p>
            <a:fld id="{8E2E0FF0-37B6-4850-B317-6C7E57634110}" type="slidenum">
              <a:rPr lang="en-ZA" smtClean="0"/>
              <a:t>‹#›</a:t>
            </a:fld>
            <a:endParaRPr lang="en-ZA"/>
          </a:p>
        </p:txBody>
      </p:sp>
    </p:spTree>
    <p:extLst>
      <p:ext uri="{BB962C8B-B14F-4D97-AF65-F5344CB8AC3E}">
        <p14:creationId xmlns:p14="http://schemas.microsoft.com/office/powerpoint/2010/main" val="1235379326"/>
      </p:ext>
    </p:extLst>
  </p:cSld>
  <p:clrMapOvr>
    <a:masterClrMapping/>
  </p:clrMapOvr>
  <mc:AlternateContent xmlns:mc="http://schemas.openxmlformats.org/markup-compatibility/2006" xmlns:p14="http://schemas.microsoft.com/office/powerpoint/2010/main">
    <mc:Choice Requires="p14">
      <p:transition p14:dur="0" advTm="32670"/>
    </mc:Choice>
    <mc:Fallback xmlns="">
      <p:transition advTm="3267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96E63-B25D-4DC8-9825-951E62A373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8B140897-791F-4454-9236-F049C02B9E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CF677D68-9042-48B8-B539-FEB720FCCF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09C73E-AE33-4200-A569-A1D61B44CB28}"/>
              </a:ext>
            </a:extLst>
          </p:cNvPr>
          <p:cNvSpPr>
            <a:spLocks noGrp="1"/>
          </p:cNvSpPr>
          <p:nvPr>
            <p:ph type="dt" sz="half" idx="10"/>
          </p:nvPr>
        </p:nvSpPr>
        <p:spPr/>
        <p:txBody>
          <a:bodyPr/>
          <a:lstStyle/>
          <a:p>
            <a:fld id="{BA372D84-593B-42A6-A854-ECAF447CE1C0}" type="datetimeFigureOut">
              <a:rPr lang="en-ZA" smtClean="0"/>
              <a:t>2023/01/20</a:t>
            </a:fld>
            <a:endParaRPr lang="en-ZA"/>
          </a:p>
        </p:txBody>
      </p:sp>
      <p:sp>
        <p:nvSpPr>
          <p:cNvPr id="6" name="Footer Placeholder 5">
            <a:extLst>
              <a:ext uri="{FF2B5EF4-FFF2-40B4-BE49-F238E27FC236}">
                <a16:creationId xmlns:a16="http://schemas.microsoft.com/office/drawing/2014/main" id="{2BFC6CA2-420E-4F61-8E90-34F40625FF00}"/>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F0C36938-473F-4834-A5C2-09702B35AA2F}"/>
              </a:ext>
            </a:extLst>
          </p:cNvPr>
          <p:cNvSpPr>
            <a:spLocks noGrp="1"/>
          </p:cNvSpPr>
          <p:nvPr>
            <p:ph type="sldNum" sz="quarter" idx="12"/>
          </p:nvPr>
        </p:nvSpPr>
        <p:spPr/>
        <p:txBody>
          <a:bodyPr/>
          <a:lstStyle/>
          <a:p>
            <a:fld id="{8E2E0FF0-37B6-4850-B317-6C7E57634110}" type="slidenum">
              <a:rPr lang="en-ZA" smtClean="0"/>
              <a:t>‹#›</a:t>
            </a:fld>
            <a:endParaRPr lang="en-ZA"/>
          </a:p>
        </p:txBody>
      </p:sp>
    </p:spTree>
    <p:extLst>
      <p:ext uri="{BB962C8B-B14F-4D97-AF65-F5344CB8AC3E}">
        <p14:creationId xmlns:p14="http://schemas.microsoft.com/office/powerpoint/2010/main" val="243092615"/>
      </p:ext>
    </p:extLst>
  </p:cSld>
  <p:clrMapOvr>
    <a:masterClrMapping/>
  </p:clrMapOvr>
  <mc:AlternateContent xmlns:mc="http://schemas.openxmlformats.org/markup-compatibility/2006" xmlns:p14="http://schemas.microsoft.com/office/powerpoint/2010/main">
    <mc:Choice Requires="p14">
      <p:transition p14:dur="0" advTm="32670"/>
    </mc:Choice>
    <mc:Fallback xmlns="">
      <p:transition advTm="3267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F0C3BC-46C4-4A8E-B5BD-5E26617640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869CDEEE-9E81-47F2-BD5E-73EF2E6F66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C510DE8B-E20C-4E81-85D8-D392420ABF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372D84-593B-42A6-A854-ECAF447CE1C0}" type="datetimeFigureOut">
              <a:rPr lang="en-ZA" smtClean="0"/>
              <a:t>2023/01/20</a:t>
            </a:fld>
            <a:endParaRPr lang="en-ZA"/>
          </a:p>
        </p:txBody>
      </p:sp>
      <p:sp>
        <p:nvSpPr>
          <p:cNvPr id="5" name="Footer Placeholder 4">
            <a:extLst>
              <a:ext uri="{FF2B5EF4-FFF2-40B4-BE49-F238E27FC236}">
                <a16:creationId xmlns:a16="http://schemas.microsoft.com/office/drawing/2014/main" id="{AB00DBB3-3C5E-49E7-B0D5-BBD49198B1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0AAA6502-38F9-4F6F-9B63-B7EF92B6AE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2E0FF0-37B6-4850-B317-6C7E57634110}" type="slidenum">
              <a:rPr lang="en-ZA" smtClean="0"/>
              <a:t>‹#›</a:t>
            </a:fld>
            <a:endParaRPr lang="en-ZA"/>
          </a:p>
        </p:txBody>
      </p:sp>
    </p:spTree>
    <p:extLst>
      <p:ext uri="{BB962C8B-B14F-4D97-AF65-F5344CB8AC3E}">
        <p14:creationId xmlns:p14="http://schemas.microsoft.com/office/powerpoint/2010/main" val="322655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advTm="32670"/>
    </mc:Choice>
    <mc:Fallback xmlns="">
      <p:transition advTm="3267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02-2</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4BBE74-36F8-462A-9430-497BA220F310}"/>
              </a:ext>
            </a:extLst>
          </p:cNvPr>
          <p:cNvPicPr>
            <a:picLocks noChangeAspect="1"/>
          </p:cNvPicPr>
          <p:nvPr/>
        </p:nvPicPr>
        <p:blipFill>
          <a:blip r:embed="rId3"/>
          <a:stretch>
            <a:fillRect/>
          </a:stretch>
        </p:blipFill>
        <p:spPr>
          <a:xfrm>
            <a:off x="0" y="0"/>
            <a:ext cx="12192000" cy="8260702"/>
          </a:xfrm>
          <a:prstGeom prst="rect">
            <a:avLst/>
          </a:prstGeom>
        </p:spPr>
      </p:pic>
      <p:sp>
        <p:nvSpPr>
          <p:cNvPr id="3" name="TextBox 2">
            <a:extLst>
              <a:ext uri="{FF2B5EF4-FFF2-40B4-BE49-F238E27FC236}">
                <a16:creationId xmlns:a16="http://schemas.microsoft.com/office/drawing/2014/main" id="{C779B2D1-2F05-8F35-3088-820085654B5F}"/>
              </a:ext>
            </a:extLst>
          </p:cNvPr>
          <p:cNvSpPr txBox="1"/>
          <p:nvPr/>
        </p:nvSpPr>
        <p:spPr>
          <a:xfrm>
            <a:off x="595864" y="261431"/>
            <a:ext cx="2909336" cy="646331"/>
          </a:xfrm>
          <a:prstGeom prst="rect">
            <a:avLst/>
          </a:prstGeom>
          <a:noFill/>
        </p:spPr>
        <p:txBody>
          <a:bodyPr wrap="square" rtlCol="0">
            <a:spAutoFit/>
          </a:bodyPr>
          <a:lstStyle/>
          <a:p>
            <a:r>
              <a:rPr lang="en-ZA" sz="3600" dirty="0">
                <a:solidFill>
                  <a:schemeClr val="bg1"/>
                </a:solidFill>
                <a:latin typeface="Times New Roman" panose="02020603050405020304" pitchFamily="18" charset="0"/>
                <a:cs typeface="Times New Roman" panose="02020603050405020304" pitchFamily="18" charset="0"/>
              </a:rPr>
              <a:t>Genesis 3:2</a:t>
            </a:r>
          </a:p>
        </p:txBody>
      </p:sp>
    </p:spTree>
    <p:extLst>
      <p:ext uri="{BB962C8B-B14F-4D97-AF65-F5344CB8AC3E}">
        <p14:creationId xmlns:p14="http://schemas.microsoft.com/office/powerpoint/2010/main" val="12766651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3</a:t>
            </a:r>
            <a:r>
              <a:rPr lang="en-US" sz="4800" b="0" i="0" dirty="0">
                <a:solidFill>
                  <a:srgbClr val="121212"/>
                </a:solidFill>
                <a:effectLst/>
                <a:latin typeface="Arial" panose="020B0604020202020204" pitchFamily="34" charset="0"/>
              </a:rPr>
              <a:t>but not the fruit of the tree which is in the middle of the garden. God has said, ‘You shall not eat of it. You shall not touch it, lest you die.’”</a:t>
            </a:r>
            <a:endParaRPr lang="en-ZA" sz="4800" dirty="0"/>
          </a:p>
        </p:txBody>
      </p:sp>
      <p:sp>
        <p:nvSpPr>
          <p:cNvPr id="2" name="TextBox 1">
            <a:extLst>
              <a:ext uri="{FF2B5EF4-FFF2-40B4-BE49-F238E27FC236}">
                <a16:creationId xmlns:a16="http://schemas.microsoft.com/office/drawing/2014/main" id="{9B350A9B-033C-D9B0-7784-7F3C5BA59047}"/>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40302439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876A81-AF76-497D-BF07-04F99B5489B8}"/>
              </a:ext>
            </a:extLst>
          </p:cNvPr>
          <p:cNvPicPr>
            <a:picLocks noChangeAspect="1"/>
          </p:cNvPicPr>
          <p:nvPr/>
        </p:nvPicPr>
        <p:blipFill>
          <a:blip r:embed="rId3"/>
          <a:stretch>
            <a:fillRect/>
          </a:stretch>
        </p:blipFill>
        <p:spPr>
          <a:xfrm>
            <a:off x="-123442" y="-1"/>
            <a:ext cx="12315442" cy="7383607"/>
          </a:xfrm>
          <a:prstGeom prst="rect">
            <a:avLst/>
          </a:prstGeom>
        </p:spPr>
      </p:pic>
      <p:sp>
        <p:nvSpPr>
          <p:cNvPr id="2" name="TextBox 1">
            <a:extLst>
              <a:ext uri="{FF2B5EF4-FFF2-40B4-BE49-F238E27FC236}">
                <a16:creationId xmlns:a16="http://schemas.microsoft.com/office/drawing/2014/main" id="{ED70FE0D-88BB-B398-990A-0F176B449682}"/>
              </a:ext>
            </a:extLst>
          </p:cNvPr>
          <p:cNvSpPr txBox="1"/>
          <p:nvPr/>
        </p:nvSpPr>
        <p:spPr>
          <a:xfrm>
            <a:off x="595864" y="261431"/>
            <a:ext cx="2909336" cy="646331"/>
          </a:xfrm>
          <a:prstGeom prst="rect">
            <a:avLst/>
          </a:prstGeom>
          <a:noFill/>
        </p:spPr>
        <p:txBody>
          <a:bodyPr wrap="square" rtlCol="0">
            <a:spAutoFit/>
          </a:bodyPr>
          <a:lstStyle/>
          <a:p>
            <a:r>
              <a:rPr lang="en-ZA" sz="3600" dirty="0">
                <a:solidFill>
                  <a:schemeClr val="bg1"/>
                </a:solidFill>
                <a:latin typeface="Times New Roman" panose="02020603050405020304" pitchFamily="18" charset="0"/>
                <a:cs typeface="Times New Roman" panose="02020603050405020304" pitchFamily="18" charset="0"/>
              </a:rPr>
              <a:t>Genesis 3:3</a:t>
            </a:r>
          </a:p>
        </p:txBody>
      </p:sp>
    </p:spTree>
    <p:extLst>
      <p:ext uri="{BB962C8B-B14F-4D97-AF65-F5344CB8AC3E}">
        <p14:creationId xmlns:p14="http://schemas.microsoft.com/office/powerpoint/2010/main" val="69928123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4</a:t>
            </a:r>
            <a:r>
              <a:rPr lang="en-US" sz="4400" b="0" i="0" dirty="0">
                <a:solidFill>
                  <a:srgbClr val="121212"/>
                </a:solidFill>
                <a:effectLst/>
                <a:latin typeface="Arial" panose="020B0604020202020204" pitchFamily="34" charset="0"/>
              </a:rPr>
              <a:t>The serpent said to the woman, “You won’t really die,</a:t>
            </a:r>
            <a:endParaRPr lang="en-ZA" sz="4400" dirty="0"/>
          </a:p>
        </p:txBody>
      </p:sp>
      <p:sp>
        <p:nvSpPr>
          <p:cNvPr id="2" name="TextBox 1">
            <a:extLst>
              <a:ext uri="{FF2B5EF4-FFF2-40B4-BE49-F238E27FC236}">
                <a16:creationId xmlns:a16="http://schemas.microsoft.com/office/drawing/2014/main" id="{1053A277-2F7C-65E7-D693-78DF04FF9B35}"/>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5968083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D22381-D6D8-4E3E-A286-3E836DDD0944}"/>
              </a:ext>
            </a:extLst>
          </p:cNvPr>
          <p:cNvPicPr>
            <a:picLocks noChangeAspect="1"/>
          </p:cNvPicPr>
          <p:nvPr/>
        </p:nvPicPr>
        <p:blipFill>
          <a:blip r:embed="rId3"/>
          <a:stretch>
            <a:fillRect/>
          </a:stretch>
        </p:blipFill>
        <p:spPr>
          <a:xfrm>
            <a:off x="0" y="0"/>
            <a:ext cx="12192000" cy="6983392"/>
          </a:xfrm>
          <a:prstGeom prst="rect">
            <a:avLst/>
          </a:prstGeom>
        </p:spPr>
      </p:pic>
      <p:sp>
        <p:nvSpPr>
          <p:cNvPr id="2" name="TextBox 1">
            <a:extLst>
              <a:ext uri="{FF2B5EF4-FFF2-40B4-BE49-F238E27FC236}">
                <a16:creationId xmlns:a16="http://schemas.microsoft.com/office/drawing/2014/main" id="{89E925F7-EADF-ED2C-DBC1-49020A885B64}"/>
              </a:ext>
            </a:extLst>
          </p:cNvPr>
          <p:cNvSpPr txBox="1"/>
          <p:nvPr/>
        </p:nvSpPr>
        <p:spPr>
          <a:xfrm>
            <a:off x="595864" y="261431"/>
            <a:ext cx="2909336" cy="646331"/>
          </a:xfrm>
          <a:prstGeom prst="rect">
            <a:avLst/>
          </a:prstGeom>
          <a:noFill/>
        </p:spPr>
        <p:txBody>
          <a:bodyPr wrap="square" rtlCol="0">
            <a:spAutoFit/>
          </a:bodyPr>
          <a:lstStyle/>
          <a:p>
            <a:r>
              <a:rPr lang="en-ZA" sz="3600" dirty="0">
                <a:solidFill>
                  <a:schemeClr val="bg1"/>
                </a:solidFill>
                <a:latin typeface="Times New Roman" panose="02020603050405020304" pitchFamily="18" charset="0"/>
                <a:cs typeface="Times New Roman" panose="02020603050405020304" pitchFamily="18" charset="0"/>
              </a:rPr>
              <a:t>Genesis 3:4</a:t>
            </a:r>
          </a:p>
        </p:txBody>
      </p:sp>
    </p:spTree>
    <p:extLst>
      <p:ext uri="{BB962C8B-B14F-4D97-AF65-F5344CB8AC3E}">
        <p14:creationId xmlns:p14="http://schemas.microsoft.com/office/powerpoint/2010/main" val="34258370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i="0" dirty="0">
                <a:solidFill>
                  <a:srgbClr val="777A7B"/>
                </a:solidFill>
                <a:effectLst/>
                <a:latin typeface="Arial" panose="020B0604020202020204" pitchFamily="34" charset="0"/>
              </a:rPr>
              <a:t>5</a:t>
            </a:r>
            <a:r>
              <a:rPr lang="en-US" sz="4400" b="0" i="0" dirty="0">
                <a:solidFill>
                  <a:srgbClr val="121212"/>
                </a:solidFill>
                <a:effectLst/>
                <a:latin typeface="Arial" panose="020B0604020202020204" pitchFamily="34" charset="0"/>
              </a:rPr>
              <a:t>for God knows that in the day you eat it, your eyes will be opened, and you will be like God, knowing good and evil.”</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814A7F9B-2DE6-7F56-DA19-F479B731BA95}"/>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42860654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77305D-5FD4-4885-8433-0EFBF6A9F4CF}"/>
              </a:ext>
            </a:extLst>
          </p:cNvPr>
          <p:cNvPicPr>
            <a:picLocks noChangeAspect="1"/>
          </p:cNvPicPr>
          <p:nvPr/>
        </p:nvPicPr>
        <p:blipFill>
          <a:blip r:embed="rId3"/>
          <a:stretch>
            <a:fillRect/>
          </a:stretch>
        </p:blipFill>
        <p:spPr>
          <a:xfrm>
            <a:off x="0" y="-460237"/>
            <a:ext cx="12192000" cy="7318237"/>
          </a:xfrm>
          <a:prstGeom prst="rect">
            <a:avLst/>
          </a:prstGeom>
        </p:spPr>
      </p:pic>
      <p:sp>
        <p:nvSpPr>
          <p:cNvPr id="2" name="TextBox 1">
            <a:extLst>
              <a:ext uri="{FF2B5EF4-FFF2-40B4-BE49-F238E27FC236}">
                <a16:creationId xmlns:a16="http://schemas.microsoft.com/office/drawing/2014/main" id="{D34CA825-3F94-BEFF-6817-D6D6FBD34825}"/>
              </a:ext>
            </a:extLst>
          </p:cNvPr>
          <p:cNvSpPr txBox="1"/>
          <p:nvPr/>
        </p:nvSpPr>
        <p:spPr>
          <a:xfrm>
            <a:off x="595864" y="261431"/>
            <a:ext cx="2909336" cy="646331"/>
          </a:xfrm>
          <a:prstGeom prst="rect">
            <a:avLst/>
          </a:prstGeom>
          <a:noFill/>
        </p:spPr>
        <p:txBody>
          <a:bodyPr wrap="square" rtlCol="0">
            <a:spAutoFit/>
          </a:bodyPr>
          <a:lstStyle/>
          <a:p>
            <a:r>
              <a:rPr lang="en-ZA" sz="3600" dirty="0">
                <a:solidFill>
                  <a:schemeClr val="bg1"/>
                </a:solidFill>
                <a:latin typeface="Times New Roman" panose="02020603050405020304" pitchFamily="18" charset="0"/>
                <a:cs typeface="Times New Roman" panose="02020603050405020304" pitchFamily="18" charset="0"/>
              </a:rPr>
              <a:t>Genesis 3:5</a:t>
            </a:r>
          </a:p>
        </p:txBody>
      </p:sp>
    </p:spTree>
    <p:extLst>
      <p:ext uri="{BB962C8B-B14F-4D97-AF65-F5344CB8AC3E}">
        <p14:creationId xmlns:p14="http://schemas.microsoft.com/office/powerpoint/2010/main" val="36403690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b="0" i="0" dirty="0">
                <a:solidFill>
                  <a:srgbClr val="777A7B"/>
                </a:solidFill>
                <a:effectLst/>
                <a:latin typeface="Arial" panose="020B0604020202020204" pitchFamily="34" charset="0"/>
              </a:rPr>
              <a:t>6</a:t>
            </a:r>
            <a:r>
              <a:rPr lang="en-US" sz="5400" b="0" i="0" dirty="0">
                <a:solidFill>
                  <a:srgbClr val="121212"/>
                </a:solidFill>
                <a:effectLst/>
                <a:latin typeface="Arial" panose="020B0604020202020204" pitchFamily="34" charset="0"/>
              </a:rPr>
              <a:t>When the woman saw that the tree was good for food, and that it was a delight to the eyes, and that the tree was to be desired to make one wise,</a:t>
            </a:r>
            <a:endParaRPr lang="en-ZA" sz="5400" dirty="0"/>
          </a:p>
        </p:txBody>
      </p:sp>
      <p:sp>
        <p:nvSpPr>
          <p:cNvPr id="2" name="TextBox 1">
            <a:extLst>
              <a:ext uri="{FF2B5EF4-FFF2-40B4-BE49-F238E27FC236}">
                <a16:creationId xmlns:a16="http://schemas.microsoft.com/office/drawing/2014/main" id="{03DBD497-A124-85D6-3AEE-82E47CF98001}"/>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02362980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E6C5A3-2827-4F59-9D74-F6E4945938B4}"/>
              </a:ext>
            </a:extLst>
          </p:cNvPr>
          <p:cNvPicPr>
            <a:picLocks noChangeAspect="1"/>
          </p:cNvPicPr>
          <p:nvPr/>
        </p:nvPicPr>
        <p:blipFill>
          <a:blip r:embed="rId3"/>
          <a:stretch>
            <a:fillRect/>
          </a:stretch>
        </p:blipFill>
        <p:spPr>
          <a:xfrm>
            <a:off x="0" y="-1"/>
            <a:ext cx="15554032" cy="8695765"/>
          </a:xfrm>
          <a:prstGeom prst="rect">
            <a:avLst/>
          </a:prstGeom>
        </p:spPr>
      </p:pic>
      <p:sp>
        <p:nvSpPr>
          <p:cNvPr id="2" name="TextBox 1">
            <a:extLst>
              <a:ext uri="{FF2B5EF4-FFF2-40B4-BE49-F238E27FC236}">
                <a16:creationId xmlns:a16="http://schemas.microsoft.com/office/drawing/2014/main" id="{24D295B8-5DE2-F606-E343-584B38008476}"/>
              </a:ext>
            </a:extLst>
          </p:cNvPr>
          <p:cNvSpPr txBox="1"/>
          <p:nvPr/>
        </p:nvSpPr>
        <p:spPr>
          <a:xfrm>
            <a:off x="595864" y="261431"/>
            <a:ext cx="2909336" cy="646331"/>
          </a:xfrm>
          <a:prstGeom prst="rect">
            <a:avLst/>
          </a:prstGeom>
          <a:noFill/>
        </p:spPr>
        <p:txBody>
          <a:bodyPr wrap="square" rtlCol="0">
            <a:spAutoFit/>
          </a:bodyPr>
          <a:lstStyle/>
          <a:p>
            <a:r>
              <a:rPr lang="en-ZA" sz="3600" dirty="0">
                <a:solidFill>
                  <a:schemeClr val="bg1"/>
                </a:solidFill>
                <a:latin typeface="Times New Roman" panose="02020603050405020304" pitchFamily="18" charset="0"/>
                <a:cs typeface="Times New Roman" panose="02020603050405020304" pitchFamily="18" charset="0"/>
              </a:rPr>
              <a:t>Genesis 3:6</a:t>
            </a:r>
          </a:p>
        </p:txBody>
      </p:sp>
    </p:spTree>
    <p:extLst>
      <p:ext uri="{BB962C8B-B14F-4D97-AF65-F5344CB8AC3E}">
        <p14:creationId xmlns:p14="http://schemas.microsoft.com/office/powerpoint/2010/main" val="32408390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i="0" dirty="0">
                <a:solidFill>
                  <a:srgbClr val="121212"/>
                </a:solidFill>
                <a:effectLst/>
                <a:latin typeface="Arial" panose="020B0604020202020204" pitchFamily="34" charset="0"/>
              </a:rPr>
              <a:t>6….she took some of its fruit, and ate.</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BDA74015-B455-29D5-8E4B-84D6CF1B649A}"/>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8088770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223C9162-A3F4-CD45-10AB-A044CF914AC6}"/>
              </a:ext>
            </a:extLst>
          </p:cNvPr>
          <p:cNvPicPr>
            <a:picLocks noChangeAspect="1"/>
          </p:cNvPicPr>
          <p:nvPr/>
        </p:nvPicPr>
        <p:blipFill>
          <a:blip r:embed="rId2"/>
          <a:stretch>
            <a:fillRect/>
          </a:stretch>
        </p:blipFill>
        <p:spPr>
          <a:xfrm>
            <a:off x="-994242" y="-240647"/>
            <a:ext cx="13186242" cy="7098647"/>
          </a:xfrm>
          <a:prstGeom prst="rect">
            <a:avLst/>
          </a:prstGeom>
        </p:spPr>
      </p:pic>
      <p:sp>
        <p:nvSpPr>
          <p:cNvPr id="2" name="TextBox 1">
            <a:extLst>
              <a:ext uri="{FF2B5EF4-FFF2-40B4-BE49-F238E27FC236}">
                <a16:creationId xmlns:a16="http://schemas.microsoft.com/office/drawing/2014/main" id="{AC431842-C003-599F-6EF7-9ADABAAEDD30}"/>
              </a:ext>
            </a:extLst>
          </p:cNvPr>
          <p:cNvSpPr txBox="1"/>
          <p:nvPr/>
        </p:nvSpPr>
        <p:spPr>
          <a:xfrm>
            <a:off x="304800" y="0"/>
            <a:ext cx="5619750" cy="2153666"/>
          </a:xfrm>
          <a:prstGeom prst="rect">
            <a:avLst/>
          </a:prstGeom>
          <a:noFill/>
        </p:spPr>
        <p:txBody>
          <a:bodyPr wrap="square" rtlCol="0">
            <a:spAutoFit/>
          </a:bodyPr>
          <a:lstStyle/>
          <a:p>
            <a:pPr>
              <a:lnSpc>
                <a:spcPct val="115000"/>
              </a:lnSpc>
              <a:spcAft>
                <a:spcPts val="1000"/>
              </a:spcAft>
            </a:pPr>
            <a:r>
              <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Satan tempts Eve - Genesis 3:1-6</a:t>
            </a:r>
            <a:endParaRPr lang="en-IN"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41954084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14E678-D92D-4057-87E2-4F3210FF008B}"/>
              </a:ext>
            </a:extLst>
          </p:cNvPr>
          <p:cNvPicPr>
            <a:picLocks noChangeAspect="1"/>
          </p:cNvPicPr>
          <p:nvPr/>
        </p:nvPicPr>
        <p:blipFill>
          <a:blip r:embed="rId3"/>
          <a:stretch>
            <a:fillRect/>
          </a:stretch>
        </p:blipFill>
        <p:spPr>
          <a:xfrm>
            <a:off x="0" y="0"/>
            <a:ext cx="12192000" cy="6885796"/>
          </a:xfrm>
          <a:prstGeom prst="rect">
            <a:avLst/>
          </a:prstGeom>
        </p:spPr>
      </p:pic>
      <p:sp>
        <p:nvSpPr>
          <p:cNvPr id="2" name="TextBox 1">
            <a:extLst>
              <a:ext uri="{FF2B5EF4-FFF2-40B4-BE49-F238E27FC236}">
                <a16:creationId xmlns:a16="http://schemas.microsoft.com/office/drawing/2014/main" id="{F9B20854-22CF-61D2-7BA0-167195BDBC30}"/>
              </a:ext>
            </a:extLst>
          </p:cNvPr>
          <p:cNvSpPr txBox="1"/>
          <p:nvPr/>
        </p:nvSpPr>
        <p:spPr>
          <a:xfrm>
            <a:off x="595864" y="261431"/>
            <a:ext cx="2909336" cy="646331"/>
          </a:xfrm>
          <a:prstGeom prst="rect">
            <a:avLst/>
          </a:prstGeom>
          <a:noFill/>
        </p:spPr>
        <p:txBody>
          <a:bodyPr wrap="square" rtlCol="0">
            <a:spAutoFit/>
          </a:bodyPr>
          <a:lstStyle/>
          <a:p>
            <a:r>
              <a:rPr lang="en-ZA" sz="3600" dirty="0">
                <a:solidFill>
                  <a:schemeClr val="bg1"/>
                </a:solidFill>
                <a:latin typeface="Times New Roman" panose="02020603050405020304" pitchFamily="18" charset="0"/>
                <a:cs typeface="Times New Roman" panose="02020603050405020304" pitchFamily="18" charset="0"/>
              </a:rPr>
              <a:t>Genesis 3:6</a:t>
            </a:r>
          </a:p>
        </p:txBody>
      </p:sp>
    </p:spTree>
    <p:extLst>
      <p:ext uri="{BB962C8B-B14F-4D97-AF65-F5344CB8AC3E}">
        <p14:creationId xmlns:p14="http://schemas.microsoft.com/office/powerpoint/2010/main" val="33684239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i="0" dirty="0">
                <a:solidFill>
                  <a:srgbClr val="121212"/>
                </a:solidFill>
                <a:effectLst/>
                <a:latin typeface="Arial" panose="020B0604020202020204" pitchFamily="34" charset="0"/>
              </a:rPr>
              <a:t>6…Then she gave some to her husband with her, and he ate it, too.</a:t>
            </a:r>
            <a:endParaRPr lang="en-ZA" sz="4400" dirty="0"/>
          </a:p>
        </p:txBody>
      </p:sp>
      <p:sp>
        <p:nvSpPr>
          <p:cNvPr id="2" name="TextBox 1">
            <a:extLst>
              <a:ext uri="{FF2B5EF4-FFF2-40B4-BE49-F238E27FC236}">
                <a16:creationId xmlns:a16="http://schemas.microsoft.com/office/drawing/2014/main" id="{F3E56B23-B995-EBDD-0296-C232FB09521E}"/>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73616344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8EE846-3DA6-42FA-851C-E27124CCA56C}"/>
              </a:ext>
            </a:extLst>
          </p:cNvPr>
          <p:cNvPicPr>
            <a:picLocks noChangeAspect="1"/>
          </p:cNvPicPr>
          <p:nvPr/>
        </p:nvPicPr>
        <p:blipFill>
          <a:blip r:embed="rId3"/>
          <a:stretch>
            <a:fillRect/>
          </a:stretch>
        </p:blipFill>
        <p:spPr>
          <a:xfrm>
            <a:off x="0" y="0"/>
            <a:ext cx="12192000" cy="6912990"/>
          </a:xfrm>
          <a:prstGeom prst="rect">
            <a:avLst/>
          </a:prstGeom>
        </p:spPr>
      </p:pic>
      <p:sp>
        <p:nvSpPr>
          <p:cNvPr id="3" name="TextBox 2">
            <a:extLst>
              <a:ext uri="{FF2B5EF4-FFF2-40B4-BE49-F238E27FC236}">
                <a16:creationId xmlns:a16="http://schemas.microsoft.com/office/drawing/2014/main" id="{2820E39C-46B0-9489-E0A5-BBFCEFC2CF2E}"/>
              </a:ext>
            </a:extLst>
          </p:cNvPr>
          <p:cNvSpPr txBox="1"/>
          <p:nvPr/>
        </p:nvSpPr>
        <p:spPr>
          <a:xfrm>
            <a:off x="595864" y="261431"/>
            <a:ext cx="2909336" cy="646331"/>
          </a:xfrm>
          <a:prstGeom prst="rect">
            <a:avLst/>
          </a:prstGeom>
          <a:noFill/>
        </p:spPr>
        <p:txBody>
          <a:bodyPr wrap="square" rtlCol="0">
            <a:spAutoFit/>
          </a:bodyPr>
          <a:lstStyle/>
          <a:p>
            <a:r>
              <a:rPr lang="en-ZA" sz="3600" dirty="0">
                <a:solidFill>
                  <a:schemeClr val="bg1"/>
                </a:solidFill>
                <a:latin typeface="Times New Roman" panose="02020603050405020304" pitchFamily="18" charset="0"/>
                <a:cs typeface="Times New Roman" panose="02020603050405020304" pitchFamily="18" charset="0"/>
              </a:rPr>
              <a:t>Genesis 3:6</a:t>
            </a:r>
          </a:p>
        </p:txBody>
      </p:sp>
    </p:spTree>
    <p:extLst>
      <p:ext uri="{BB962C8B-B14F-4D97-AF65-F5344CB8AC3E}">
        <p14:creationId xmlns:p14="http://schemas.microsoft.com/office/powerpoint/2010/main" val="352002287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7</a:t>
            </a:r>
            <a:r>
              <a:rPr lang="en-US" sz="4400" b="0" i="0" dirty="0">
                <a:solidFill>
                  <a:srgbClr val="121212"/>
                </a:solidFill>
                <a:effectLst/>
                <a:latin typeface="Arial" panose="020B0604020202020204" pitchFamily="34" charset="0"/>
              </a:rPr>
              <a:t>Their eyes were opened, and they both knew that they were naked. They sewed fig leaves together, and made coverings for themselves.</a:t>
            </a:r>
            <a:endParaRPr lang="en-ZA" sz="4400" dirty="0"/>
          </a:p>
        </p:txBody>
      </p:sp>
      <p:sp>
        <p:nvSpPr>
          <p:cNvPr id="2" name="TextBox 1">
            <a:extLst>
              <a:ext uri="{FF2B5EF4-FFF2-40B4-BE49-F238E27FC236}">
                <a16:creationId xmlns:a16="http://schemas.microsoft.com/office/drawing/2014/main" id="{0EDB9E8B-71DC-13CB-47E0-BAA698C07F91}"/>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5238444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202AF-18C0-4318-A9FA-31976ACC1C5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1D5FA57-A7F1-442B-B75B-58142F2308E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A228DCB-ED44-4138-8074-7048D021A59F}"/>
              </a:ext>
            </a:extLst>
          </p:cNvPr>
          <p:cNvPicPr>
            <a:picLocks noChangeAspect="1"/>
          </p:cNvPicPr>
          <p:nvPr/>
        </p:nvPicPr>
        <p:blipFill>
          <a:blip r:embed="rId2"/>
          <a:stretch>
            <a:fillRect/>
          </a:stretch>
        </p:blipFill>
        <p:spPr>
          <a:xfrm>
            <a:off x="0" y="0"/>
            <a:ext cx="12192000" cy="6912990"/>
          </a:xfrm>
          <a:prstGeom prst="rect">
            <a:avLst/>
          </a:prstGeom>
        </p:spPr>
      </p:pic>
      <p:sp>
        <p:nvSpPr>
          <p:cNvPr id="5" name="TextBox 4">
            <a:extLst>
              <a:ext uri="{FF2B5EF4-FFF2-40B4-BE49-F238E27FC236}">
                <a16:creationId xmlns:a16="http://schemas.microsoft.com/office/drawing/2014/main" id="{4DE93C9C-80F9-F6DD-FC8E-0BA1C8D9CDB0}"/>
              </a:ext>
            </a:extLst>
          </p:cNvPr>
          <p:cNvSpPr txBox="1"/>
          <p:nvPr/>
        </p:nvSpPr>
        <p:spPr>
          <a:xfrm>
            <a:off x="595864" y="261431"/>
            <a:ext cx="2909336" cy="646331"/>
          </a:xfrm>
          <a:prstGeom prst="rect">
            <a:avLst/>
          </a:prstGeom>
          <a:noFill/>
        </p:spPr>
        <p:txBody>
          <a:bodyPr wrap="square" rtlCol="0">
            <a:spAutoFit/>
          </a:bodyPr>
          <a:lstStyle/>
          <a:p>
            <a:r>
              <a:rPr lang="en-ZA" sz="3600" dirty="0">
                <a:solidFill>
                  <a:schemeClr val="bg1"/>
                </a:solidFill>
                <a:latin typeface="Times New Roman" panose="02020603050405020304" pitchFamily="18" charset="0"/>
                <a:cs typeface="Times New Roman" panose="02020603050405020304" pitchFamily="18" charset="0"/>
              </a:rPr>
              <a:t>Genesis 3:7</a:t>
            </a:r>
          </a:p>
        </p:txBody>
      </p:sp>
    </p:spTree>
    <p:extLst>
      <p:ext uri="{BB962C8B-B14F-4D97-AF65-F5344CB8AC3E}">
        <p14:creationId xmlns:p14="http://schemas.microsoft.com/office/powerpoint/2010/main" val="6698376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4400" dirty="0"/>
              <a:t>This was the first sin that people committed. God gave a command, and they chose to disobey it.</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203174346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4A3772-3030-4458-9422-9709F974D77C}"/>
              </a:ext>
            </a:extLst>
          </p:cNvPr>
          <p:cNvPicPr>
            <a:picLocks noChangeAspect="1"/>
          </p:cNvPicPr>
          <p:nvPr/>
        </p:nvPicPr>
        <p:blipFill>
          <a:blip r:embed="rId3"/>
          <a:stretch>
            <a:fillRect/>
          </a:stretch>
        </p:blipFill>
        <p:spPr>
          <a:xfrm>
            <a:off x="-448952" y="-125506"/>
            <a:ext cx="12640952" cy="7977768"/>
          </a:xfrm>
          <a:prstGeom prst="rect">
            <a:avLst/>
          </a:prstGeom>
        </p:spPr>
      </p:pic>
    </p:spTree>
    <p:extLst>
      <p:ext uri="{BB962C8B-B14F-4D97-AF65-F5344CB8AC3E}">
        <p14:creationId xmlns:p14="http://schemas.microsoft.com/office/powerpoint/2010/main" val="41206877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ZA" sz="5400" dirty="0">
                <a:effectLst/>
                <a:latin typeface="Calibri" panose="020F0502020204030204" pitchFamily="34" charset="0"/>
                <a:ea typeface="Calibri" panose="020F0502020204030204" pitchFamily="34" charset="0"/>
                <a:cs typeface="Microsoft Himalaya" panose="01010100010101010101" pitchFamily="2" charset="0"/>
              </a:rPr>
              <a:t>Satan tempts Eve - Genesis 3:1-6</a:t>
            </a:r>
            <a:endParaRPr lang="en-IN" sz="5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798F04DE-8199-4D4C-2856-BB17B0BF868F}"/>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2613775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168E6B-34C9-443A-85C9-B9B1EDE43FA1}"/>
              </a:ext>
            </a:extLst>
          </p:cNvPr>
          <p:cNvPicPr>
            <a:picLocks noChangeAspect="1"/>
          </p:cNvPicPr>
          <p:nvPr/>
        </p:nvPicPr>
        <p:blipFill>
          <a:blip r:embed="rId3"/>
          <a:stretch>
            <a:fillRect/>
          </a:stretch>
        </p:blipFill>
        <p:spPr>
          <a:xfrm>
            <a:off x="0" y="-120324"/>
            <a:ext cx="13186242" cy="7098647"/>
          </a:xfrm>
          <a:prstGeom prst="rect">
            <a:avLst/>
          </a:prstGeom>
        </p:spPr>
      </p:pic>
      <p:sp>
        <p:nvSpPr>
          <p:cNvPr id="5" name="TextBox 4">
            <a:extLst>
              <a:ext uri="{FF2B5EF4-FFF2-40B4-BE49-F238E27FC236}">
                <a16:creationId xmlns:a16="http://schemas.microsoft.com/office/drawing/2014/main" id="{F9311B81-390A-43C5-8075-F4ECA4002E44}"/>
              </a:ext>
            </a:extLst>
          </p:cNvPr>
          <p:cNvSpPr txBox="1"/>
          <p:nvPr/>
        </p:nvSpPr>
        <p:spPr>
          <a:xfrm>
            <a:off x="304800" y="0"/>
            <a:ext cx="5619750" cy="2153666"/>
          </a:xfrm>
          <a:prstGeom prst="rect">
            <a:avLst/>
          </a:prstGeom>
          <a:noFill/>
        </p:spPr>
        <p:txBody>
          <a:bodyPr wrap="square" rtlCol="0">
            <a:spAutoFit/>
          </a:bodyPr>
          <a:lstStyle/>
          <a:p>
            <a:pPr>
              <a:lnSpc>
                <a:spcPct val="115000"/>
              </a:lnSpc>
              <a:spcAft>
                <a:spcPts val="1000"/>
              </a:spcAft>
            </a:pPr>
            <a:r>
              <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Satan tempts Eve - Genesis 3:1-6</a:t>
            </a:r>
            <a:endParaRPr lang="en-IN"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9739005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2:15</a:t>
            </a:r>
            <a:r>
              <a:rPr lang="en-US" sz="3600" b="0" i="0" dirty="0">
                <a:solidFill>
                  <a:srgbClr val="121212"/>
                </a:solidFill>
                <a:effectLst/>
                <a:latin typeface="Arial" panose="020B0604020202020204" pitchFamily="34" charset="0"/>
              </a:rPr>
              <a:t>Yahweh God took the man, and put him into the garden of Eden to cultivate and keep it. </a:t>
            </a:r>
            <a:r>
              <a:rPr lang="en-US" sz="3600" b="0" i="0" dirty="0">
                <a:solidFill>
                  <a:srgbClr val="777A7B"/>
                </a:solidFill>
                <a:effectLst/>
                <a:latin typeface="Arial" panose="020B0604020202020204" pitchFamily="34" charset="0"/>
              </a:rPr>
              <a:t>16</a:t>
            </a:r>
            <a:r>
              <a:rPr lang="en-US" sz="3600" b="0" i="0" dirty="0">
                <a:solidFill>
                  <a:srgbClr val="121212"/>
                </a:solidFill>
                <a:effectLst/>
                <a:latin typeface="Arial" panose="020B0604020202020204" pitchFamily="34" charset="0"/>
              </a:rPr>
              <a:t>Yahweh God commanded the man, saying, “You may freely eat of every tree of the garden; </a:t>
            </a:r>
            <a:r>
              <a:rPr lang="en-US" sz="3600" b="0" i="0" dirty="0">
                <a:solidFill>
                  <a:srgbClr val="777A7B"/>
                </a:solidFill>
                <a:effectLst/>
                <a:latin typeface="Arial" panose="020B0604020202020204" pitchFamily="34" charset="0"/>
              </a:rPr>
              <a:t>17</a:t>
            </a:r>
            <a:r>
              <a:rPr lang="en-US" sz="3600" b="0" i="0" dirty="0">
                <a:solidFill>
                  <a:srgbClr val="121212"/>
                </a:solidFill>
                <a:effectLst/>
                <a:latin typeface="Arial" panose="020B0604020202020204" pitchFamily="34" charset="0"/>
              </a:rPr>
              <a:t>but you shall not eat of the tree of the knowledge of good and evil; for in the day that you eat of it, you will surely die.”</a:t>
            </a:r>
            <a:endParaRPr lang="en-ZA" sz="3600" dirty="0"/>
          </a:p>
        </p:txBody>
      </p:sp>
      <p:sp>
        <p:nvSpPr>
          <p:cNvPr id="2" name="TextBox 1">
            <a:extLst>
              <a:ext uri="{FF2B5EF4-FFF2-40B4-BE49-F238E27FC236}">
                <a16:creationId xmlns:a16="http://schemas.microsoft.com/office/drawing/2014/main" id="{77778A0D-4CED-26F4-9DA2-B405E029FAD4}"/>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25276395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DB1A701-A255-4328-894D-8FAE3570F5CA}"/>
              </a:ext>
            </a:extLst>
          </p:cNvPr>
          <p:cNvPicPr>
            <a:picLocks noChangeAspect="1"/>
          </p:cNvPicPr>
          <p:nvPr/>
        </p:nvPicPr>
        <p:blipFill>
          <a:blip r:embed="rId3"/>
          <a:stretch>
            <a:fillRect/>
          </a:stretch>
        </p:blipFill>
        <p:spPr>
          <a:xfrm>
            <a:off x="-825500" y="0"/>
            <a:ext cx="16167310" cy="6858000"/>
          </a:xfrm>
          <a:prstGeom prst="rect">
            <a:avLst/>
          </a:prstGeom>
        </p:spPr>
      </p:pic>
      <p:sp>
        <p:nvSpPr>
          <p:cNvPr id="2" name="TextBox 1">
            <a:extLst>
              <a:ext uri="{FF2B5EF4-FFF2-40B4-BE49-F238E27FC236}">
                <a16:creationId xmlns:a16="http://schemas.microsoft.com/office/drawing/2014/main" id="{4A5EF692-B838-AE0B-6195-4C5B4E9DA62D}"/>
              </a:ext>
            </a:extLst>
          </p:cNvPr>
          <p:cNvSpPr txBox="1"/>
          <p:nvPr/>
        </p:nvSpPr>
        <p:spPr>
          <a:xfrm>
            <a:off x="595863" y="261431"/>
            <a:ext cx="3219391" cy="646331"/>
          </a:xfrm>
          <a:prstGeom prst="rect">
            <a:avLst/>
          </a:prstGeom>
          <a:noFill/>
        </p:spPr>
        <p:txBody>
          <a:bodyPr wrap="square" rtlCol="0">
            <a:spAutoFit/>
          </a:bodyPr>
          <a:lstStyle/>
          <a:p>
            <a:r>
              <a:rPr lang="en-ZA" sz="3600" dirty="0">
                <a:solidFill>
                  <a:schemeClr val="bg1"/>
                </a:solidFill>
                <a:latin typeface="Times New Roman" panose="02020603050405020304" pitchFamily="18" charset="0"/>
                <a:cs typeface="Times New Roman" panose="02020603050405020304" pitchFamily="18" charset="0"/>
              </a:rPr>
              <a:t>Genesis 2:15-17</a:t>
            </a:r>
          </a:p>
        </p:txBody>
      </p:sp>
    </p:spTree>
    <p:extLst>
      <p:ext uri="{BB962C8B-B14F-4D97-AF65-F5344CB8AC3E}">
        <p14:creationId xmlns:p14="http://schemas.microsoft.com/office/powerpoint/2010/main" val="8121039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777A7B"/>
                </a:solidFill>
                <a:effectLst/>
                <a:latin typeface="Arial" panose="020B0604020202020204" pitchFamily="34" charset="0"/>
              </a:rPr>
              <a:t>1</a:t>
            </a:r>
            <a:r>
              <a:rPr lang="en-US" sz="4000" b="0" i="0" dirty="0">
                <a:solidFill>
                  <a:srgbClr val="121212"/>
                </a:solidFill>
                <a:effectLst/>
                <a:latin typeface="Arial" panose="020B0604020202020204" pitchFamily="34" charset="0"/>
              </a:rPr>
              <a:t>Now the serpent was more subtle than any animal of the field which Yahweh God had made. He said to the woman, “Has God really said, ‘You shall not eat of any tree of the garden’?”</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44A1385D-F26B-D6F7-031C-FBDBD9AE0DD4}"/>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318019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CAA6E9-2513-4188-8E0F-458C2F0B61FB}"/>
              </a:ext>
            </a:extLst>
          </p:cNvPr>
          <p:cNvPicPr>
            <a:picLocks noChangeAspect="1"/>
          </p:cNvPicPr>
          <p:nvPr/>
        </p:nvPicPr>
        <p:blipFill>
          <a:blip r:embed="rId3"/>
          <a:stretch>
            <a:fillRect/>
          </a:stretch>
        </p:blipFill>
        <p:spPr>
          <a:xfrm>
            <a:off x="0" y="0"/>
            <a:ext cx="12192000" cy="7082012"/>
          </a:xfrm>
          <a:prstGeom prst="rect">
            <a:avLst/>
          </a:prstGeom>
        </p:spPr>
      </p:pic>
      <p:sp>
        <p:nvSpPr>
          <p:cNvPr id="2" name="TextBox 1">
            <a:extLst>
              <a:ext uri="{FF2B5EF4-FFF2-40B4-BE49-F238E27FC236}">
                <a16:creationId xmlns:a16="http://schemas.microsoft.com/office/drawing/2014/main" id="{4660A171-1DF3-25CC-F895-4C61D91CFA7D}"/>
              </a:ext>
            </a:extLst>
          </p:cNvPr>
          <p:cNvSpPr txBox="1"/>
          <p:nvPr/>
        </p:nvSpPr>
        <p:spPr>
          <a:xfrm>
            <a:off x="595864" y="261431"/>
            <a:ext cx="2909336" cy="646331"/>
          </a:xfrm>
          <a:prstGeom prst="rect">
            <a:avLst/>
          </a:prstGeom>
          <a:noFill/>
        </p:spPr>
        <p:txBody>
          <a:bodyPr wrap="square" rtlCol="0">
            <a:spAutoFit/>
          </a:bodyPr>
          <a:lstStyle/>
          <a:p>
            <a:r>
              <a:rPr lang="en-ZA" sz="3600" dirty="0">
                <a:solidFill>
                  <a:schemeClr val="bg1"/>
                </a:solidFill>
                <a:latin typeface="Times New Roman" panose="02020603050405020304" pitchFamily="18" charset="0"/>
                <a:cs typeface="Times New Roman" panose="02020603050405020304" pitchFamily="18" charset="0"/>
              </a:rPr>
              <a:t>Genesis 3:1</a:t>
            </a:r>
          </a:p>
        </p:txBody>
      </p:sp>
    </p:spTree>
    <p:extLst>
      <p:ext uri="{BB962C8B-B14F-4D97-AF65-F5344CB8AC3E}">
        <p14:creationId xmlns:p14="http://schemas.microsoft.com/office/powerpoint/2010/main" val="7858369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0" i="0" dirty="0">
                <a:solidFill>
                  <a:srgbClr val="777A7B"/>
                </a:solidFill>
                <a:effectLst/>
                <a:latin typeface="Arial" panose="020B0604020202020204" pitchFamily="34" charset="0"/>
              </a:rPr>
              <a:t>2</a:t>
            </a:r>
            <a:r>
              <a:rPr lang="en-US" sz="4800" b="0" i="0" dirty="0">
                <a:solidFill>
                  <a:srgbClr val="121212"/>
                </a:solidFill>
                <a:effectLst/>
                <a:latin typeface="Arial" panose="020B0604020202020204" pitchFamily="34" charset="0"/>
              </a:rPr>
              <a:t>The woman said to the serpent, “We may eat fruit from the trees of the garden, </a:t>
            </a:r>
            <a:endParaRPr lang="en-ZA" sz="4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620B4E40-A7CD-9F06-F01D-B44DD49242E8}"/>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43229945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4915</TotalTime>
  <Words>770</Words>
  <Application>Microsoft Office PowerPoint</Application>
  <PresentationFormat>Widescreen</PresentationFormat>
  <Paragraphs>62</Paragraphs>
  <Slides>26</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Calibri Light</vt:lpstr>
      <vt:lpstr>Segoe UI</vt:lpstr>
      <vt:lpstr>system-ui</vt:lpstr>
      <vt:lpstr>Times New Roman</vt:lpstr>
      <vt:lpstr>Office Theme</vt:lpstr>
      <vt:lpstr>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Leonie Smith</cp:lastModifiedBy>
  <cp:revision>25</cp:revision>
  <dcterms:created xsi:type="dcterms:W3CDTF">2021-03-08T06:27:05Z</dcterms:created>
  <dcterms:modified xsi:type="dcterms:W3CDTF">2023-01-20T04:17:46Z</dcterms:modified>
</cp:coreProperties>
</file>