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54" r:id="rId2"/>
    <p:sldId id="455" r:id="rId3"/>
    <p:sldId id="439" r:id="rId4"/>
    <p:sldId id="256" r:id="rId5"/>
    <p:sldId id="456" r:id="rId6"/>
    <p:sldId id="258" r:id="rId7"/>
    <p:sldId id="440" r:id="rId8"/>
    <p:sldId id="257" r:id="rId9"/>
    <p:sldId id="441" r:id="rId10"/>
    <p:sldId id="259" r:id="rId11"/>
    <p:sldId id="442" r:id="rId12"/>
    <p:sldId id="260" r:id="rId13"/>
    <p:sldId id="443" r:id="rId14"/>
    <p:sldId id="262" r:id="rId15"/>
    <p:sldId id="444" r:id="rId16"/>
    <p:sldId id="261" r:id="rId17"/>
    <p:sldId id="445" r:id="rId18"/>
    <p:sldId id="263" r:id="rId19"/>
    <p:sldId id="446" r:id="rId20"/>
    <p:sldId id="264" r:id="rId21"/>
    <p:sldId id="447" r:id="rId22"/>
    <p:sldId id="270" r:id="rId23"/>
    <p:sldId id="448" r:id="rId24"/>
    <p:sldId id="265" r:id="rId25"/>
    <p:sldId id="449" r:id="rId26"/>
    <p:sldId id="271" r:id="rId27"/>
    <p:sldId id="450" r:id="rId28"/>
    <p:sldId id="266" r:id="rId29"/>
    <p:sldId id="451" r:id="rId30"/>
    <p:sldId id="267" r:id="rId31"/>
    <p:sldId id="452" r:id="rId32"/>
    <p:sldId id="2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734024-08DE-459C-97B4-40FA87676522}" v="18" dt="2023-01-20T04:47:50.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951" autoAdjust="0"/>
  </p:normalViewPr>
  <p:slideViewPr>
    <p:cSldViewPr snapToGrid="0">
      <p:cViewPr varScale="1">
        <p:scale>
          <a:sx n="78" d="100"/>
          <a:sy n="78"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D734024-08DE-459C-97B4-40FA87676522}"/>
    <pc:docChg chg="custSel delSld modSld">
      <pc:chgData name="Leonie Smith" userId="fed1330f33f5650e" providerId="LiveId" clId="{DD734024-08DE-459C-97B4-40FA87676522}" dt="2023-01-20T04:47:50.122" v="47"/>
      <pc:docMkLst>
        <pc:docMk/>
      </pc:docMkLst>
      <pc:sldChg chg="addSp delSp modSp mod modTransition modAnim">
        <pc:chgData name="Leonie Smith" userId="fed1330f33f5650e" providerId="LiveId" clId="{DD734024-08DE-459C-97B4-40FA87676522}" dt="2023-01-20T04:46:55.074" v="31"/>
        <pc:sldMkLst>
          <pc:docMk/>
          <pc:sldMk cId="2552105182" sldId="256"/>
        </pc:sldMkLst>
        <pc:spChg chg="del mod">
          <ac:chgData name="Leonie Smith" userId="fed1330f33f5650e" providerId="LiveId" clId="{DD734024-08DE-459C-97B4-40FA87676522}" dt="2023-01-20T04:45:22.308" v="13" actId="21"/>
          <ac:spMkLst>
            <pc:docMk/>
            <pc:sldMk cId="2552105182" sldId="256"/>
            <ac:spMk id="2" creationId="{20F131E7-DF53-FDF9-4406-E7B2C4139DED}"/>
          </ac:spMkLst>
        </pc:spChg>
        <pc:spChg chg="add mod">
          <ac:chgData name="Leonie Smith" userId="fed1330f33f5650e" providerId="LiveId" clId="{DD734024-08DE-459C-97B4-40FA87676522}" dt="2023-01-20T04:45:28.863" v="14"/>
          <ac:spMkLst>
            <pc:docMk/>
            <pc:sldMk cId="2552105182" sldId="256"/>
            <ac:spMk id="3" creationId="{8963A074-9397-F6E1-CAB0-95F3652F14CF}"/>
          </ac:spMkLst>
        </pc:spChg>
        <pc:picChg chg="del">
          <ac:chgData name="Leonie Smith" userId="fed1330f33f5650e" providerId="LiveId" clId="{DD734024-08DE-459C-97B4-40FA87676522}" dt="2023-01-20T04:46:55.074" v="31"/>
          <ac:picMkLst>
            <pc:docMk/>
            <pc:sldMk cId="2552105182" sldId="256"/>
            <ac:picMk id="6" creationId="{34A2F6E6-AD2D-471B-AD81-750DA9A8149F}"/>
          </ac:picMkLst>
        </pc:picChg>
      </pc:sldChg>
      <pc:sldChg chg="delSp modSp mod modTransition modAnim">
        <pc:chgData name="Leonie Smith" userId="fed1330f33f5650e" providerId="LiveId" clId="{DD734024-08DE-459C-97B4-40FA87676522}" dt="2023-01-20T04:46:55.074" v="31"/>
        <pc:sldMkLst>
          <pc:docMk/>
          <pc:sldMk cId="1961085920" sldId="257"/>
        </pc:sldMkLst>
        <pc:spChg chg="mod">
          <ac:chgData name="Leonie Smith" userId="fed1330f33f5650e" providerId="LiveId" clId="{DD734024-08DE-459C-97B4-40FA87676522}" dt="2023-01-20T04:45:44.196" v="16"/>
          <ac:spMkLst>
            <pc:docMk/>
            <pc:sldMk cId="1961085920" sldId="257"/>
            <ac:spMk id="2" creationId="{3FF17DF3-19DF-EA97-6D08-A728A10529D5}"/>
          </ac:spMkLst>
        </pc:spChg>
        <pc:picChg chg="del">
          <ac:chgData name="Leonie Smith" userId="fed1330f33f5650e" providerId="LiveId" clId="{DD734024-08DE-459C-97B4-40FA87676522}" dt="2023-01-20T04:46:55.074" v="31"/>
          <ac:picMkLst>
            <pc:docMk/>
            <pc:sldMk cId="1961085920" sldId="257"/>
            <ac:picMk id="4" creationId="{AC1A4A7D-2658-4C16-BFCD-938FB22CAD45}"/>
          </ac:picMkLst>
        </pc:picChg>
      </pc:sldChg>
      <pc:sldChg chg="delSp modSp mod modTransition modAnim">
        <pc:chgData name="Leonie Smith" userId="fed1330f33f5650e" providerId="LiveId" clId="{DD734024-08DE-459C-97B4-40FA87676522}" dt="2023-01-20T04:46:55.074" v="31"/>
        <pc:sldMkLst>
          <pc:docMk/>
          <pc:sldMk cId="2322421382" sldId="258"/>
        </pc:sldMkLst>
        <pc:spChg chg="mod">
          <ac:chgData name="Leonie Smith" userId="fed1330f33f5650e" providerId="LiveId" clId="{DD734024-08DE-459C-97B4-40FA87676522}" dt="2023-01-20T04:45:39.170" v="15"/>
          <ac:spMkLst>
            <pc:docMk/>
            <pc:sldMk cId="2322421382" sldId="258"/>
            <ac:spMk id="4" creationId="{56A7C66C-9CD7-4D6E-D818-E66C45BC5BF9}"/>
          </ac:spMkLst>
        </pc:spChg>
        <pc:picChg chg="del">
          <ac:chgData name="Leonie Smith" userId="fed1330f33f5650e" providerId="LiveId" clId="{DD734024-08DE-459C-97B4-40FA87676522}" dt="2023-01-20T04:46:55.074" v="31"/>
          <ac:picMkLst>
            <pc:docMk/>
            <pc:sldMk cId="2322421382" sldId="258"/>
            <ac:picMk id="2" creationId="{68D495C5-18D0-416B-A575-682B796BCF23}"/>
          </ac:picMkLst>
        </pc:picChg>
      </pc:sldChg>
      <pc:sldChg chg="delSp modSp mod modTransition modAnim">
        <pc:chgData name="Leonie Smith" userId="fed1330f33f5650e" providerId="LiveId" clId="{DD734024-08DE-459C-97B4-40FA87676522}" dt="2023-01-20T04:46:55.074" v="31"/>
        <pc:sldMkLst>
          <pc:docMk/>
          <pc:sldMk cId="138638609" sldId="259"/>
        </pc:sldMkLst>
        <pc:spChg chg="mod">
          <ac:chgData name="Leonie Smith" userId="fed1330f33f5650e" providerId="LiveId" clId="{DD734024-08DE-459C-97B4-40FA87676522}" dt="2023-01-20T04:45:48.634" v="17"/>
          <ac:spMkLst>
            <pc:docMk/>
            <pc:sldMk cId="138638609" sldId="259"/>
            <ac:spMk id="2" creationId="{296F7151-A87C-F175-B1AA-A6C96AB5EE5E}"/>
          </ac:spMkLst>
        </pc:spChg>
        <pc:picChg chg="del">
          <ac:chgData name="Leonie Smith" userId="fed1330f33f5650e" providerId="LiveId" clId="{DD734024-08DE-459C-97B4-40FA87676522}" dt="2023-01-20T04:46:55.074" v="31"/>
          <ac:picMkLst>
            <pc:docMk/>
            <pc:sldMk cId="138638609" sldId="259"/>
            <ac:picMk id="5" creationId="{653471A4-8CFB-4F35-B4EB-140FB5FF2901}"/>
          </ac:picMkLst>
        </pc:picChg>
      </pc:sldChg>
      <pc:sldChg chg="delSp modSp mod modTransition modAnim">
        <pc:chgData name="Leonie Smith" userId="fed1330f33f5650e" providerId="LiveId" clId="{DD734024-08DE-459C-97B4-40FA87676522}" dt="2023-01-20T04:46:55.074" v="31"/>
        <pc:sldMkLst>
          <pc:docMk/>
          <pc:sldMk cId="2598002599" sldId="260"/>
        </pc:sldMkLst>
        <pc:spChg chg="mod">
          <ac:chgData name="Leonie Smith" userId="fed1330f33f5650e" providerId="LiveId" clId="{DD734024-08DE-459C-97B4-40FA87676522}" dt="2023-01-20T04:45:53.208" v="18"/>
          <ac:spMkLst>
            <pc:docMk/>
            <pc:sldMk cId="2598002599" sldId="260"/>
            <ac:spMk id="2" creationId="{3833902E-7F23-89A2-7954-212FFC1CE84C}"/>
          </ac:spMkLst>
        </pc:spChg>
        <pc:picChg chg="del">
          <ac:chgData name="Leonie Smith" userId="fed1330f33f5650e" providerId="LiveId" clId="{DD734024-08DE-459C-97B4-40FA87676522}" dt="2023-01-20T04:46:55.074" v="31"/>
          <ac:picMkLst>
            <pc:docMk/>
            <pc:sldMk cId="2598002599" sldId="260"/>
            <ac:picMk id="7" creationId="{D42637F2-D886-4642-B27F-EA3EB132FE1C}"/>
          </ac:picMkLst>
        </pc:picChg>
      </pc:sldChg>
      <pc:sldChg chg="delSp modSp mod modTransition modAnim">
        <pc:chgData name="Leonie Smith" userId="fed1330f33f5650e" providerId="LiveId" clId="{DD734024-08DE-459C-97B4-40FA87676522}" dt="2023-01-20T04:46:55.074" v="31"/>
        <pc:sldMkLst>
          <pc:docMk/>
          <pc:sldMk cId="3308061160" sldId="261"/>
        </pc:sldMkLst>
        <pc:spChg chg="mod">
          <ac:chgData name="Leonie Smith" userId="fed1330f33f5650e" providerId="LiveId" clId="{DD734024-08DE-459C-97B4-40FA87676522}" dt="2023-01-20T04:46:01.530" v="20"/>
          <ac:spMkLst>
            <pc:docMk/>
            <pc:sldMk cId="3308061160" sldId="261"/>
            <ac:spMk id="2" creationId="{79CDD8B3-5AAC-2FF8-C79F-D7C97DA6C329}"/>
          </ac:spMkLst>
        </pc:spChg>
        <pc:picChg chg="del">
          <ac:chgData name="Leonie Smith" userId="fed1330f33f5650e" providerId="LiveId" clId="{DD734024-08DE-459C-97B4-40FA87676522}" dt="2023-01-20T04:46:55.074" v="31"/>
          <ac:picMkLst>
            <pc:docMk/>
            <pc:sldMk cId="3308061160" sldId="261"/>
            <ac:picMk id="3" creationId="{A89DB98A-4B76-4F95-8EA3-D618EFC88DE9}"/>
          </ac:picMkLst>
        </pc:picChg>
      </pc:sldChg>
      <pc:sldChg chg="delSp modSp mod modTransition modAnim">
        <pc:chgData name="Leonie Smith" userId="fed1330f33f5650e" providerId="LiveId" clId="{DD734024-08DE-459C-97B4-40FA87676522}" dt="2023-01-20T04:46:55.074" v="31"/>
        <pc:sldMkLst>
          <pc:docMk/>
          <pc:sldMk cId="142873722" sldId="262"/>
        </pc:sldMkLst>
        <pc:spChg chg="mod">
          <ac:chgData name="Leonie Smith" userId="fed1330f33f5650e" providerId="LiveId" clId="{DD734024-08DE-459C-97B4-40FA87676522}" dt="2023-01-20T04:45:57.037" v="19"/>
          <ac:spMkLst>
            <pc:docMk/>
            <pc:sldMk cId="142873722" sldId="262"/>
            <ac:spMk id="2" creationId="{8BB83419-B2B6-5467-747A-7FCA8C0419C9}"/>
          </ac:spMkLst>
        </pc:spChg>
        <pc:picChg chg="del">
          <ac:chgData name="Leonie Smith" userId="fed1330f33f5650e" providerId="LiveId" clId="{DD734024-08DE-459C-97B4-40FA87676522}" dt="2023-01-20T04:46:55.074" v="31"/>
          <ac:picMkLst>
            <pc:docMk/>
            <pc:sldMk cId="142873722" sldId="262"/>
            <ac:picMk id="6" creationId="{4184D176-9B52-4CFE-B12B-0AAB8FFC4743}"/>
          </ac:picMkLst>
        </pc:picChg>
      </pc:sldChg>
      <pc:sldChg chg="delSp modSp mod modTransition modAnim">
        <pc:chgData name="Leonie Smith" userId="fed1330f33f5650e" providerId="LiveId" clId="{DD734024-08DE-459C-97B4-40FA87676522}" dt="2023-01-20T04:46:55.074" v="31"/>
        <pc:sldMkLst>
          <pc:docMk/>
          <pc:sldMk cId="3977706416" sldId="263"/>
        </pc:sldMkLst>
        <pc:spChg chg="mod">
          <ac:chgData name="Leonie Smith" userId="fed1330f33f5650e" providerId="LiveId" clId="{DD734024-08DE-459C-97B4-40FA87676522}" dt="2023-01-20T04:46:05.286" v="21"/>
          <ac:spMkLst>
            <pc:docMk/>
            <pc:sldMk cId="3977706416" sldId="263"/>
            <ac:spMk id="2" creationId="{5F2B46CD-22CF-366C-223A-EE0BDF50E84C}"/>
          </ac:spMkLst>
        </pc:spChg>
        <pc:picChg chg="del">
          <ac:chgData name="Leonie Smith" userId="fed1330f33f5650e" providerId="LiveId" clId="{DD734024-08DE-459C-97B4-40FA87676522}" dt="2023-01-20T04:46:55.074" v="31"/>
          <ac:picMkLst>
            <pc:docMk/>
            <pc:sldMk cId="3977706416" sldId="263"/>
            <ac:picMk id="7" creationId="{C394C316-35D1-4F63-8520-7E96181E2456}"/>
          </ac:picMkLst>
        </pc:picChg>
      </pc:sldChg>
      <pc:sldChg chg="delSp modSp mod modTransition modAnim">
        <pc:chgData name="Leonie Smith" userId="fed1330f33f5650e" providerId="LiveId" clId="{DD734024-08DE-459C-97B4-40FA87676522}" dt="2023-01-20T04:46:55.074" v="31"/>
        <pc:sldMkLst>
          <pc:docMk/>
          <pc:sldMk cId="2647021688" sldId="264"/>
        </pc:sldMkLst>
        <pc:spChg chg="mod">
          <ac:chgData name="Leonie Smith" userId="fed1330f33f5650e" providerId="LiveId" clId="{DD734024-08DE-459C-97B4-40FA87676522}" dt="2023-01-20T04:46:09.567" v="22"/>
          <ac:spMkLst>
            <pc:docMk/>
            <pc:sldMk cId="2647021688" sldId="264"/>
            <ac:spMk id="2" creationId="{1F30D666-5F2C-AA95-FB60-9BCDFC6E269D}"/>
          </ac:spMkLst>
        </pc:spChg>
        <pc:picChg chg="del">
          <ac:chgData name="Leonie Smith" userId="fed1330f33f5650e" providerId="LiveId" clId="{DD734024-08DE-459C-97B4-40FA87676522}" dt="2023-01-20T04:46:55.074" v="31"/>
          <ac:picMkLst>
            <pc:docMk/>
            <pc:sldMk cId="2647021688" sldId="264"/>
            <ac:picMk id="6" creationId="{9A9D94FE-A29E-41B6-8335-AF5492AFFC65}"/>
          </ac:picMkLst>
        </pc:picChg>
      </pc:sldChg>
      <pc:sldChg chg="delSp modTransition modAnim">
        <pc:chgData name="Leonie Smith" userId="fed1330f33f5650e" providerId="LiveId" clId="{DD734024-08DE-459C-97B4-40FA87676522}" dt="2023-01-20T04:46:55.074" v="31"/>
        <pc:sldMkLst>
          <pc:docMk/>
          <pc:sldMk cId="3745229873" sldId="265"/>
        </pc:sldMkLst>
        <pc:picChg chg="del">
          <ac:chgData name="Leonie Smith" userId="fed1330f33f5650e" providerId="LiveId" clId="{DD734024-08DE-459C-97B4-40FA87676522}" dt="2023-01-20T04:46:55.074" v="31"/>
          <ac:picMkLst>
            <pc:docMk/>
            <pc:sldMk cId="3745229873" sldId="265"/>
            <ac:picMk id="6" creationId="{AD81CCBD-B018-4919-AA76-8CDF2D680B1B}"/>
          </ac:picMkLst>
        </pc:picChg>
      </pc:sldChg>
      <pc:sldChg chg="delSp modSp mod modTransition modAnim">
        <pc:chgData name="Leonie Smith" userId="fed1330f33f5650e" providerId="LiveId" clId="{DD734024-08DE-459C-97B4-40FA87676522}" dt="2023-01-20T04:46:55.074" v="31"/>
        <pc:sldMkLst>
          <pc:docMk/>
          <pc:sldMk cId="230006500" sldId="266"/>
        </pc:sldMkLst>
        <pc:spChg chg="mod">
          <ac:chgData name="Leonie Smith" userId="fed1330f33f5650e" providerId="LiveId" clId="{DD734024-08DE-459C-97B4-40FA87676522}" dt="2023-01-20T04:46:31.164" v="26"/>
          <ac:spMkLst>
            <pc:docMk/>
            <pc:sldMk cId="230006500" sldId="266"/>
            <ac:spMk id="2" creationId="{405F32AC-F6F7-396B-2DC0-4690592C25D9}"/>
          </ac:spMkLst>
        </pc:spChg>
        <pc:picChg chg="del">
          <ac:chgData name="Leonie Smith" userId="fed1330f33f5650e" providerId="LiveId" clId="{DD734024-08DE-459C-97B4-40FA87676522}" dt="2023-01-20T04:46:55.074" v="31"/>
          <ac:picMkLst>
            <pc:docMk/>
            <pc:sldMk cId="230006500" sldId="266"/>
            <ac:picMk id="4" creationId="{B20DC47F-E3B6-4BA5-89BB-FE5E64A8F63A}"/>
          </ac:picMkLst>
        </pc:picChg>
      </pc:sldChg>
      <pc:sldChg chg="delSp modSp mod modTransition modAnim">
        <pc:chgData name="Leonie Smith" userId="fed1330f33f5650e" providerId="LiveId" clId="{DD734024-08DE-459C-97B4-40FA87676522}" dt="2023-01-20T04:46:55.074" v="31"/>
        <pc:sldMkLst>
          <pc:docMk/>
          <pc:sldMk cId="2004214732" sldId="267"/>
        </pc:sldMkLst>
        <pc:spChg chg="mod">
          <ac:chgData name="Leonie Smith" userId="fed1330f33f5650e" providerId="LiveId" clId="{DD734024-08DE-459C-97B4-40FA87676522}" dt="2023-01-20T04:46:38.294" v="27"/>
          <ac:spMkLst>
            <pc:docMk/>
            <pc:sldMk cId="2004214732" sldId="267"/>
            <ac:spMk id="2" creationId="{DDB4C2AE-D9BC-0EBD-0AF8-34E172248B10}"/>
          </ac:spMkLst>
        </pc:spChg>
        <pc:picChg chg="del">
          <ac:chgData name="Leonie Smith" userId="fed1330f33f5650e" providerId="LiveId" clId="{DD734024-08DE-459C-97B4-40FA87676522}" dt="2023-01-20T04:46:55.074" v="31"/>
          <ac:picMkLst>
            <pc:docMk/>
            <pc:sldMk cId="2004214732" sldId="267"/>
            <ac:picMk id="7" creationId="{EF7508B3-545C-4FDB-B9CA-B1558BE2F5C9}"/>
          </ac:picMkLst>
        </pc:picChg>
      </pc:sldChg>
      <pc:sldChg chg="delSp modSp mod modTransition modAnim">
        <pc:chgData name="Leonie Smith" userId="fed1330f33f5650e" providerId="LiveId" clId="{DD734024-08DE-459C-97B4-40FA87676522}" dt="2023-01-20T04:46:55.074" v="31"/>
        <pc:sldMkLst>
          <pc:docMk/>
          <pc:sldMk cId="4167932302" sldId="268"/>
        </pc:sldMkLst>
        <pc:spChg chg="mod">
          <ac:chgData name="Leonie Smith" userId="fed1330f33f5650e" providerId="LiveId" clId="{DD734024-08DE-459C-97B4-40FA87676522}" dt="2023-01-20T04:46:43.656" v="28"/>
          <ac:spMkLst>
            <pc:docMk/>
            <pc:sldMk cId="4167932302" sldId="268"/>
            <ac:spMk id="2" creationId="{EA034892-7B44-802D-453E-ED6808FC17C6}"/>
          </ac:spMkLst>
        </pc:spChg>
        <pc:picChg chg="del">
          <ac:chgData name="Leonie Smith" userId="fed1330f33f5650e" providerId="LiveId" clId="{DD734024-08DE-459C-97B4-40FA87676522}" dt="2023-01-20T04:46:55.074" v="31"/>
          <ac:picMkLst>
            <pc:docMk/>
            <pc:sldMk cId="4167932302" sldId="268"/>
            <ac:picMk id="8" creationId="{6D0FF9FD-E726-4628-881B-28479EF2B607}"/>
          </ac:picMkLst>
        </pc:picChg>
      </pc:sldChg>
      <pc:sldChg chg="del">
        <pc:chgData name="Leonie Smith" userId="fed1330f33f5650e" providerId="LiveId" clId="{DD734024-08DE-459C-97B4-40FA87676522}" dt="2023-01-20T04:46:49.132" v="30" actId="2696"/>
        <pc:sldMkLst>
          <pc:docMk/>
          <pc:sldMk cId="2465951402" sldId="269"/>
        </pc:sldMkLst>
      </pc:sldChg>
      <pc:sldChg chg="delSp modSp mod modTransition modAnim">
        <pc:chgData name="Leonie Smith" userId="fed1330f33f5650e" providerId="LiveId" clId="{DD734024-08DE-459C-97B4-40FA87676522}" dt="2023-01-20T04:46:55.074" v="31"/>
        <pc:sldMkLst>
          <pc:docMk/>
          <pc:sldMk cId="1004846010" sldId="270"/>
        </pc:sldMkLst>
        <pc:spChg chg="mod">
          <ac:chgData name="Leonie Smith" userId="fed1330f33f5650e" providerId="LiveId" clId="{DD734024-08DE-459C-97B4-40FA87676522}" dt="2023-01-20T04:46:20.628" v="24" actId="1076"/>
          <ac:spMkLst>
            <pc:docMk/>
            <pc:sldMk cId="1004846010" sldId="270"/>
            <ac:spMk id="6" creationId="{F8D20264-FB2A-425C-5D2F-B4844B57D9E6}"/>
          </ac:spMkLst>
        </pc:spChg>
        <pc:picChg chg="del">
          <ac:chgData name="Leonie Smith" userId="fed1330f33f5650e" providerId="LiveId" clId="{DD734024-08DE-459C-97B4-40FA87676522}" dt="2023-01-20T04:46:55.074" v="31"/>
          <ac:picMkLst>
            <pc:docMk/>
            <pc:sldMk cId="1004846010" sldId="270"/>
            <ac:picMk id="4" creationId="{3AE3ED0B-57D4-40CA-91F2-F8F7D1C0CF7D}"/>
          </ac:picMkLst>
        </pc:picChg>
      </pc:sldChg>
      <pc:sldChg chg="delSp modSp mod modTransition modAnim">
        <pc:chgData name="Leonie Smith" userId="fed1330f33f5650e" providerId="LiveId" clId="{DD734024-08DE-459C-97B4-40FA87676522}" dt="2023-01-20T04:46:55.074" v="31"/>
        <pc:sldMkLst>
          <pc:docMk/>
          <pc:sldMk cId="34798557" sldId="271"/>
        </pc:sldMkLst>
        <pc:spChg chg="mod">
          <ac:chgData name="Leonie Smith" userId="fed1330f33f5650e" providerId="LiveId" clId="{DD734024-08DE-459C-97B4-40FA87676522}" dt="2023-01-20T04:46:27.080" v="25"/>
          <ac:spMkLst>
            <pc:docMk/>
            <pc:sldMk cId="34798557" sldId="271"/>
            <ac:spMk id="6" creationId="{D38ADAAF-6155-2D4D-97B6-6AD24C6E2117}"/>
          </ac:spMkLst>
        </pc:spChg>
        <pc:picChg chg="del">
          <ac:chgData name="Leonie Smith" userId="fed1330f33f5650e" providerId="LiveId" clId="{DD734024-08DE-459C-97B4-40FA87676522}" dt="2023-01-20T04:46:55.074" v="31"/>
          <ac:picMkLst>
            <pc:docMk/>
            <pc:sldMk cId="34798557" sldId="271"/>
            <ac:picMk id="4" creationId="{AC3FF08F-0F72-40CC-AA8A-205C81C8C394}"/>
          </ac:picMkLst>
        </pc:picChg>
      </pc:sldChg>
      <pc:sldChg chg="addSp delSp modSp mod modTransition">
        <pc:chgData name="Leonie Smith" userId="fed1330f33f5650e" providerId="LiveId" clId="{DD734024-08DE-459C-97B4-40FA87676522}" dt="2023-01-20T04:47:26.721" v="34"/>
        <pc:sldMkLst>
          <pc:docMk/>
          <pc:sldMk cId="3759221820" sldId="439"/>
        </pc:sldMkLst>
        <pc:spChg chg="add mod">
          <ac:chgData name="Leonie Smith" userId="fed1330f33f5650e" providerId="LiveId" clId="{DD734024-08DE-459C-97B4-40FA87676522}" dt="2023-01-20T04:47:26.721" v="34"/>
          <ac:spMkLst>
            <pc:docMk/>
            <pc:sldMk cId="3759221820" sldId="439"/>
            <ac:spMk id="2" creationId="{5CE062AF-F412-7E8F-66CF-0070AF46D0FF}"/>
          </ac:spMkLst>
        </pc:spChg>
        <pc:spChg chg="mod">
          <ac:chgData name="Leonie Smith" userId="fed1330f33f5650e" providerId="LiveId" clId="{DD734024-08DE-459C-97B4-40FA87676522}" dt="2023-01-20T04:43:58.155" v="3" actId="20577"/>
          <ac:spMkLst>
            <pc:docMk/>
            <pc:sldMk cId="3759221820" sldId="439"/>
            <ac:spMk id="4" creationId="{9A13E2D8-2F59-44C1-B1D2-79C300C26DD4}"/>
          </ac:spMkLst>
        </pc:spChg>
        <pc:spChg chg="del">
          <ac:chgData name="Leonie Smith" userId="fed1330f33f5650e" providerId="LiveId" clId="{DD734024-08DE-459C-97B4-40FA87676522}" dt="2023-01-20T04:47:22.286" v="33" actId="21"/>
          <ac:spMkLst>
            <pc:docMk/>
            <pc:sldMk cId="3759221820" sldId="439"/>
            <ac:spMk id="6" creationId="{416C064E-628E-47C0-A712-DB178FE9901E}"/>
          </ac:spMkLst>
        </pc:spChg>
      </pc:sldChg>
      <pc:sldChg chg="addSp modSp modTransition">
        <pc:chgData name="Leonie Smith" userId="fed1330f33f5650e" providerId="LiveId" clId="{DD734024-08DE-459C-97B4-40FA87676522}" dt="2023-01-20T04:47:29.198" v="35"/>
        <pc:sldMkLst>
          <pc:docMk/>
          <pc:sldMk cId="518585120" sldId="440"/>
        </pc:sldMkLst>
        <pc:spChg chg="add mod">
          <ac:chgData name="Leonie Smith" userId="fed1330f33f5650e" providerId="LiveId" clId="{DD734024-08DE-459C-97B4-40FA87676522}" dt="2023-01-20T04:47:29.198" v="35"/>
          <ac:spMkLst>
            <pc:docMk/>
            <pc:sldMk cId="518585120" sldId="440"/>
            <ac:spMk id="2" creationId="{D55B2B6B-D820-28C3-2C17-1DE0310D46D3}"/>
          </ac:spMkLst>
        </pc:spChg>
      </pc:sldChg>
      <pc:sldChg chg="addSp modSp modTransition">
        <pc:chgData name="Leonie Smith" userId="fed1330f33f5650e" providerId="LiveId" clId="{DD734024-08DE-459C-97B4-40FA87676522}" dt="2023-01-20T04:47:31.145" v="36"/>
        <pc:sldMkLst>
          <pc:docMk/>
          <pc:sldMk cId="1583335574" sldId="441"/>
        </pc:sldMkLst>
        <pc:spChg chg="add mod">
          <ac:chgData name="Leonie Smith" userId="fed1330f33f5650e" providerId="LiveId" clId="{DD734024-08DE-459C-97B4-40FA87676522}" dt="2023-01-20T04:47:31.145" v="36"/>
          <ac:spMkLst>
            <pc:docMk/>
            <pc:sldMk cId="1583335574" sldId="441"/>
            <ac:spMk id="2" creationId="{E3C62D23-83AD-6678-3368-147B18386DD6}"/>
          </ac:spMkLst>
        </pc:spChg>
      </pc:sldChg>
      <pc:sldChg chg="addSp modSp modTransition">
        <pc:chgData name="Leonie Smith" userId="fed1330f33f5650e" providerId="LiveId" clId="{DD734024-08DE-459C-97B4-40FA87676522}" dt="2023-01-20T04:47:32.919" v="37"/>
        <pc:sldMkLst>
          <pc:docMk/>
          <pc:sldMk cId="2671355880" sldId="442"/>
        </pc:sldMkLst>
        <pc:spChg chg="add mod">
          <ac:chgData name="Leonie Smith" userId="fed1330f33f5650e" providerId="LiveId" clId="{DD734024-08DE-459C-97B4-40FA87676522}" dt="2023-01-20T04:47:32.919" v="37"/>
          <ac:spMkLst>
            <pc:docMk/>
            <pc:sldMk cId="2671355880" sldId="442"/>
            <ac:spMk id="2" creationId="{F896DEF1-F715-BF80-656D-DCDF7CDC6845}"/>
          </ac:spMkLst>
        </pc:spChg>
      </pc:sldChg>
      <pc:sldChg chg="addSp modSp modTransition">
        <pc:chgData name="Leonie Smith" userId="fed1330f33f5650e" providerId="LiveId" clId="{DD734024-08DE-459C-97B4-40FA87676522}" dt="2023-01-20T04:47:34.651" v="38"/>
        <pc:sldMkLst>
          <pc:docMk/>
          <pc:sldMk cId="2063583859" sldId="443"/>
        </pc:sldMkLst>
        <pc:spChg chg="add mod">
          <ac:chgData name="Leonie Smith" userId="fed1330f33f5650e" providerId="LiveId" clId="{DD734024-08DE-459C-97B4-40FA87676522}" dt="2023-01-20T04:47:34.651" v="38"/>
          <ac:spMkLst>
            <pc:docMk/>
            <pc:sldMk cId="2063583859" sldId="443"/>
            <ac:spMk id="2" creationId="{CA4EA3CE-B58A-12E7-F642-3DC22255F1A0}"/>
          </ac:spMkLst>
        </pc:spChg>
      </pc:sldChg>
      <pc:sldChg chg="addSp modSp modTransition">
        <pc:chgData name="Leonie Smith" userId="fed1330f33f5650e" providerId="LiveId" clId="{DD734024-08DE-459C-97B4-40FA87676522}" dt="2023-01-20T04:47:36.302" v="39"/>
        <pc:sldMkLst>
          <pc:docMk/>
          <pc:sldMk cId="1432890018" sldId="444"/>
        </pc:sldMkLst>
        <pc:spChg chg="add mod">
          <ac:chgData name="Leonie Smith" userId="fed1330f33f5650e" providerId="LiveId" clId="{DD734024-08DE-459C-97B4-40FA87676522}" dt="2023-01-20T04:47:36.302" v="39"/>
          <ac:spMkLst>
            <pc:docMk/>
            <pc:sldMk cId="1432890018" sldId="444"/>
            <ac:spMk id="2" creationId="{92187860-6822-2F3B-1107-52BD8D399A5E}"/>
          </ac:spMkLst>
        </pc:spChg>
      </pc:sldChg>
      <pc:sldChg chg="addSp modSp modTransition">
        <pc:chgData name="Leonie Smith" userId="fed1330f33f5650e" providerId="LiveId" clId="{DD734024-08DE-459C-97B4-40FA87676522}" dt="2023-01-20T04:47:37.927" v="40"/>
        <pc:sldMkLst>
          <pc:docMk/>
          <pc:sldMk cId="191432489" sldId="445"/>
        </pc:sldMkLst>
        <pc:spChg chg="add mod">
          <ac:chgData name="Leonie Smith" userId="fed1330f33f5650e" providerId="LiveId" clId="{DD734024-08DE-459C-97B4-40FA87676522}" dt="2023-01-20T04:47:37.927" v="40"/>
          <ac:spMkLst>
            <pc:docMk/>
            <pc:sldMk cId="191432489" sldId="445"/>
            <ac:spMk id="2" creationId="{F7EFB0AC-C247-085C-BA67-B0BED70F8BA7}"/>
          </ac:spMkLst>
        </pc:spChg>
      </pc:sldChg>
      <pc:sldChg chg="addSp modSp modTransition">
        <pc:chgData name="Leonie Smith" userId="fed1330f33f5650e" providerId="LiveId" clId="{DD734024-08DE-459C-97B4-40FA87676522}" dt="2023-01-20T04:47:39.639" v="41"/>
        <pc:sldMkLst>
          <pc:docMk/>
          <pc:sldMk cId="573851693" sldId="446"/>
        </pc:sldMkLst>
        <pc:spChg chg="add mod">
          <ac:chgData name="Leonie Smith" userId="fed1330f33f5650e" providerId="LiveId" clId="{DD734024-08DE-459C-97B4-40FA87676522}" dt="2023-01-20T04:47:39.639" v="41"/>
          <ac:spMkLst>
            <pc:docMk/>
            <pc:sldMk cId="573851693" sldId="446"/>
            <ac:spMk id="2" creationId="{982228B2-0850-D87D-393D-834BAD8BBA5F}"/>
          </ac:spMkLst>
        </pc:spChg>
      </pc:sldChg>
      <pc:sldChg chg="addSp modSp modTransition">
        <pc:chgData name="Leonie Smith" userId="fed1330f33f5650e" providerId="LiveId" clId="{DD734024-08DE-459C-97B4-40FA87676522}" dt="2023-01-20T04:47:41.438" v="42"/>
        <pc:sldMkLst>
          <pc:docMk/>
          <pc:sldMk cId="725664494" sldId="447"/>
        </pc:sldMkLst>
        <pc:spChg chg="add mod">
          <ac:chgData name="Leonie Smith" userId="fed1330f33f5650e" providerId="LiveId" clId="{DD734024-08DE-459C-97B4-40FA87676522}" dt="2023-01-20T04:47:41.438" v="42"/>
          <ac:spMkLst>
            <pc:docMk/>
            <pc:sldMk cId="725664494" sldId="447"/>
            <ac:spMk id="2" creationId="{822C0220-FE5D-06A5-CEC3-76D684C39774}"/>
          </ac:spMkLst>
        </pc:spChg>
      </pc:sldChg>
      <pc:sldChg chg="addSp modSp modTransition">
        <pc:chgData name="Leonie Smith" userId="fed1330f33f5650e" providerId="LiveId" clId="{DD734024-08DE-459C-97B4-40FA87676522}" dt="2023-01-20T04:47:43.066" v="43"/>
        <pc:sldMkLst>
          <pc:docMk/>
          <pc:sldMk cId="2650156392" sldId="448"/>
        </pc:sldMkLst>
        <pc:spChg chg="add mod">
          <ac:chgData name="Leonie Smith" userId="fed1330f33f5650e" providerId="LiveId" clId="{DD734024-08DE-459C-97B4-40FA87676522}" dt="2023-01-20T04:47:43.066" v="43"/>
          <ac:spMkLst>
            <pc:docMk/>
            <pc:sldMk cId="2650156392" sldId="448"/>
            <ac:spMk id="2" creationId="{6A47FB62-FD83-1C44-B417-D4EDF4184A6D}"/>
          </ac:spMkLst>
        </pc:spChg>
      </pc:sldChg>
      <pc:sldChg chg="addSp modSp modTransition">
        <pc:chgData name="Leonie Smith" userId="fed1330f33f5650e" providerId="LiveId" clId="{DD734024-08DE-459C-97B4-40FA87676522}" dt="2023-01-20T04:47:45.100" v="44"/>
        <pc:sldMkLst>
          <pc:docMk/>
          <pc:sldMk cId="3297134496" sldId="449"/>
        </pc:sldMkLst>
        <pc:spChg chg="add mod">
          <ac:chgData name="Leonie Smith" userId="fed1330f33f5650e" providerId="LiveId" clId="{DD734024-08DE-459C-97B4-40FA87676522}" dt="2023-01-20T04:47:45.100" v="44"/>
          <ac:spMkLst>
            <pc:docMk/>
            <pc:sldMk cId="3297134496" sldId="449"/>
            <ac:spMk id="2" creationId="{17499055-C539-CEE6-4D96-86510F28FFEC}"/>
          </ac:spMkLst>
        </pc:spChg>
      </pc:sldChg>
      <pc:sldChg chg="addSp modSp modTransition">
        <pc:chgData name="Leonie Smith" userId="fed1330f33f5650e" providerId="LiveId" clId="{DD734024-08DE-459C-97B4-40FA87676522}" dt="2023-01-20T04:47:46.844" v="45"/>
        <pc:sldMkLst>
          <pc:docMk/>
          <pc:sldMk cId="915266138" sldId="450"/>
        </pc:sldMkLst>
        <pc:spChg chg="add mod">
          <ac:chgData name="Leonie Smith" userId="fed1330f33f5650e" providerId="LiveId" clId="{DD734024-08DE-459C-97B4-40FA87676522}" dt="2023-01-20T04:47:46.844" v="45"/>
          <ac:spMkLst>
            <pc:docMk/>
            <pc:sldMk cId="915266138" sldId="450"/>
            <ac:spMk id="2" creationId="{5EEBFC85-64EF-78B1-64EC-2FEB3B76C3F7}"/>
          </ac:spMkLst>
        </pc:spChg>
      </pc:sldChg>
      <pc:sldChg chg="addSp modSp modTransition">
        <pc:chgData name="Leonie Smith" userId="fed1330f33f5650e" providerId="LiveId" clId="{DD734024-08DE-459C-97B4-40FA87676522}" dt="2023-01-20T04:47:48.419" v="46"/>
        <pc:sldMkLst>
          <pc:docMk/>
          <pc:sldMk cId="3015657965" sldId="451"/>
        </pc:sldMkLst>
        <pc:spChg chg="add mod">
          <ac:chgData name="Leonie Smith" userId="fed1330f33f5650e" providerId="LiveId" clId="{DD734024-08DE-459C-97B4-40FA87676522}" dt="2023-01-20T04:47:48.419" v="46"/>
          <ac:spMkLst>
            <pc:docMk/>
            <pc:sldMk cId="3015657965" sldId="451"/>
            <ac:spMk id="2" creationId="{83C8B718-38EF-0ECB-AD21-1483131639EB}"/>
          </ac:spMkLst>
        </pc:spChg>
      </pc:sldChg>
      <pc:sldChg chg="addSp modSp modTransition">
        <pc:chgData name="Leonie Smith" userId="fed1330f33f5650e" providerId="LiveId" clId="{DD734024-08DE-459C-97B4-40FA87676522}" dt="2023-01-20T04:47:50.122" v="47"/>
        <pc:sldMkLst>
          <pc:docMk/>
          <pc:sldMk cId="1782956175" sldId="452"/>
        </pc:sldMkLst>
        <pc:spChg chg="add mod">
          <ac:chgData name="Leonie Smith" userId="fed1330f33f5650e" providerId="LiveId" clId="{DD734024-08DE-459C-97B4-40FA87676522}" dt="2023-01-20T04:47:50.122" v="47"/>
          <ac:spMkLst>
            <pc:docMk/>
            <pc:sldMk cId="1782956175" sldId="452"/>
            <ac:spMk id="2" creationId="{191056D7-6A01-E269-5623-202752BC031E}"/>
          </ac:spMkLst>
        </pc:spChg>
      </pc:sldChg>
      <pc:sldChg chg="del">
        <pc:chgData name="Leonie Smith" userId="fed1330f33f5650e" providerId="LiveId" clId="{DD734024-08DE-459C-97B4-40FA87676522}" dt="2023-01-20T04:46:46.474" v="29" actId="2696"/>
        <pc:sldMkLst>
          <pc:docMk/>
          <pc:sldMk cId="1939791393" sldId="453"/>
        </pc:sldMkLst>
      </pc:sldChg>
      <pc:sldChg chg="modTransition">
        <pc:chgData name="Leonie Smith" userId="fed1330f33f5650e" providerId="LiveId" clId="{DD734024-08DE-459C-97B4-40FA87676522}" dt="2023-01-20T04:46:55.074" v="31"/>
        <pc:sldMkLst>
          <pc:docMk/>
          <pc:sldMk cId="1714745110" sldId="454"/>
        </pc:sldMkLst>
      </pc:sldChg>
      <pc:sldChg chg="addSp delSp modSp mod modTransition">
        <pc:chgData name="Leonie Smith" userId="fed1330f33f5650e" providerId="LiveId" clId="{DD734024-08DE-459C-97B4-40FA87676522}" dt="2023-01-20T04:46:55.074" v="31"/>
        <pc:sldMkLst>
          <pc:docMk/>
          <pc:sldMk cId="375472538" sldId="455"/>
        </pc:sldMkLst>
        <pc:spChg chg="del">
          <ac:chgData name="Leonie Smith" userId="fed1330f33f5650e" providerId="LiveId" clId="{DD734024-08DE-459C-97B4-40FA87676522}" dt="2023-01-20T04:44:47.769" v="10" actId="21"/>
          <ac:spMkLst>
            <pc:docMk/>
            <pc:sldMk cId="375472538" sldId="455"/>
            <ac:spMk id="3" creationId="{FBDF9351-98E1-C5EC-8064-DF32FC169B48}"/>
          </ac:spMkLst>
        </pc:spChg>
        <pc:spChg chg="add mod">
          <ac:chgData name="Leonie Smith" userId="fed1330f33f5650e" providerId="LiveId" clId="{DD734024-08DE-459C-97B4-40FA87676522}" dt="2023-01-20T04:45:09.564" v="12" actId="14100"/>
          <ac:spMkLst>
            <pc:docMk/>
            <pc:sldMk cId="375472538" sldId="455"/>
            <ac:spMk id="4" creationId="{505A45C6-AEB0-41A6-EED3-768FE5AB7E73}"/>
          </ac:spMkLst>
        </pc:spChg>
      </pc:sldChg>
      <pc:sldChg chg="addSp modSp modTransition">
        <pc:chgData name="Leonie Smith" userId="fed1330f33f5650e" providerId="LiveId" clId="{DD734024-08DE-459C-97B4-40FA87676522}" dt="2023-01-20T04:47:18.552" v="32"/>
        <pc:sldMkLst>
          <pc:docMk/>
          <pc:sldMk cId="3403773202" sldId="456"/>
        </pc:sldMkLst>
        <pc:spChg chg="add mod">
          <ac:chgData name="Leonie Smith" userId="fed1330f33f5650e" providerId="LiveId" clId="{DD734024-08DE-459C-97B4-40FA87676522}" dt="2023-01-20T04:47:18.552" v="32"/>
          <ac:spMkLst>
            <pc:docMk/>
            <pc:sldMk cId="3403773202" sldId="456"/>
            <ac:spMk id="2" creationId="{5D31D7DC-57F8-1B12-1739-31DFEA5599E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79B64-9F84-41E3-90FE-A46AFEB0B312}"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71E49-FE3B-48E8-AF4B-C4250064BE26}" type="slidenum">
              <a:rPr lang="en-ZA" smtClean="0"/>
              <a:t>‹#›</a:t>
            </a:fld>
            <a:endParaRPr lang="en-ZA"/>
          </a:p>
        </p:txBody>
      </p:sp>
    </p:spTree>
    <p:extLst>
      <p:ext uri="{BB962C8B-B14F-4D97-AF65-F5344CB8AC3E}">
        <p14:creationId xmlns:p14="http://schemas.microsoft.com/office/powerpoint/2010/main" val="4054667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The Fall</a:t>
            </a:r>
          </a:p>
          <a:p>
            <a:pPr algn="l"/>
            <a:r>
              <a:rPr lang="en-US" sz="1800" b="0" i="0" u="none" strike="noStrike" baseline="0" dirty="0">
                <a:latin typeface="TimesNewRomanPSMT"/>
              </a:rPr>
              <a:t>1. Fall of Satan - Ezekiel 28:11-19; Isaiah 14:12-15 (Top)</a:t>
            </a:r>
          </a:p>
          <a:p>
            <a:pPr algn="l"/>
            <a:r>
              <a:rPr lang="nl-NL" sz="1800" b="0" i="0" u="none" strike="noStrike" baseline="0" dirty="0">
                <a:latin typeface="TimesNewRomanPSMT"/>
              </a:rPr>
              <a:t>2. Serpent </a:t>
            </a:r>
            <a:r>
              <a:rPr lang="nl-NL" sz="1800" b="0" i="0" u="none" strike="noStrike" baseline="0" dirty="0" err="1">
                <a:latin typeface="TimesNewRomanPSMT"/>
              </a:rPr>
              <a:t>tempts</a:t>
            </a:r>
            <a:r>
              <a:rPr lang="nl-NL" sz="1800" b="0" i="0" u="none" strike="noStrike" baseline="0" dirty="0">
                <a:latin typeface="TimesNewRomanPSMT"/>
              </a:rPr>
              <a:t> Eve - Gen 3:1-5 (Center)</a:t>
            </a:r>
          </a:p>
          <a:p>
            <a:pPr algn="l"/>
            <a:r>
              <a:rPr lang="en-US" sz="1800" b="0" i="0" u="none" strike="noStrike" baseline="0" dirty="0">
                <a:latin typeface="TimesNewRomanPSMT"/>
              </a:rPr>
              <a:t>3. Eve gives to Adam - Gen 3:6 (Right Center)</a:t>
            </a:r>
          </a:p>
          <a:p>
            <a:pPr algn="l"/>
            <a:r>
              <a:rPr lang="en-US" sz="1800" b="0" i="0" u="none" strike="noStrike" baseline="0" dirty="0">
                <a:latin typeface="TimesNewRomanPSMT"/>
              </a:rPr>
              <a:t>4. They hide from God - Gen 3:7-13 (Right Bottom)</a:t>
            </a:r>
          </a:p>
          <a:p>
            <a:pPr algn="l"/>
            <a:r>
              <a:rPr lang="en-US" sz="1800" b="0" i="0" u="none" strike="noStrike" baseline="0" dirty="0">
                <a:latin typeface="TimesNewRomanPSMT"/>
              </a:rPr>
              <a:t>5. God punishes their sin but also clothes them – Gen 3:14-21 (Left Bottom)</a:t>
            </a:r>
          </a:p>
          <a:p>
            <a:pPr algn="l"/>
            <a:r>
              <a:rPr lang="en-US" sz="1800" b="0" i="0" u="none" strike="noStrike" baseline="0" dirty="0">
                <a:latin typeface="TimesNewRomanPSMT"/>
              </a:rPr>
              <a:t>6. Cast out – Gen 3:22-24 (Left Center)</a:t>
            </a:r>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4</a:t>
            </a:fld>
            <a:endParaRPr lang="en-ZA"/>
          </a:p>
        </p:txBody>
      </p:sp>
    </p:spTree>
    <p:extLst>
      <p:ext uri="{BB962C8B-B14F-4D97-AF65-F5344CB8AC3E}">
        <p14:creationId xmlns:p14="http://schemas.microsoft.com/office/powerpoint/2010/main" val="4140644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22</a:t>
            </a:fld>
            <a:endParaRPr lang="en-ZA"/>
          </a:p>
        </p:txBody>
      </p:sp>
    </p:spTree>
    <p:extLst>
      <p:ext uri="{BB962C8B-B14F-4D97-AF65-F5344CB8AC3E}">
        <p14:creationId xmlns:p14="http://schemas.microsoft.com/office/powerpoint/2010/main" val="200496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24</a:t>
            </a:fld>
            <a:endParaRPr lang="en-ZA"/>
          </a:p>
        </p:txBody>
      </p:sp>
    </p:spTree>
    <p:extLst>
      <p:ext uri="{BB962C8B-B14F-4D97-AF65-F5344CB8AC3E}">
        <p14:creationId xmlns:p14="http://schemas.microsoft.com/office/powerpoint/2010/main" val="279558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26</a:t>
            </a:fld>
            <a:endParaRPr lang="en-ZA"/>
          </a:p>
        </p:txBody>
      </p:sp>
    </p:spTree>
    <p:extLst>
      <p:ext uri="{BB962C8B-B14F-4D97-AF65-F5344CB8AC3E}">
        <p14:creationId xmlns:p14="http://schemas.microsoft.com/office/powerpoint/2010/main" val="3297808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28</a:t>
            </a:fld>
            <a:endParaRPr lang="en-ZA"/>
          </a:p>
        </p:txBody>
      </p:sp>
    </p:spTree>
    <p:extLst>
      <p:ext uri="{BB962C8B-B14F-4D97-AF65-F5344CB8AC3E}">
        <p14:creationId xmlns:p14="http://schemas.microsoft.com/office/powerpoint/2010/main" val="3530143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30</a:t>
            </a:fld>
            <a:endParaRPr lang="en-ZA"/>
          </a:p>
        </p:txBody>
      </p:sp>
    </p:spTree>
    <p:extLst>
      <p:ext uri="{BB962C8B-B14F-4D97-AF65-F5344CB8AC3E}">
        <p14:creationId xmlns:p14="http://schemas.microsoft.com/office/powerpoint/2010/main" val="3823184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32</a:t>
            </a:fld>
            <a:endParaRPr lang="en-ZA"/>
          </a:p>
        </p:txBody>
      </p:sp>
    </p:spTree>
    <p:extLst>
      <p:ext uri="{BB962C8B-B14F-4D97-AF65-F5344CB8AC3E}">
        <p14:creationId xmlns:p14="http://schemas.microsoft.com/office/powerpoint/2010/main" val="984493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6</a:t>
            </a:fld>
            <a:endParaRPr lang="en-ZA"/>
          </a:p>
        </p:txBody>
      </p:sp>
    </p:spTree>
    <p:extLst>
      <p:ext uri="{BB962C8B-B14F-4D97-AF65-F5344CB8AC3E}">
        <p14:creationId xmlns:p14="http://schemas.microsoft.com/office/powerpoint/2010/main" val="2734134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8</a:t>
            </a:fld>
            <a:endParaRPr lang="en-ZA"/>
          </a:p>
        </p:txBody>
      </p:sp>
    </p:spTree>
    <p:extLst>
      <p:ext uri="{BB962C8B-B14F-4D97-AF65-F5344CB8AC3E}">
        <p14:creationId xmlns:p14="http://schemas.microsoft.com/office/powerpoint/2010/main" val="3224386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10</a:t>
            </a:fld>
            <a:endParaRPr lang="en-ZA"/>
          </a:p>
        </p:txBody>
      </p:sp>
    </p:spTree>
    <p:extLst>
      <p:ext uri="{BB962C8B-B14F-4D97-AF65-F5344CB8AC3E}">
        <p14:creationId xmlns:p14="http://schemas.microsoft.com/office/powerpoint/2010/main" val="2561283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12</a:t>
            </a:fld>
            <a:endParaRPr lang="en-ZA"/>
          </a:p>
        </p:txBody>
      </p:sp>
    </p:spTree>
    <p:extLst>
      <p:ext uri="{BB962C8B-B14F-4D97-AF65-F5344CB8AC3E}">
        <p14:creationId xmlns:p14="http://schemas.microsoft.com/office/powerpoint/2010/main" val="2634904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14</a:t>
            </a:fld>
            <a:endParaRPr lang="en-ZA"/>
          </a:p>
        </p:txBody>
      </p:sp>
    </p:spTree>
    <p:extLst>
      <p:ext uri="{BB962C8B-B14F-4D97-AF65-F5344CB8AC3E}">
        <p14:creationId xmlns:p14="http://schemas.microsoft.com/office/powerpoint/2010/main" val="788973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16</a:t>
            </a:fld>
            <a:endParaRPr lang="en-ZA"/>
          </a:p>
        </p:txBody>
      </p:sp>
    </p:spTree>
    <p:extLst>
      <p:ext uri="{BB962C8B-B14F-4D97-AF65-F5344CB8AC3E}">
        <p14:creationId xmlns:p14="http://schemas.microsoft.com/office/powerpoint/2010/main" val="390164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18</a:t>
            </a:fld>
            <a:endParaRPr lang="en-ZA"/>
          </a:p>
        </p:txBody>
      </p:sp>
    </p:spTree>
    <p:extLst>
      <p:ext uri="{BB962C8B-B14F-4D97-AF65-F5344CB8AC3E}">
        <p14:creationId xmlns:p14="http://schemas.microsoft.com/office/powerpoint/2010/main" val="1329639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ZA" sz="1800" dirty="0">
                <a:solidFill>
                  <a:srgbClr val="000000"/>
                </a:solidFill>
                <a:effectLst/>
                <a:latin typeface="Segoe UI" panose="020B0502040204020203" pitchFamily="34" charset="0"/>
                <a:ea typeface="Calibri" panose="020F0502020204030204" pitchFamily="34" charset="0"/>
              </a:rPr>
            </a:br>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20</a:t>
            </a:fld>
            <a:endParaRPr lang="en-ZA"/>
          </a:p>
        </p:txBody>
      </p:sp>
    </p:spTree>
    <p:extLst>
      <p:ext uri="{BB962C8B-B14F-4D97-AF65-F5344CB8AC3E}">
        <p14:creationId xmlns:p14="http://schemas.microsoft.com/office/powerpoint/2010/main" val="1416747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D2BE1-2FF2-4BB9-A4CD-2B46C64CF8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8AA728E-86D6-4D68-A388-36CA06D23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43058BC-01CC-4D90-8654-30EDB7BFEBE5}"/>
              </a:ext>
            </a:extLst>
          </p:cNvPr>
          <p:cNvSpPr>
            <a:spLocks noGrp="1"/>
          </p:cNvSpPr>
          <p:nvPr>
            <p:ph type="dt" sz="half" idx="10"/>
          </p:nvPr>
        </p:nvSpPr>
        <p:spPr/>
        <p:txBody>
          <a:bodyPr/>
          <a:lstStyle/>
          <a:p>
            <a:fld id="{261FEBC1-DE7F-46A3-92F7-0DB866FE21AC}" type="datetimeFigureOut">
              <a:rPr lang="en-ZA" smtClean="0"/>
              <a:t>2023/01/20</a:t>
            </a:fld>
            <a:endParaRPr lang="en-ZA"/>
          </a:p>
        </p:txBody>
      </p:sp>
      <p:sp>
        <p:nvSpPr>
          <p:cNvPr id="5" name="Footer Placeholder 4">
            <a:extLst>
              <a:ext uri="{FF2B5EF4-FFF2-40B4-BE49-F238E27FC236}">
                <a16:creationId xmlns:a16="http://schemas.microsoft.com/office/drawing/2014/main" id="{404A4F56-41F8-4338-8047-0828F92AAC7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3F99A-A8E9-4F53-B942-2D2FBF394F1B}"/>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426082321"/>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66A49-EAE4-4A63-8518-410D0CEB8649}"/>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B768F8F-0081-4B30-9FD3-B4C26F3FC3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24C8481-4BB6-4E14-A786-68D3ED506A9F}"/>
              </a:ext>
            </a:extLst>
          </p:cNvPr>
          <p:cNvSpPr>
            <a:spLocks noGrp="1"/>
          </p:cNvSpPr>
          <p:nvPr>
            <p:ph type="dt" sz="half" idx="10"/>
          </p:nvPr>
        </p:nvSpPr>
        <p:spPr/>
        <p:txBody>
          <a:bodyPr/>
          <a:lstStyle/>
          <a:p>
            <a:fld id="{261FEBC1-DE7F-46A3-92F7-0DB866FE21AC}" type="datetimeFigureOut">
              <a:rPr lang="en-ZA" smtClean="0"/>
              <a:t>2023/01/20</a:t>
            </a:fld>
            <a:endParaRPr lang="en-ZA"/>
          </a:p>
        </p:txBody>
      </p:sp>
      <p:sp>
        <p:nvSpPr>
          <p:cNvPr id="5" name="Footer Placeholder 4">
            <a:extLst>
              <a:ext uri="{FF2B5EF4-FFF2-40B4-BE49-F238E27FC236}">
                <a16:creationId xmlns:a16="http://schemas.microsoft.com/office/drawing/2014/main" id="{81821FAC-C676-4606-9D24-F45B2337C81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93033BD-6C75-491F-9F49-FF0053917521}"/>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2840171282"/>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969B42-F55C-4742-AAFB-6B703464D5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AC1C472-3B57-4A9A-9778-AA4389E4AC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9C8511A-1613-41DA-8F7E-E07D55DA7B11}"/>
              </a:ext>
            </a:extLst>
          </p:cNvPr>
          <p:cNvSpPr>
            <a:spLocks noGrp="1"/>
          </p:cNvSpPr>
          <p:nvPr>
            <p:ph type="dt" sz="half" idx="10"/>
          </p:nvPr>
        </p:nvSpPr>
        <p:spPr/>
        <p:txBody>
          <a:bodyPr/>
          <a:lstStyle/>
          <a:p>
            <a:fld id="{261FEBC1-DE7F-46A3-92F7-0DB866FE21AC}" type="datetimeFigureOut">
              <a:rPr lang="en-ZA" smtClean="0"/>
              <a:t>2023/01/20</a:t>
            </a:fld>
            <a:endParaRPr lang="en-ZA"/>
          </a:p>
        </p:txBody>
      </p:sp>
      <p:sp>
        <p:nvSpPr>
          <p:cNvPr id="5" name="Footer Placeholder 4">
            <a:extLst>
              <a:ext uri="{FF2B5EF4-FFF2-40B4-BE49-F238E27FC236}">
                <a16:creationId xmlns:a16="http://schemas.microsoft.com/office/drawing/2014/main" id="{37406908-323D-403D-BB6F-7A95EE8149E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9AF6D-7F61-403A-B31F-3C940D01632A}"/>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52892285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2673-1C10-4839-9B28-B62F43F8E1E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4A3CC44-B4F7-4BB8-AE7C-0E08F7A48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35C1304-44F2-44CF-BF06-0142A3B9F7DE}"/>
              </a:ext>
            </a:extLst>
          </p:cNvPr>
          <p:cNvSpPr>
            <a:spLocks noGrp="1"/>
          </p:cNvSpPr>
          <p:nvPr>
            <p:ph type="dt" sz="half" idx="10"/>
          </p:nvPr>
        </p:nvSpPr>
        <p:spPr/>
        <p:txBody>
          <a:bodyPr/>
          <a:lstStyle/>
          <a:p>
            <a:fld id="{261FEBC1-DE7F-46A3-92F7-0DB866FE21AC}" type="datetimeFigureOut">
              <a:rPr lang="en-ZA" smtClean="0"/>
              <a:t>2023/01/20</a:t>
            </a:fld>
            <a:endParaRPr lang="en-ZA"/>
          </a:p>
        </p:txBody>
      </p:sp>
      <p:sp>
        <p:nvSpPr>
          <p:cNvPr id="5" name="Footer Placeholder 4">
            <a:extLst>
              <a:ext uri="{FF2B5EF4-FFF2-40B4-BE49-F238E27FC236}">
                <a16:creationId xmlns:a16="http://schemas.microsoft.com/office/drawing/2014/main" id="{9F2F248C-3818-485D-886A-18F97AA0CAB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E952EF2-B5E6-4168-A9C5-9418EC825B95}"/>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649972519"/>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FB9D-C701-4269-A578-788C4064FE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E2084C6E-9AEC-40F3-8D85-CB00ACAD5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9EBB42-405E-439B-A510-7190032AF396}"/>
              </a:ext>
            </a:extLst>
          </p:cNvPr>
          <p:cNvSpPr>
            <a:spLocks noGrp="1"/>
          </p:cNvSpPr>
          <p:nvPr>
            <p:ph type="dt" sz="half" idx="10"/>
          </p:nvPr>
        </p:nvSpPr>
        <p:spPr/>
        <p:txBody>
          <a:bodyPr/>
          <a:lstStyle/>
          <a:p>
            <a:fld id="{261FEBC1-DE7F-46A3-92F7-0DB866FE21AC}" type="datetimeFigureOut">
              <a:rPr lang="en-ZA" smtClean="0"/>
              <a:t>2023/01/20</a:t>
            </a:fld>
            <a:endParaRPr lang="en-ZA"/>
          </a:p>
        </p:txBody>
      </p:sp>
      <p:sp>
        <p:nvSpPr>
          <p:cNvPr id="5" name="Footer Placeholder 4">
            <a:extLst>
              <a:ext uri="{FF2B5EF4-FFF2-40B4-BE49-F238E27FC236}">
                <a16:creationId xmlns:a16="http://schemas.microsoft.com/office/drawing/2014/main" id="{1EC3FCAC-1841-4361-B351-8F6D1622D00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D7B06CA-8F75-46FB-9BCE-E1F30AD93C0A}"/>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1719568136"/>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690C-391C-440E-9EB9-033FAC33528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CB9A1D7-14CE-4D74-8044-1C70E0ADC0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A2E7118-46DE-46A7-A564-61CDA95C71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162C42C-BB9D-4406-9777-8CD0B701D7A2}"/>
              </a:ext>
            </a:extLst>
          </p:cNvPr>
          <p:cNvSpPr>
            <a:spLocks noGrp="1"/>
          </p:cNvSpPr>
          <p:nvPr>
            <p:ph type="dt" sz="half" idx="10"/>
          </p:nvPr>
        </p:nvSpPr>
        <p:spPr/>
        <p:txBody>
          <a:bodyPr/>
          <a:lstStyle/>
          <a:p>
            <a:fld id="{261FEBC1-DE7F-46A3-92F7-0DB866FE21AC}" type="datetimeFigureOut">
              <a:rPr lang="en-ZA" smtClean="0"/>
              <a:t>2023/01/20</a:t>
            </a:fld>
            <a:endParaRPr lang="en-ZA"/>
          </a:p>
        </p:txBody>
      </p:sp>
      <p:sp>
        <p:nvSpPr>
          <p:cNvPr id="6" name="Footer Placeholder 5">
            <a:extLst>
              <a:ext uri="{FF2B5EF4-FFF2-40B4-BE49-F238E27FC236}">
                <a16:creationId xmlns:a16="http://schemas.microsoft.com/office/drawing/2014/main" id="{4A245A19-5329-4538-B662-F4C782DF898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B3CABE6-0442-45DF-9F2C-E6F9B04DF57B}"/>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428294074"/>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76B17-EE05-4F97-B85D-BD93C7B3368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E722282-84B3-47B9-9216-A1EC853C5F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C12DDB-0381-40A3-BD89-6D7A6DAF0D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D033E17A-CF7E-4534-9CCA-C8C6F8E01A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715E17-A783-481C-A126-334D7C700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DA06DC1-13C7-404F-8A05-2500EED981B0}"/>
              </a:ext>
            </a:extLst>
          </p:cNvPr>
          <p:cNvSpPr>
            <a:spLocks noGrp="1"/>
          </p:cNvSpPr>
          <p:nvPr>
            <p:ph type="dt" sz="half" idx="10"/>
          </p:nvPr>
        </p:nvSpPr>
        <p:spPr/>
        <p:txBody>
          <a:bodyPr/>
          <a:lstStyle/>
          <a:p>
            <a:fld id="{261FEBC1-DE7F-46A3-92F7-0DB866FE21AC}" type="datetimeFigureOut">
              <a:rPr lang="en-ZA" smtClean="0"/>
              <a:t>2023/01/20</a:t>
            </a:fld>
            <a:endParaRPr lang="en-ZA"/>
          </a:p>
        </p:txBody>
      </p:sp>
      <p:sp>
        <p:nvSpPr>
          <p:cNvPr id="8" name="Footer Placeholder 7">
            <a:extLst>
              <a:ext uri="{FF2B5EF4-FFF2-40B4-BE49-F238E27FC236}">
                <a16:creationId xmlns:a16="http://schemas.microsoft.com/office/drawing/2014/main" id="{3CE6A478-8BA2-4FBF-ADBA-45431A241C5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B689F774-9EAC-4B10-B8ED-7588664C4678}"/>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137106251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7788-692F-464E-877F-C7EE53F92AF8}"/>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2D5CDB86-BE93-4C5A-A0E6-85C37C58EB1F}"/>
              </a:ext>
            </a:extLst>
          </p:cNvPr>
          <p:cNvSpPr>
            <a:spLocks noGrp="1"/>
          </p:cNvSpPr>
          <p:nvPr>
            <p:ph type="dt" sz="half" idx="10"/>
          </p:nvPr>
        </p:nvSpPr>
        <p:spPr/>
        <p:txBody>
          <a:bodyPr/>
          <a:lstStyle/>
          <a:p>
            <a:fld id="{261FEBC1-DE7F-46A3-92F7-0DB866FE21AC}" type="datetimeFigureOut">
              <a:rPr lang="en-ZA" smtClean="0"/>
              <a:t>2023/01/20</a:t>
            </a:fld>
            <a:endParaRPr lang="en-ZA"/>
          </a:p>
        </p:txBody>
      </p:sp>
      <p:sp>
        <p:nvSpPr>
          <p:cNvPr id="4" name="Footer Placeholder 3">
            <a:extLst>
              <a:ext uri="{FF2B5EF4-FFF2-40B4-BE49-F238E27FC236}">
                <a16:creationId xmlns:a16="http://schemas.microsoft.com/office/drawing/2014/main" id="{42E0CAC7-B42E-4E65-9044-B60A6D784F0E}"/>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7DE296BD-D915-47E8-9152-D0E477D34115}"/>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265126759"/>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0DBA2D-2338-4C05-B1E5-8166A964B604}"/>
              </a:ext>
            </a:extLst>
          </p:cNvPr>
          <p:cNvSpPr>
            <a:spLocks noGrp="1"/>
          </p:cNvSpPr>
          <p:nvPr>
            <p:ph type="dt" sz="half" idx="10"/>
          </p:nvPr>
        </p:nvSpPr>
        <p:spPr/>
        <p:txBody>
          <a:bodyPr/>
          <a:lstStyle/>
          <a:p>
            <a:fld id="{261FEBC1-DE7F-46A3-92F7-0DB866FE21AC}" type="datetimeFigureOut">
              <a:rPr lang="en-ZA" smtClean="0"/>
              <a:t>2023/01/20</a:t>
            </a:fld>
            <a:endParaRPr lang="en-ZA"/>
          </a:p>
        </p:txBody>
      </p:sp>
      <p:sp>
        <p:nvSpPr>
          <p:cNvPr id="3" name="Footer Placeholder 2">
            <a:extLst>
              <a:ext uri="{FF2B5EF4-FFF2-40B4-BE49-F238E27FC236}">
                <a16:creationId xmlns:a16="http://schemas.microsoft.com/office/drawing/2014/main" id="{6654103E-D41E-4BE7-9883-35575D45E0EA}"/>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1C6F2004-9787-4300-8460-15066839F9FC}"/>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72089162"/>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60F0-7E61-4A20-9437-9D25406F3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8090FAB-3639-4E67-A04E-D319AB0AD3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09D516AA-5010-415F-A001-5BF646E557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690B0-B774-4A13-BEDC-A87C53607825}"/>
              </a:ext>
            </a:extLst>
          </p:cNvPr>
          <p:cNvSpPr>
            <a:spLocks noGrp="1"/>
          </p:cNvSpPr>
          <p:nvPr>
            <p:ph type="dt" sz="half" idx="10"/>
          </p:nvPr>
        </p:nvSpPr>
        <p:spPr/>
        <p:txBody>
          <a:bodyPr/>
          <a:lstStyle/>
          <a:p>
            <a:fld id="{261FEBC1-DE7F-46A3-92F7-0DB866FE21AC}" type="datetimeFigureOut">
              <a:rPr lang="en-ZA" smtClean="0"/>
              <a:t>2023/01/20</a:t>
            </a:fld>
            <a:endParaRPr lang="en-ZA"/>
          </a:p>
        </p:txBody>
      </p:sp>
      <p:sp>
        <p:nvSpPr>
          <p:cNvPr id="6" name="Footer Placeholder 5">
            <a:extLst>
              <a:ext uri="{FF2B5EF4-FFF2-40B4-BE49-F238E27FC236}">
                <a16:creationId xmlns:a16="http://schemas.microsoft.com/office/drawing/2014/main" id="{852F34D4-2AB7-42A6-972F-CFAD3E1DB4C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A359B5C-791D-45EF-BFE3-1182723AFFE3}"/>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89497441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EE79-CFD2-492C-A88D-65A61FAD7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9B9A635F-1621-47B6-B8C9-0242CA49CF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E954AEEE-E9CC-4678-9B1B-DF8BE00F6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56EFBB-A8E4-4B38-B65B-CE1EF569787D}"/>
              </a:ext>
            </a:extLst>
          </p:cNvPr>
          <p:cNvSpPr>
            <a:spLocks noGrp="1"/>
          </p:cNvSpPr>
          <p:nvPr>
            <p:ph type="dt" sz="half" idx="10"/>
          </p:nvPr>
        </p:nvSpPr>
        <p:spPr/>
        <p:txBody>
          <a:bodyPr/>
          <a:lstStyle/>
          <a:p>
            <a:fld id="{261FEBC1-DE7F-46A3-92F7-0DB866FE21AC}" type="datetimeFigureOut">
              <a:rPr lang="en-ZA" smtClean="0"/>
              <a:t>2023/01/20</a:t>
            </a:fld>
            <a:endParaRPr lang="en-ZA"/>
          </a:p>
        </p:txBody>
      </p:sp>
      <p:sp>
        <p:nvSpPr>
          <p:cNvPr id="6" name="Footer Placeholder 5">
            <a:extLst>
              <a:ext uri="{FF2B5EF4-FFF2-40B4-BE49-F238E27FC236}">
                <a16:creationId xmlns:a16="http://schemas.microsoft.com/office/drawing/2014/main" id="{66283F32-B37C-48B0-A2F4-E66E46D11D9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1C2593D-DF54-4A9F-BB41-A7DA81DCE99C}"/>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2030209730"/>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FA89C-12F7-472D-A6EB-B00253C862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BBB121A-4BE5-42EB-B251-2E1DDE1410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EA4A761-92F4-4333-B23F-1C1AC6B17F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FEBC1-DE7F-46A3-92F7-0DB866FE21AC}" type="datetimeFigureOut">
              <a:rPr lang="en-ZA" smtClean="0"/>
              <a:t>2023/01/20</a:t>
            </a:fld>
            <a:endParaRPr lang="en-ZA"/>
          </a:p>
        </p:txBody>
      </p:sp>
      <p:sp>
        <p:nvSpPr>
          <p:cNvPr id="5" name="Footer Placeholder 4">
            <a:extLst>
              <a:ext uri="{FF2B5EF4-FFF2-40B4-BE49-F238E27FC236}">
                <a16:creationId xmlns:a16="http://schemas.microsoft.com/office/drawing/2014/main" id="{9288F151-6675-4F37-B1F4-9A8F899D58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9590AFC-7EE1-4EC6-B036-A9A2191455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C8904-92A0-4261-A682-46BB70BED763}" type="slidenum">
              <a:rPr lang="en-ZA" smtClean="0"/>
              <a:t>‹#›</a:t>
            </a:fld>
            <a:endParaRPr lang="en-ZA"/>
          </a:p>
        </p:txBody>
      </p:sp>
    </p:spTree>
    <p:extLst>
      <p:ext uri="{BB962C8B-B14F-4D97-AF65-F5344CB8AC3E}">
        <p14:creationId xmlns:p14="http://schemas.microsoft.com/office/powerpoint/2010/main" val="1984018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8578"/>
    </mc:Choice>
    <mc:Fallback xmlns="">
      <p:transition advTm="8578"/>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47CF2-F7D7-8C77-D8E4-0AA6ED56E6C9}"/>
              </a:ext>
            </a:extLst>
          </p:cNvPr>
          <p:cNvSpPr>
            <a:spLocks noGrp="1"/>
          </p:cNvSpPr>
          <p:nvPr>
            <p:ph type="title"/>
          </p:nvPr>
        </p:nvSpPr>
        <p:spPr/>
        <p:txBody>
          <a:bodyPr/>
          <a:lstStyle/>
          <a:p>
            <a:r>
              <a:rPr lang="en-IN" dirty="0"/>
              <a:t>02-4</a:t>
            </a:r>
          </a:p>
        </p:txBody>
      </p:sp>
      <p:sp>
        <p:nvSpPr>
          <p:cNvPr id="3" name="Content Placeholder 2">
            <a:extLst>
              <a:ext uri="{FF2B5EF4-FFF2-40B4-BE49-F238E27FC236}">
                <a16:creationId xmlns:a16="http://schemas.microsoft.com/office/drawing/2014/main" id="{4AEADE0F-954B-DFC7-B56F-1BCDA19D32BC}"/>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7147451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3E3A3-3F4B-41E6-BD37-178571A6CCFB}"/>
              </a:ext>
            </a:extLst>
          </p:cNvPr>
          <p:cNvPicPr>
            <a:picLocks noChangeAspect="1"/>
          </p:cNvPicPr>
          <p:nvPr/>
        </p:nvPicPr>
        <p:blipFill>
          <a:blip r:embed="rId3"/>
          <a:stretch>
            <a:fillRect/>
          </a:stretch>
        </p:blipFill>
        <p:spPr>
          <a:xfrm>
            <a:off x="0" y="0"/>
            <a:ext cx="12192000" cy="7038284"/>
          </a:xfrm>
          <a:prstGeom prst="rect">
            <a:avLst/>
          </a:prstGeom>
        </p:spPr>
      </p:pic>
      <p:sp>
        <p:nvSpPr>
          <p:cNvPr id="2" name="TextBox 1">
            <a:extLst>
              <a:ext uri="{FF2B5EF4-FFF2-40B4-BE49-F238E27FC236}">
                <a16:creationId xmlns:a16="http://schemas.microsoft.com/office/drawing/2014/main" id="{296F7151-A87C-F175-B1AA-A6C96AB5EE5E}"/>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3:15</a:t>
            </a:r>
          </a:p>
        </p:txBody>
      </p:sp>
    </p:spTree>
    <p:extLst>
      <p:ext uri="{BB962C8B-B14F-4D97-AF65-F5344CB8AC3E}">
        <p14:creationId xmlns:p14="http://schemas.microsoft.com/office/powerpoint/2010/main" val="1386386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16</a:t>
            </a:r>
            <a:r>
              <a:rPr lang="en-US" sz="3600" b="0" i="0" dirty="0">
                <a:solidFill>
                  <a:srgbClr val="121212"/>
                </a:solidFill>
                <a:effectLst/>
                <a:latin typeface="Arial" panose="020B0604020202020204" pitchFamily="34" charset="0"/>
              </a:rPr>
              <a:t>To the woman he said,</a:t>
            </a:r>
          </a:p>
          <a:p>
            <a:pPr algn="l"/>
            <a:r>
              <a:rPr lang="en-US" sz="3600" b="0" i="0" dirty="0">
                <a:solidFill>
                  <a:srgbClr val="121212"/>
                </a:solidFill>
                <a:effectLst/>
                <a:latin typeface="Arial" panose="020B0604020202020204" pitchFamily="34" charset="0"/>
              </a:rPr>
              <a:t>“I will greatly multiply your pain in childbirth.</a:t>
            </a:r>
          </a:p>
          <a:p>
            <a:pPr algn="l"/>
            <a:r>
              <a:rPr lang="en-US" sz="3600" b="0" i="0" dirty="0">
                <a:solidFill>
                  <a:srgbClr val="121212"/>
                </a:solidFill>
                <a:effectLst/>
                <a:latin typeface="Arial" panose="020B0604020202020204" pitchFamily="34" charset="0"/>
              </a:rPr>
              <a:t>You will bear children in pain.</a:t>
            </a:r>
          </a:p>
          <a:p>
            <a:pPr algn="l"/>
            <a:r>
              <a:rPr lang="en-US" sz="3600" b="0" i="0" dirty="0">
                <a:solidFill>
                  <a:srgbClr val="121212"/>
                </a:solidFill>
                <a:effectLst/>
                <a:latin typeface="Arial" panose="020B0604020202020204" pitchFamily="34" charset="0"/>
              </a:rPr>
              <a:t>Your desire will be for your husband,</a:t>
            </a:r>
          </a:p>
          <a:p>
            <a:pPr algn="l"/>
            <a:r>
              <a:rPr lang="en-US" sz="3600" b="0" i="0" dirty="0">
                <a:solidFill>
                  <a:srgbClr val="121212"/>
                </a:solidFill>
                <a:effectLst/>
                <a:latin typeface="Arial" panose="020B0604020202020204" pitchFamily="34" charset="0"/>
              </a:rPr>
              <a:t>and he will rule over you.”</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896DEF1-F715-BF80-656D-DCDF7CDC684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713558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6B36DC-8255-459C-B486-81304A9924EE}"/>
              </a:ext>
            </a:extLst>
          </p:cNvPr>
          <p:cNvPicPr>
            <a:picLocks noChangeAspect="1"/>
          </p:cNvPicPr>
          <p:nvPr/>
        </p:nvPicPr>
        <p:blipFill>
          <a:blip r:embed="rId3"/>
          <a:stretch>
            <a:fillRect/>
          </a:stretch>
        </p:blipFill>
        <p:spPr>
          <a:xfrm>
            <a:off x="0" y="0"/>
            <a:ext cx="12192000" cy="7011263"/>
          </a:xfrm>
          <a:prstGeom prst="rect">
            <a:avLst/>
          </a:prstGeom>
        </p:spPr>
      </p:pic>
      <p:sp>
        <p:nvSpPr>
          <p:cNvPr id="2" name="TextBox 1">
            <a:extLst>
              <a:ext uri="{FF2B5EF4-FFF2-40B4-BE49-F238E27FC236}">
                <a16:creationId xmlns:a16="http://schemas.microsoft.com/office/drawing/2014/main" id="{3833902E-7F23-89A2-7954-212FFC1CE84C}"/>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3:16</a:t>
            </a:r>
          </a:p>
        </p:txBody>
      </p:sp>
    </p:spTree>
    <p:extLst>
      <p:ext uri="{BB962C8B-B14F-4D97-AF65-F5344CB8AC3E}">
        <p14:creationId xmlns:p14="http://schemas.microsoft.com/office/powerpoint/2010/main" val="25980025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17</a:t>
            </a:r>
            <a:r>
              <a:rPr lang="en-US" sz="4400" b="0" i="0" dirty="0">
                <a:solidFill>
                  <a:srgbClr val="121212"/>
                </a:solidFill>
                <a:effectLst/>
                <a:latin typeface="Arial" panose="020B0604020202020204" pitchFamily="34" charset="0"/>
              </a:rPr>
              <a:t>To Adam he said,</a:t>
            </a:r>
          </a:p>
          <a:p>
            <a:pPr algn="l"/>
            <a:r>
              <a:rPr lang="en-US" sz="4400" b="0" i="0" dirty="0">
                <a:solidFill>
                  <a:srgbClr val="121212"/>
                </a:solidFill>
                <a:effectLst/>
                <a:latin typeface="Arial" panose="020B0604020202020204" pitchFamily="34" charset="0"/>
              </a:rPr>
              <a:t>“Because you have listened to your wife’s voice,</a:t>
            </a:r>
          </a:p>
          <a:p>
            <a:pPr algn="l"/>
            <a:r>
              <a:rPr lang="en-US" sz="4400" b="0" i="0" dirty="0">
                <a:solidFill>
                  <a:srgbClr val="121212"/>
                </a:solidFill>
                <a:effectLst/>
                <a:latin typeface="Arial" panose="020B0604020202020204" pitchFamily="34" charset="0"/>
              </a:rPr>
              <a:t>and have eaten from the tree,</a:t>
            </a:r>
          </a:p>
          <a:p>
            <a:pPr algn="l"/>
            <a:r>
              <a:rPr lang="en-US" sz="4400" b="0" i="0" dirty="0">
                <a:solidFill>
                  <a:srgbClr val="121212"/>
                </a:solidFill>
                <a:effectLst/>
                <a:latin typeface="Arial" panose="020B0604020202020204" pitchFamily="34" charset="0"/>
              </a:rPr>
              <a:t>about which I commanded you, saying, ‘You shall not eat of it,’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A4EA3CE-B58A-12E7-F642-3DC22255F1A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635838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4EBEA6-8A65-4558-981A-5A13B99C6596}"/>
              </a:ext>
            </a:extLst>
          </p:cNvPr>
          <p:cNvPicPr>
            <a:picLocks noChangeAspect="1"/>
          </p:cNvPicPr>
          <p:nvPr/>
        </p:nvPicPr>
        <p:blipFill>
          <a:blip r:embed="rId3"/>
          <a:stretch>
            <a:fillRect/>
          </a:stretch>
        </p:blipFill>
        <p:spPr>
          <a:xfrm>
            <a:off x="0" y="-153737"/>
            <a:ext cx="12192000" cy="7165474"/>
          </a:xfrm>
          <a:prstGeom prst="rect">
            <a:avLst/>
          </a:prstGeom>
        </p:spPr>
      </p:pic>
      <p:sp>
        <p:nvSpPr>
          <p:cNvPr id="2" name="TextBox 1">
            <a:extLst>
              <a:ext uri="{FF2B5EF4-FFF2-40B4-BE49-F238E27FC236}">
                <a16:creationId xmlns:a16="http://schemas.microsoft.com/office/drawing/2014/main" id="{8BB83419-B2B6-5467-747A-7FCA8C0419C9}"/>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3:17</a:t>
            </a:r>
          </a:p>
        </p:txBody>
      </p:sp>
    </p:spTree>
    <p:extLst>
      <p:ext uri="{BB962C8B-B14F-4D97-AF65-F5344CB8AC3E}">
        <p14:creationId xmlns:p14="http://schemas.microsoft.com/office/powerpoint/2010/main" val="1428737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 panose="020B0604020202020204" pitchFamily="34" charset="0"/>
              </a:rPr>
              <a:t>the ground is cursed for your sake.</a:t>
            </a:r>
          </a:p>
          <a:p>
            <a:pPr algn="l"/>
            <a:r>
              <a:rPr lang="en-US" sz="4400" b="0" i="0" dirty="0">
                <a:solidFill>
                  <a:srgbClr val="121212"/>
                </a:solidFill>
                <a:effectLst/>
                <a:latin typeface="Arial" panose="020B0604020202020204" pitchFamily="34" charset="0"/>
              </a:rPr>
              <a:t>You will eat from it with much labor all the days of your life.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2187860-6822-2F3B-1107-52BD8D399A5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4328900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F7561-DB34-4C34-AE9C-EB50A484C620}"/>
              </a:ext>
            </a:extLst>
          </p:cNvPr>
          <p:cNvPicPr>
            <a:picLocks noChangeAspect="1"/>
          </p:cNvPicPr>
          <p:nvPr/>
        </p:nvPicPr>
        <p:blipFill>
          <a:blip r:embed="rId3"/>
          <a:stretch>
            <a:fillRect/>
          </a:stretch>
        </p:blipFill>
        <p:spPr>
          <a:xfrm>
            <a:off x="0" y="-393713"/>
            <a:ext cx="12192000" cy="7645425"/>
          </a:xfrm>
          <a:prstGeom prst="rect">
            <a:avLst/>
          </a:prstGeom>
        </p:spPr>
      </p:pic>
      <p:sp>
        <p:nvSpPr>
          <p:cNvPr id="2" name="TextBox 1">
            <a:extLst>
              <a:ext uri="{FF2B5EF4-FFF2-40B4-BE49-F238E27FC236}">
                <a16:creationId xmlns:a16="http://schemas.microsoft.com/office/drawing/2014/main" id="{79CDD8B3-5AAC-2FF8-C79F-D7C97DA6C329}"/>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3:17</a:t>
            </a:r>
          </a:p>
        </p:txBody>
      </p:sp>
    </p:spTree>
    <p:extLst>
      <p:ext uri="{BB962C8B-B14F-4D97-AF65-F5344CB8AC3E}">
        <p14:creationId xmlns:p14="http://schemas.microsoft.com/office/powerpoint/2010/main" val="33080611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18</a:t>
            </a:r>
            <a:r>
              <a:rPr lang="en-US" sz="3600" b="0" i="0" dirty="0">
                <a:solidFill>
                  <a:srgbClr val="121212"/>
                </a:solidFill>
                <a:effectLst/>
                <a:latin typeface="Arial" panose="020B0604020202020204" pitchFamily="34" charset="0"/>
              </a:rPr>
              <a:t>It will yield thorns and thistles to you;</a:t>
            </a:r>
          </a:p>
          <a:p>
            <a:pPr algn="l"/>
            <a:r>
              <a:rPr lang="en-US" sz="3600" b="0" i="0" dirty="0">
                <a:solidFill>
                  <a:srgbClr val="121212"/>
                </a:solidFill>
                <a:effectLst/>
                <a:latin typeface="Arial" panose="020B0604020202020204" pitchFamily="34" charset="0"/>
              </a:rPr>
              <a:t>and you will eat the herb of the field.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7EFB0AC-C247-085C-BA67-B0BED70F8BA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14324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7CCDBC-5630-4D42-9F68-1443E954C18D}"/>
              </a:ext>
            </a:extLst>
          </p:cNvPr>
          <p:cNvPicPr>
            <a:picLocks noChangeAspect="1"/>
          </p:cNvPicPr>
          <p:nvPr/>
        </p:nvPicPr>
        <p:blipFill>
          <a:blip r:embed="rId3"/>
          <a:stretch>
            <a:fillRect/>
          </a:stretch>
        </p:blipFill>
        <p:spPr>
          <a:xfrm>
            <a:off x="0" y="0"/>
            <a:ext cx="12192000" cy="7006262"/>
          </a:xfrm>
          <a:prstGeom prst="rect">
            <a:avLst/>
          </a:prstGeom>
        </p:spPr>
      </p:pic>
      <p:sp>
        <p:nvSpPr>
          <p:cNvPr id="2" name="TextBox 1">
            <a:extLst>
              <a:ext uri="{FF2B5EF4-FFF2-40B4-BE49-F238E27FC236}">
                <a16:creationId xmlns:a16="http://schemas.microsoft.com/office/drawing/2014/main" id="{5F2B46CD-22CF-366C-223A-EE0BDF50E84C}"/>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3:18</a:t>
            </a:r>
          </a:p>
        </p:txBody>
      </p:sp>
    </p:spTree>
    <p:extLst>
      <p:ext uri="{BB962C8B-B14F-4D97-AF65-F5344CB8AC3E}">
        <p14:creationId xmlns:p14="http://schemas.microsoft.com/office/powerpoint/2010/main" val="39777064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19</a:t>
            </a:r>
            <a:r>
              <a:rPr lang="en-US" sz="4000" b="0" i="0" dirty="0">
                <a:solidFill>
                  <a:srgbClr val="121212"/>
                </a:solidFill>
                <a:effectLst/>
                <a:latin typeface="Arial" panose="020B0604020202020204" pitchFamily="34" charset="0"/>
              </a:rPr>
              <a:t>You will eat bread by the sweat of your face until you return to the ground,</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82228B2-0850-D87D-393D-834BAD8BBA5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738516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8674A9-55D2-7B4F-CC4C-9DF241B7A71F}"/>
              </a:ext>
            </a:extLst>
          </p:cNvPr>
          <p:cNvPicPr>
            <a:picLocks noChangeAspect="1"/>
          </p:cNvPicPr>
          <p:nvPr/>
        </p:nvPicPr>
        <p:blipFill>
          <a:blip r:embed="rId2"/>
          <a:stretch>
            <a:fillRect/>
          </a:stretch>
        </p:blipFill>
        <p:spPr>
          <a:xfrm>
            <a:off x="-59472" y="0"/>
            <a:ext cx="12251472" cy="7383173"/>
          </a:xfrm>
          <a:prstGeom prst="rect">
            <a:avLst/>
          </a:prstGeom>
        </p:spPr>
      </p:pic>
      <p:sp>
        <p:nvSpPr>
          <p:cNvPr id="4" name="TextBox 3">
            <a:extLst>
              <a:ext uri="{FF2B5EF4-FFF2-40B4-BE49-F238E27FC236}">
                <a16:creationId xmlns:a16="http://schemas.microsoft.com/office/drawing/2014/main" id="{505A45C6-AEB0-41A6-EED3-768FE5AB7E73}"/>
              </a:ext>
            </a:extLst>
          </p:cNvPr>
          <p:cNvSpPr txBox="1"/>
          <p:nvPr/>
        </p:nvSpPr>
        <p:spPr>
          <a:xfrm>
            <a:off x="6095999" y="4017818"/>
            <a:ext cx="5494639" cy="2862322"/>
          </a:xfrm>
          <a:prstGeom prst="rect">
            <a:avLst/>
          </a:prstGeom>
          <a:noFill/>
        </p:spPr>
        <p:txBody>
          <a:bodyPr wrap="square">
            <a:spAutoFit/>
          </a:bodyPr>
          <a:lstStyle/>
          <a:p>
            <a:r>
              <a:rPr lang="en-US" sz="6000" b="0" i="0" u="none" strike="noStrike" baseline="0" dirty="0">
                <a:solidFill>
                  <a:schemeClr val="bg1"/>
                </a:solidFill>
                <a:latin typeface="TimesNewRomanPSMT"/>
              </a:rPr>
              <a:t>God punishes Adam and Eve – </a:t>
            </a:r>
          </a:p>
          <a:p>
            <a:r>
              <a:rPr lang="en-US" sz="6000" b="0" i="0" u="none" strike="noStrike" baseline="0" dirty="0">
                <a:solidFill>
                  <a:schemeClr val="bg1"/>
                </a:solidFill>
                <a:latin typeface="TimesNewRomanPSMT"/>
              </a:rPr>
              <a:t>Genesis 3:14-21 </a:t>
            </a:r>
            <a:endParaRPr lang="en-ZA" sz="6000" dirty="0">
              <a:solidFill>
                <a:schemeClr val="bg1"/>
              </a:solidFill>
            </a:endParaRPr>
          </a:p>
        </p:txBody>
      </p:sp>
    </p:spTree>
    <p:extLst>
      <p:ext uri="{BB962C8B-B14F-4D97-AF65-F5344CB8AC3E}">
        <p14:creationId xmlns:p14="http://schemas.microsoft.com/office/powerpoint/2010/main" val="3754725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94BB41-2E86-45BC-95F0-5632BBC11428}"/>
              </a:ext>
            </a:extLst>
          </p:cNvPr>
          <p:cNvPicPr>
            <a:picLocks noChangeAspect="1"/>
          </p:cNvPicPr>
          <p:nvPr/>
        </p:nvPicPr>
        <p:blipFill>
          <a:blip r:embed="rId3"/>
          <a:stretch>
            <a:fillRect/>
          </a:stretch>
        </p:blipFill>
        <p:spPr>
          <a:xfrm>
            <a:off x="0" y="0"/>
            <a:ext cx="12192000" cy="7343228"/>
          </a:xfrm>
          <a:prstGeom prst="rect">
            <a:avLst/>
          </a:prstGeom>
        </p:spPr>
      </p:pic>
      <p:sp>
        <p:nvSpPr>
          <p:cNvPr id="2" name="TextBox 1">
            <a:extLst>
              <a:ext uri="{FF2B5EF4-FFF2-40B4-BE49-F238E27FC236}">
                <a16:creationId xmlns:a16="http://schemas.microsoft.com/office/drawing/2014/main" id="{1F30D666-5F2C-AA95-FB60-9BCDFC6E269D}"/>
              </a:ext>
            </a:extLst>
          </p:cNvPr>
          <p:cNvSpPr txBox="1"/>
          <p:nvPr/>
        </p:nvSpPr>
        <p:spPr>
          <a:xfrm>
            <a:off x="8972609" y="330703"/>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3:19</a:t>
            </a:r>
          </a:p>
        </p:txBody>
      </p:sp>
    </p:spTree>
    <p:extLst>
      <p:ext uri="{BB962C8B-B14F-4D97-AF65-F5344CB8AC3E}">
        <p14:creationId xmlns:p14="http://schemas.microsoft.com/office/powerpoint/2010/main" val="26470216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 panose="020B0604020202020204" pitchFamily="34" charset="0"/>
              </a:rPr>
              <a:t>for you were taken out of it.</a:t>
            </a:r>
          </a:p>
          <a:p>
            <a:pPr algn="l"/>
            <a:r>
              <a:rPr lang="en-US" sz="4400" b="0" i="0" dirty="0">
                <a:solidFill>
                  <a:srgbClr val="121212"/>
                </a:solidFill>
                <a:effectLst/>
                <a:latin typeface="Arial" panose="020B0604020202020204" pitchFamily="34" charset="0"/>
              </a:rPr>
              <a:t>For you are dust,</a:t>
            </a:r>
          </a:p>
          <a:p>
            <a:pPr algn="l"/>
            <a:r>
              <a:rPr lang="en-US" sz="4400" b="0" i="0" dirty="0">
                <a:solidFill>
                  <a:srgbClr val="121212"/>
                </a:solidFill>
                <a:effectLst/>
                <a:latin typeface="Arial" panose="020B0604020202020204" pitchFamily="34" charset="0"/>
              </a:rPr>
              <a:t>and you shall return to dust.”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22C0220-FE5D-06A5-CEC3-76D684C3977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256644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2D1C-EE1F-400C-A0DF-32B5CA9C149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A04A120-019E-493C-B18F-549082DFAACD}"/>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932693-1E2F-4172-9EEE-221C7921136E}"/>
              </a:ext>
            </a:extLst>
          </p:cNvPr>
          <p:cNvPicPr>
            <a:picLocks noChangeAspect="1"/>
          </p:cNvPicPr>
          <p:nvPr/>
        </p:nvPicPr>
        <p:blipFill>
          <a:blip r:embed="rId3"/>
          <a:stretch>
            <a:fillRect/>
          </a:stretch>
        </p:blipFill>
        <p:spPr>
          <a:xfrm>
            <a:off x="-4771505" y="-1447715"/>
            <a:ext cx="18094036" cy="10898018"/>
          </a:xfrm>
          <a:prstGeom prst="rect">
            <a:avLst/>
          </a:prstGeom>
        </p:spPr>
      </p:pic>
      <p:sp>
        <p:nvSpPr>
          <p:cNvPr id="6" name="TextBox 5">
            <a:extLst>
              <a:ext uri="{FF2B5EF4-FFF2-40B4-BE49-F238E27FC236}">
                <a16:creationId xmlns:a16="http://schemas.microsoft.com/office/drawing/2014/main" id="{F8D20264-FB2A-425C-5D2F-B4844B57D9E6}"/>
              </a:ext>
            </a:extLst>
          </p:cNvPr>
          <p:cNvSpPr txBox="1"/>
          <p:nvPr/>
        </p:nvSpPr>
        <p:spPr>
          <a:xfrm>
            <a:off x="9917663" y="35787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3:19</a:t>
            </a:r>
          </a:p>
        </p:txBody>
      </p:sp>
    </p:spTree>
    <p:extLst>
      <p:ext uri="{BB962C8B-B14F-4D97-AF65-F5344CB8AC3E}">
        <p14:creationId xmlns:p14="http://schemas.microsoft.com/office/powerpoint/2010/main" val="10048460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latin typeface="Arial" panose="020B0604020202020204" pitchFamily="34" charset="0"/>
              </a:rPr>
              <a:t>20</a:t>
            </a:r>
            <a:r>
              <a:rPr lang="en-US" sz="4000" b="0" i="0" dirty="0">
                <a:solidFill>
                  <a:srgbClr val="121212"/>
                </a:solidFill>
                <a:effectLst/>
                <a:latin typeface="Arial" panose="020B0604020202020204" pitchFamily="34" charset="0"/>
              </a:rPr>
              <a:t>The man called his wife Eve because she would be the mother of all the living.</a:t>
            </a:r>
            <a:endParaRPr lang="en-ZA" sz="4000" dirty="0">
              <a:solidFill>
                <a:srgbClr val="000000"/>
              </a:solidFill>
              <a:effectLst/>
              <a:latin typeface="Segoe UI" panose="020B0502040204020203"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A47FB62-FD83-1C44-B417-D4EDF4184A6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501563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98DF45-CD71-4E77-80C1-B794AE468DD2}"/>
              </a:ext>
            </a:extLst>
          </p:cNvPr>
          <p:cNvPicPr>
            <a:picLocks noChangeAspect="1"/>
          </p:cNvPicPr>
          <p:nvPr/>
        </p:nvPicPr>
        <p:blipFill>
          <a:blip r:embed="rId3"/>
          <a:stretch>
            <a:fillRect/>
          </a:stretch>
        </p:blipFill>
        <p:spPr>
          <a:xfrm>
            <a:off x="-1" y="0"/>
            <a:ext cx="12708427" cy="6858000"/>
          </a:xfrm>
          <a:prstGeom prst="rect">
            <a:avLst/>
          </a:prstGeom>
        </p:spPr>
      </p:pic>
      <p:sp>
        <p:nvSpPr>
          <p:cNvPr id="2" name="TextBox 1">
            <a:extLst>
              <a:ext uri="{FF2B5EF4-FFF2-40B4-BE49-F238E27FC236}">
                <a16:creationId xmlns:a16="http://schemas.microsoft.com/office/drawing/2014/main" id="{FA2CFE51-2067-0263-246F-C30D76FF56C6}"/>
              </a:ext>
            </a:extLst>
          </p:cNvPr>
          <p:cNvSpPr txBox="1"/>
          <p:nvPr/>
        </p:nvSpPr>
        <p:spPr>
          <a:xfrm>
            <a:off x="9489035" y="372267"/>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3:20</a:t>
            </a:r>
          </a:p>
        </p:txBody>
      </p:sp>
    </p:spTree>
    <p:extLst>
      <p:ext uri="{BB962C8B-B14F-4D97-AF65-F5344CB8AC3E}">
        <p14:creationId xmlns:p14="http://schemas.microsoft.com/office/powerpoint/2010/main" val="37452298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latin typeface="Arial" panose="020B0604020202020204" pitchFamily="34" charset="0"/>
              </a:rPr>
              <a:t>21</a:t>
            </a:r>
            <a:r>
              <a:rPr lang="en-US" sz="4000" b="0" i="0" dirty="0">
                <a:solidFill>
                  <a:srgbClr val="121212"/>
                </a:solidFill>
                <a:effectLst/>
                <a:latin typeface="Arial" panose="020B0604020202020204" pitchFamily="34" charset="0"/>
              </a:rPr>
              <a:t>Yahweh God made garments of animal skins for Adam and for his wife, and clothed them.</a:t>
            </a:r>
            <a:endParaRPr lang="en-ZA" sz="40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7499055-C539-CEE6-4D96-86510F28FFE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971344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8731-5A37-44DB-906B-723C9023870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383C63F-E5DD-415B-A60A-96A99211F72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1A47D65-9A07-44A3-B441-7BCDF07E8B89}"/>
              </a:ext>
            </a:extLst>
          </p:cNvPr>
          <p:cNvPicPr>
            <a:picLocks noChangeAspect="1"/>
          </p:cNvPicPr>
          <p:nvPr/>
        </p:nvPicPr>
        <p:blipFill>
          <a:blip r:embed="rId3"/>
          <a:stretch>
            <a:fillRect/>
          </a:stretch>
        </p:blipFill>
        <p:spPr>
          <a:xfrm>
            <a:off x="0" y="-6361741"/>
            <a:ext cx="24497246" cy="13219741"/>
          </a:xfrm>
          <a:prstGeom prst="rect">
            <a:avLst/>
          </a:prstGeom>
        </p:spPr>
      </p:pic>
      <p:sp>
        <p:nvSpPr>
          <p:cNvPr id="6" name="TextBox 5">
            <a:extLst>
              <a:ext uri="{FF2B5EF4-FFF2-40B4-BE49-F238E27FC236}">
                <a16:creationId xmlns:a16="http://schemas.microsoft.com/office/drawing/2014/main" id="{D38ADAAF-6155-2D4D-97B6-6AD24C6E2117}"/>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3:21</a:t>
            </a:r>
          </a:p>
        </p:txBody>
      </p:sp>
    </p:spTree>
    <p:extLst>
      <p:ext uri="{BB962C8B-B14F-4D97-AF65-F5344CB8AC3E}">
        <p14:creationId xmlns:p14="http://schemas.microsoft.com/office/powerpoint/2010/main" val="347985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22</a:t>
            </a:r>
            <a:r>
              <a:rPr lang="en-US" sz="4000" b="0" i="0" dirty="0">
                <a:solidFill>
                  <a:srgbClr val="121212"/>
                </a:solidFill>
                <a:effectLst/>
                <a:latin typeface="Arial" panose="020B0604020202020204" pitchFamily="34" charset="0"/>
              </a:rPr>
              <a:t>Yahweh God said, “Behold, the man has become like one of us, knowing good and evil. Now, lest he reach out his hand, and also take of the tree of life, and eat, and live forever—”</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EEBFC85-64EF-78B1-64EC-2FEB3B76C3F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152661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D1BB82-C047-4190-83B2-98B3424541F3}"/>
              </a:ext>
            </a:extLst>
          </p:cNvPr>
          <p:cNvPicPr>
            <a:picLocks noChangeAspect="1"/>
          </p:cNvPicPr>
          <p:nvPr/>
        </p:nvPicPr>
        <p:blipFill>
          <a:blip r:embed="rId3"/>
          <a:stretch>
            <a:fillRect/>
          </a:stretch>
        </p:blipFill>
        <p:spPr>
          <a:xfrm>
            <a:off x="0" y="0"/>
            <a:ext cx="12192000" cy="6929908"/>
          </a:xfrm>
          <a:prstGeom prst="rect">
            <a:avLst/>
          </a:prstGeom>
        </p:spPr>
      </p:pic>
      <p:sp>
        <p:nvSpPr>
          <p:cNvPr id="2" name="TextBox 1">
            <a:extLst>
              <a:ext uri="{FF2B5EF4-FFF2-40B4-BE49-F238E27FC236}">
                <a16:creationId xmlns:a16="http://schemas.microsoft.com/office/drawing/2014/main" id="{405F32AC-F6F7-396B-2DC0-4690592C25D9}"/>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3:22</a:t>
            </a:r>
          </a:p>
        </p:txBody>
      </p:sp>
    </p:spTree>
    <p:extLst>
      <p:ext uri="{BB962C8B-B14F-4D97-AF65-F5344CB8AC3E}">
        <p14:creationId xmlns:p14="http://schemas.microsoft.com/office/powerpoint/2010/main" val="2300065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23</a:t>
            </a:r>
            <a:r>
              <a:rPr lang="en-US" sz="4000" b="0" i="0" dirty="0">
                <a:solidFill>
                  <a:srgbClr val="121212"/>
                </a:solidFill>
                <a:effectLst/>
                <a:latin typeface="Arial" panose="020B0604020202020204" pitchFamily="34" charset="0"/>
              </a:rPr>
              <a:t>Therefore Yahweh God sent him out from the garden of Eden, to till the ground from which he was taken.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3C8B718-38EF-0ECB-AD21-1483131639E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156579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u="none" strike="noStrike" baseline="0" dirty="0">
                <a:latin typeface="TimesNewRomanPSMT"/>
              </a:rPr>
              <a:t>God punishes Adam and Eve – Genesis 3:14-21 </a:t>
            </a:r>
            <a:endParaRPr lang="en-ZA" sz="4400" dirty="0"/>
          </a:p>
        </p:txBody>
      </p:sp>
      <p:sp>
        <p:nvSpPr>
          <p:cNvPr id="2" name="TextBox 1">
            <a:extLst>
              <a:ext uri="{FF2B5EF4-FFF2-40B4-BE49-F238E27FC236}">
                <a16:creationId xmlns:a16="http://schemas.microsoft.com/office/drawing/2014/main" id="{5CE062AF-F412-7E8F-66CF-0070AF46D0F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592218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1BE72-E5DA-4397-9ADB-81E447D94054}"/>
              </a:ext>
            </a:extLst>
          </p:cNvPr>
          <p:cNvPicPr>
            <a:picLocks noChangeAspect="1"/>
          </p:cNvPicPr>
          <p:nvPr/>
        </p:nvPicPr>
        <p:blipFill>
          <a:blip r:embed="rId3"/>
          <a:stretch>
            <a:fillRect/>
          </a:stretch>
        </p:blipFill>
        <p:spPr>
          <a:xfrm>
            <a:off x="0" y="-311985"/>
            <a:ext cx="12192000" cy="7169985"/>
          </a:xfrm>
          <a:prstGeom prst="rect">
            <a:avLst/>
          </a:prstGeom>
        </p:spPr>
      </p:pic>
      <p:sp>
        <p:nvSpPr>
          <p:cNvPr id="2" name="TextBox 1">
            <a:extLst>
              <a:ext uri="{FF2B5EF4-FFF2-40B4-BE49-F238E27FC236}">
                <a16:creationId xmlns:a16="http://schemas.microsoft.com/office/drawing/2014/main" id="{DDB4C2AE-D9BC-0EBD-0AF8-34E172248B10}"/>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3:23</a:t>
            </a:r>
          </a:p>
        </p:txBody>
      </p:sp>
    </p:spTree>
    <p:extLst>
      <p:ext uri="{BB962C8B-B14F-4D97-AF65-F5344CB8AC3E}">
        <p14:creationId xmlns:p14="http://schemas.microsoft.com/office/powerpoint/2010/main" val="20042147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24</a:t>
            </a:r>
            <a:r>
              <a:rPr lang="en-US" sz="4000" b="0" i="0" dirty="0">
                <a:solidFill>
                  <a:srgbClr val="121212"/>
                </a:solidFill>
                <a:effectLst/>
                <a:latin typeface="Arial" panose="020B0604020202020204" pitchFamily="34" charset="0"/>
              </a:rPr>
              <a:t>So he drove out the man; and he placed cherubim at the east of the garden of Eden, and a flaming sword which turned every way, to guard the way to the tree of life.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91056D7-6A01-E269-5623-202752BC031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829561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85F7D-E59D-4F7A-A78B-75BABA60A62D}"/>
              </a:ext>
            </a:extLst>
          </p:cNvPr>
          <p:cNvPicPr>
            <a:picLocks noChangeAspect="1"/>
          </p:cNvPicPr>
          <p:nvPr/>
        </p:nvPicPr>
        <p:blipFill>
          <a:blip r:embed="rId3"/>
          <a:stretch>
            <a:fillRect/>
          </a:stretch>
        </p:blipFill>
        <p:spPr>
          <a:xfrm>
            <a:off x="-1" y="0"/>
            <a:ext cx="12938515" cy="6858000"/>
          </a:xfrm>
          <a:prstGeom prst="rect">
            <a:avLst/>
          </a:prstGeom>
        </p:spPr>
      </p:pic>
      <p:sp>
        <p:nvSpPr>
          <p:cNvPr id="2" name="TextBox 1">
            <a:extLst>
              <a:ext uri="{FF2B5EF4-FFF2-40B4-BE49-F238E27FC236}">
                <a16:creationId xmlns:a16="http://schemas.microsoft.com/office/drawing/2014/main" id="{EA034892-7B44-802D-453E-ED6808FC17C6}"/>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3:24</a:t>
            </a:r>
          </a:p>
        </p:txBody>
      </p:sp>
    </p:spTree>
    <p:extLst>
      <p:ext uri="{BB962C8B-B14F-4D97-AF65-F5344CB8AC3E}">
        <p14:creationId xmlns:p14="http://schemas.microsoft.com/office/powerpoint/2010/main" val="41679323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45E78-12DB-4387-9987-34B1F25C137A}"/>
              </a:ext>
            </a:extLst>
          </p:cNvPr>
          <p:cNvPicPr>
            <a:picLocks noChangeAspect="1"/>
          </p:cNvPicPr>
          <p:nvPr/>
        </p:nvPicPr>
        <p:blipFill>
          <a:blip r:embed="rId3"/>
          <a:stretch>
            <a:fillRect/>
          </a:stretch>
        </p:blipFill>
        <p:spPr>
          <a:xfrm>
            <a:off x="-59472" y="0"/>
            <a:ext cx="12251472" cy="7383173"/>
          </a:xfrm>
          <a:prstGeom prst="rect">
            <a:avLst/>
          </a:prstGeom>
        </p:spPr>
      </p:pic>
      <p:sp>
        <p:nvSpPr>
          <p:cNvPr id="3" name="TextBox 2">
            <a:extLst>
              <a:ext uri="{FF2B5EF4-FFF2-40B4-BE49-F238E27FC236}">
                <a16:creationId xmlns:a16="http://schemas.microsoft.com/office/drawing/2014/main" id="{8963A074-9397-F6E1-CAB0-95F3652F14CF}"/>
              </a:ext>
            </a:extLst>
          </p:cNvPr>
          <p:cNvSpPr txBox="1"/>
          <p:nvPr/>
        </p:nvSpPr>
        <p:spPr>
          <a:xfrm>
            <a:off x="6095999" y="4017818"/>
            <a:ext cx="5494639" cy="2862322"/>
          </a:xfrm>
          <a:prstGeom prst="rect">
            <a:avLst/>
          </a:prstGeom>
          <a:noFill/>
        </p:spPr>
        <p:txBody>
          <a:bodyPr wrap="square">
            <a:spAutoFit/>
          </a:bodyPr>
          <a:lstStyle/>
          <a:p>
            <a:r>
              <a:rPr lang="en-US" sz="6000" b="0" i="0" u="none" strike="noStrike" baseline="0" dirty="0">
                <a:solidFill>
                  <a:schemeClr val="bg1"/>
                </a:solidFill>
                <a:latin typeface="TimesNewRomanPSMT"/>
              </a:rPr>
              <a:t>God punishes Adam and Eve – </a:t>
            </a:r>
          </a:p>
          <a:p>
            <a:r>
              <a:rPr lang="en-US" sz="6000" b="0" i="0" u="none" strike="noStrike" baseline="0" dirty="0">
                <a:solidFill>
                  <a:schemeClr val="bg1"/>
                </a:solidFill>
                <a:latin typeface="TimesNewRomanPSMT"/>
              </a:rPr>
              <a:t>Genesis 3:14-21 </a:t>
            </a:r>
            <a:endParaRPr lang="en-ZA" sz="6000" dirty="0">
              <a:solidFill>
                <a:schemeClr val="bg1"/>
              </a:solidFill>
            </a:endParaRPr>
          </a:p>
        </p:txBody>
      </p:sp>
    </p:spTree>
    <p:extLst>
      <p:ext uri="{BB962C8B-B14F-4D97-AF65-F5344CB8AC3E}">
        <p14:creationId xmlns:p14="http://schemas.microsoft.com/office/powerpoint/2010/main" val="25521051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14</a:t>
            </a:r>
            <a:r>
              <a:rPr lang="en-US" sz="4000" b="0" i="0" dirty="0">
                <a:solidFill>
                  <a:srgbClr val="121212"/>
                </a:solidFill>
                <a:effectLst/>
                <a:latin typeface="Arial" panose="020B0604020202020204" pitchFamily="34" charset="0"/>
              </a:rPr>
              <a:t>Yahweh God said to the serpent,</a:t>
            </a:r>
          </a:p>
          <a:p>
            <a:pPr algn="l"/>
            <a:r>
              <a:rPr lang="en-US" sz="4000" b="0" i="0" dirty="0">
                <a:solidFill>
                  <a:srgbClr val="121212"/>
                </a:solidFill>
                <a:effectLst/>
                <a:latin typeface="Arial" panose="020B0604020202020204" pitchFamily="34" charset="0"/>
              </a:rPr>
              <a:t>“Because you have done this,</a:t>
            </a:r>
          </a:p>
          <a:p>
            <a:pPr algn="l"/>
            <a:r>
              <a:rPr lang="en-US" sz="4000" b="0" i="0" dirty="0">
                <a:solidFill>
                  <a:srgbClr val="121212"/>
                </a:solidFill>
                <a:effectLst/>
                <a:latin typeface="Arial" panose="020B0604020202020204" pitchFamily="34" charset="0"/>
              </a:rPr>
              <a:t>you are cursed above all livestock,</a:t>
            </a:r>
          </a:p>
          <a:p>
            <a:pPr algn="l"/>
            <a:r>
              <a:rPr lang="en-US" sz="4000" b="0" i="0" dirty="0">
                <a:solidFill>
                  <a:srgbClr val="121212"/>
                </a:solidFill>
                <a:effectLst/>
                <a:latin typeface="Arial" panose="020B0604020202020204" pitchFamily="34" charset="0"/>
              </a:rPr>
              <a:t>and above every animal of the field.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D31D7DC-57F8-1B12-1739-31DFEA5599E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037732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A66466-CB14-422D-B1F8-28F5F1949D1C}"/>
              </a:ext>
            </a:extLst>
          </p:cNvPr>
          <p:cNvPicPr>
            <a:picLocks noChangeAspect="1"/>
          </p:cNvPicPr>
          <p:nvPr/>
        </p:nvPicPr>
        <p:blipFill>
          <a:blip r:embed="rId3"/>
          <a:stretch>
            <a:fillRect/>
          </a:stretch>
        </p:blipFill>
        <p:spPr>
          <a:xfrm>
            <a:off x="0" y="-332908"/>
            <a:ext cx="12192000" cy="7523815"/>
          </a:xfrm>
          <a:prstGeom prst="rect">
            <a:avLst/>
          </a:prstGeom>
        </p:spPr>
      </p:pic>
      <p:sp>
        <p:nvSpPr>
          <p:cNvPr id="4" name="TextBox 3">
            <a:extLst>
              <a:ext uri="{FF2B5EF4-FFF2-40B4-BE49-F238E27FC236}">
                <a16:creationId xmlns:a16="http://schemas.microsoft.com/office/drawing/2014/main" id="{56A7C66C-9CD7-4D6E-D818-E66C45BC5BF9}"/>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3:14</a:t>
            </a:r>
          </a:p>
        </p:txBody>
      </p:sp>
    </p:spTree>
    <p:extLst>
      <p:ext uri="{BB962C8B-B14F-4D97-AF65-F5344CB8AC3E}">
        <p14:creationId xmlns:p14="http://schemas.microsoft.com/office/powerpoint/2010/main" val="23224213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endParaRPr lang="en-US" sz="3600" b="0" i="0" dirty="0">
              <a:solidFill>
                <a:srgbClr val="121212"/>
              </a:solidFill>
              <a:effectLst/>
              <a:latin typeface="Arial" panose="020B0604020202020204" pitchFamily="34" charset="0"/>
            </a:endParaRPr>
          </a:p>
          <a:p>
            <a:pPr algn="l"/>
            <a:r>
              <a:rPr lang="en-US" sz="3600" b="0" i="0" dirty="0">
                <a:solidFill>
                  <a:srgbClr val="121212"/>
                </a:solidFill>
                <a:effectLst/>
                <a:latin typeface="Arial" panose="020B0604020202020204" pitchFamily="34" charset="0"/>
              </a:rPr>
              <a:t>You shall go on your belly</a:t>
            </a:r>
          </a:p>
          <a:p>
            <a:pPr algn="l"/>
            <a:r>
              <a:rPr lang="en-US" sz="3600" b="0" i="0" dirty="0">
                <a:solidFill>
                  <a:srgbClr val="121212"/>
                </a:solidFill>
                <a:effectLst/>
                <a:latin typeface="Arial" panose="020B0604020202020204" pitchFamily="34" charset="0"/>
              </a:rPr>
              <a:t>and you shall eat dust all the days of your life.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55B2B6B-D820-28C3-2C17-1DE0310D46D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185851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D62913-B706-444F-A23B-8B82DC8604D9}"/>
              </a:ext>
            </a:extLst>
          </p:cNvPr>
          <p:cNvPicPr>
            <a:picLocks noChangeAspect="1"/>
          </p:cNvPicPr>
          <p:nvPr/>
        </p:nvPicPr>
        <p:blipFill>
          <a:blip r:embed="rId3"/>
          <a:stretch>
            <a:fillRect/>
          </a:stretch>
        </p:blipFill>
        <p:spPr>
          <a:xfrm>
            <a:off x="0" y="0"/>
            <a:ext cx="12192000" cy="7058526"/>
          </a:xfrm>
          <a:prstGeom prst="rect">
            <a:avLst/>
          </a:prstGeom>
        </p:spPr>
      </p:pic>
      <p:sp>
        <p:nvSpPr>
          <p:cNvPr id="2" name="TextBox 1">
            <a:extLst>
              <a:ext uri="{FF2B5EF4-FFF2-40B4-BE49-F238E27FC236}">
                <a16:creationId xmlns:a16="http://schemas.microsoft.com/office/drawing/2014/main" id="{3FF17DF3-19DF-EA97-6D08-A728A10529D5}"/>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3:14</a:t>
            </a:r>
          </a:p>
        </p:txBody>
      </p:sp>
    </p:spTree>
    <p:extLst>
      <p:ext uri="{BB962C8B-B14F-4D97-AF65-F5344CB8AC3E}">
        <p14:creationId xmlns:p14="http://schemas.microsoft.com/office/powerpoint/2010/main" val="19610859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I will put hostility between you and the woman,</a:t>
            </a:r>
          </a:p>
          <a:p>
            <a:pPr algn="l"/>
            <a:r>
              <a:rPr lang="en-US" sz="4000" b="0" i="0" dirty="0">
                <a:solidFill>
                  <a:srgbClr val="121212"/>
                </a:solidFill>
                <a:effectLst/>
                <a:latin typeface="Arial" panose="020B0604020202020204" pitchFamily="34" charset="0"/>
              </a:rPr>
              <a:t>and between your offspring and her offspring.</a:t>
            </a:r>
          </a:p>
          <a:p>
            <a:pPr algn="l"/>
            <a:r>
              <a:rPr lang="en-US" sz="4000" b="0" i="0" dirty="0">
                <a:solidFill>
                  <a:srgbClr val="121212"/>
                </a:solidFill>
                <a:effectLst/>
                <a:latin typeface="Arial" panose="020B0604020202020204" pitchFamily="34" charset="0"/>
              </a:rPr>
              <a:t>He will bruise your head,</a:t>
            </a:r>
          </a:p>
          <a:p>
            <a:pPr algn="l"/>
            <a:r>
              <a:rPr lang="en-US" sz="4000" b="0" i="0" dirty="0">
                <a:solidFill>
                  <a:srgbClr val="121212"/>
                </a:solidFill>
                <a:effectLst/>
                <a:latin typeface="Arial" panose="020B0604020202020204" pitchFamily="34" charset="0"/>
              </a:rPr>
              <a:t>and you will bruise his heel.”</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3C62D23-83AD-6678-3368-147B18386DD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833355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5771</TotalTime>
  <Words>584</Words>
  <Application>Microsoft Office PowerPoint</Application>
  <PresentationFormat>Widescreen</PresentationFormat>
  <Paragraphs>94</Paragraphs>
  <Slides>32</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Calibri Light</vt:lpstr>
      <vt:lpstr>Microsoft Himalaya </vt:lpstr>
      <vt:lpstr>Segoe UI</vt:lpstr>
      <vt:lpstr>Times New Roman</vt:lpstr>
      <vt:lpstr>TimesNewRomanPS-BoldMT</vt:lpstr>
      <vt:lpstr>TimesNewRomanPSMT</vt:lpstr>
      <vt:lpstr>Office Theme</vt:lpstr>
      <vt:lpstr>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20</cp:revision>
  <dcterms:created xsi:type="dcterms:W3CDTF">2021-03-11T06:08:58Z</dcterms:created>
  <dcterms:modified xsi:type="dcterms:W3CDTF">2023-01-20T04:47:57Z</dcterms:modified>
</cp:coreProperties>
</file>