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48" r:id="rId2"/>
    <p:sldId id="449" r:id="rId3"/>
    <p:sldId id="439" r:id="rId4"/>
    <p:sldId id="281" r:id="rId5"/>
    <p:sldId id="440" r:id="rId6"/>
    <p:sldId id="282" r:id="rId7"/>
    <p:sldId id="441" r:id="rId8"/>
    <p:sldId id="269" r:id="rId9"/>
    <p:sldId id="442" r:id="rId10"/>
    <p:sldId id="284" r:id="rId11"/>
    <p:sldId id="443" r:id="rId12"/>
    <p:sldId id="278" r:id="rId13"/>
    <p:sldId id="444" r:id="rId14"/>
    <p:sldId id="259" r:id="rId15"/>
    <p:sldId id="445" r:id="rId16"/>
    <p:sldId id="283" r:id="rId17"/>
    <p:sldId id="446" r:id="rId18"/>
    <p:sldId id="261" r:id="rId19"/>
    <p:sldId id="447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D5427A-CAA3-434D-B00C-392CC6DBFBC6}" v="4" dt="2023-08-22T13:16:18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5881" autoAdjust="0"/>
  </p:normalViewPr>
  <p:slideViewPr>
    <p:cSldViewPr snapToGrid="0">
      <p:cViewPr varScale="1">
        <p:scale>
          <a:sx n="52" d="100"/>
          <a:sy n="52" d="100"/>
        </p:scale>
        <p:origin x="14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23C9CC0C-86AD-4274-B08F-F20C0CD6D8A4}"/>
    <pc:docChg chg="custSel modSld">
      <pc:chgData name="Leonie Smith" userId="fed1330f33f5650e" providerId="LiveId" clId="{23C9CC0C-86AD-4274-B08F-F20C0CD6D8A4}" dt="2023-01-20T05:17:50.153" v="18"/>
      <pc:docMkLst>
        <pc:docMk/>
      </pc:docMkLst>
      <pc:sldChg chg="delSp modSp mod modTransition modAnim">
        <pc:chgData name="Leonie Smith" userId="fed1330f33f5650e" providerId="LiveId" clId="{23C9CC0C-86AD-4274-B08F-F20C0CD6D8A4}" dt="2023-01-20T05:17:50.153" v="18"/>
        <pc:sldMkLst>
          <pc:docMk/>
          <pc:sldMk cId="3303608312" sldId="259"/>
        </pc:sldMkLst>
        <pc:spChg chg="mod">
          <ac:chgData name="Leonie Smith" userId="fed1330f33f5650e" providerId="LiveId" clId="{23C9CC0C-86AD-4274-B08F-F20C0CD6D8A4}" dt="2023-01-20T05:17:24.136" v="14"/>
          <ac:spMkLst>
            <pc:docMk/>
            <pc:sldMk cId="3303608312" sldId="259"/>
            <ac:spMk id="2" creationId="{456E59CE-5083-F94B-FE00-565ED6AF04F4}"/>
          </ac:spMkLst>
        </pc:spChg>
        <pc:picChg chg="del">
          <ac:chgData name="Leonie Smith" userId="fed1330f33f5650e" providerId="LiveId" clId="{23C9CC0C-86AD-4274-B08F-F20C0CD6D8A4}" dt="2023-01-20T05:17:50.153" v="18"/>
          <ac:picMkLst>
            <pc:docMk/>
            <pc:sldMk cId="3303608312" sldId="259"/>
            <ac:picMk id="5" creationId="{84A4135A-FFFE-4A79-907B-6C812C1BBC6B}"/>
          </ac:picMkLst>
        </pc:picChg>
      </pc:sldChg>
      <pc:sldChg chg="delSp modSp mod modTransition modAnim">
        <pc:chgData name="Leonie Smith" userId="fed1330f33f5650e" providerId="LiveId" clId="{23C9CC0C-86AD-4274-B08F-F20C0CD6D8A4}" dt="2023-01-20T05:17:50.153" v="18"/>
        <pc:sldMkLst>
          <pc:docMk/>
          <pc:sldMk cId="3862019273" sldId="261"/>
        </pc:sldMkLst>
        <pc:spChg chg="mod">
          <ac:chgData name="Leonie Smith" userId="fed1330f33f5650e" providerId="LiveId" clId="{23C9CC0C-86AD-4274-B08F-F20C0CD6D8A4}" dt="2023-01-20T05:17:33.550" v="16"/>
          <ac:spMkLst>
            <pc:docMk/>
            <pc:sldMk cId="3862019273" sldId="261"/>
            <ac:spMk id="2" creationId="{CF8AD8CB-F7DD-C66A-7D73-92695C8496D0}"/>
          </ac:spMkLst>
        </pc:spChg>
        <pc:picChg chg="del">
          <ac:chgData name="Leonie Smith" userId="fed1330f33f5650e" providerId="LiveId" clId="{23C9CC0C-86AD-4274-B08F-F20C0CD6D8A4}" dt="2023-01-20T05:17:50.153" v="18"/>
          <ac:picMkLst>
            <pc:docMk/>
            <pc:sldMk cId="3862019273" sldId="261"/>
            <ac:picMk id="5" creationId="{75F404AE-175B-4E0F-81A6-46CD1119AFDD}"/>
          </ac:picMkLst>
        </pc:picChg>
      </pc:sldChg>
      <pc:sldChg chg="delSp modSp mod modTransition modAnim">
        <pc:chgData name="Leonie Smith" userId="fed1330f33f5650e" providerId="LiveId" clId="{23C9CC0C-86AD-4274-B08F-F20C0CD6D8A4}" dt="2023-01-20T05:17:50.153" v="18"/>
        <pc:sldMkLst>
          <pc:docMk/>
          <pc:sldMk cId="3106661319" sldId="269"/>
        </pc:sldMkLst>
        <pc:spChg chg="mod">
          <ac:chgData name="Leonie Smith" userId="fed1330f33f5650e" providerId="LiveId" clId="{23C9CC0C-86AD-4274-B08F-F20C0CD6D8A4}" dt="2023-01-20T05:17:10.093" v="11"/>
          <ac:spMkLst>
            <pc:docMk/>
            <pc:sldMk cId="3106661319" sldId="269"/>
            <ac:spMk id="2" creationId="{47B82E86-A425-F5E4-43F4-75DA0E1F5A74}"/>
          </ac:spMkLst>
        </pc:spChg>
        <pc:picChg chg="del">
          <ac:chgData name="Leonie Smith" userId="fed1330f33f5650e" providerId="LiveId" clId="{23C9CC0C-86AD-4274-B08F-F20C0CD6D8A4}" dt="2023-01-20T05:17:50.153" v="18"/>
          <ac:picMkLst>
            <pc:docMk/>
            <pc:sldMk cId="3106661319" sldId="269"/>
            <ac:picMk id="7" creationId="{A2738A57-246E-49A2-8494-9D3B539152B4}"/>
          </ac:picMkLst>
        </pc:picChg>
      </pc:sldChg>
      <pc:sldChg chg="delSp modSp mod modTransition modAnim">
        <pc:chgData name="Leonie Smith" userId="fed1330f33f5650e" providerId="LiveId" clId="{23C9CC0C-86AD-4274-B08F-F20C0CD6D8A4}" dt="2023-01-20T05:17:50.153" v="18"/>
        <pc:sldMkLst>
          <pc:docMk/>
          <pc:sldMk cId="1875127284" sldId="270"/>
        </pc:sldMkLst>
        <pc:spChg chg="mod">
          <ac:chgData name="Leonie Smith" userId="fed1330f33f5650e" providerId="LiveId" clId="{23C9CC0C-86AD-4274-B08F-F20C0CD6D8A4}" dt="2023-01-20T05:17:38.893" v="17"/>
          <ac:spMkLst>
            <pc:docMk/>
            <pc:sldMk cId="1875127284" sldId="270"/>
            <ac:spMk id="2" creationId="{0282F339-DD94-A5A8-F63A-B60AD266F56A}"/>
          </ac:spMkLst>
        </pc:spChg>
        <pc:picChg chg="del">
          <ac:chgData name="Leonie Smith" userId="fed1330f33f5650e" providerId="LiveId" clId="{23C9CC0C-86AD-4274-B08F-F20C0CD6D8A4}" dt="2023-01-20T05:17:50.153" v="18"/>
          <ac:picMkLst>
            <pc:docMk/>
            <pc:sldMk cId="1875127284" sldId="270"/>
            <ac:picMk id="6" creationId="{F53617B2-55DA-4B02-8868-D9528FB60403}"/>
          </ac:picMkLst>
        </pc:picChg>
      </pc:sldChg>
      <pc:sldChg chg="modSp mod modTransition">
        <pc:chgData name="Leonie Smith" userId="fed1330f33f5650e" providerId="LiveId" clId="{23C9CC0C-86AD-4274-B08F-F20C0CD6D8A4}" dt="2023-01-20T05:17:50.153" v="18"/>
        <pc:sldMkLst>
          <pc:docMk/>
          <pc:sldMk cId="1691876590" sldId="278"/>
        </pc:sldMkLst>
        <pc:spChg chg="mod">
          <ac:chgData name="Leonie Smith" userId="fed1330f33f5650e" providerId="LiveId" clId="{23C9CC0C-86AD-4274-B08F-F20C0CD6D8A4}" dt="2023-01-20T05:17:19.271" v="13"/>
          <ac:spMkLst>
            <pc:docMk/>
            <pc:sldMk cId="1691876590" sldId="278"/>
            <ac:spMk id="4" creationId="{D5504446-848E-71AE-13DE-DA2C6A406B38}"/>
          </ac:spMkLst>
        </pc:spChg>
      </pc:sldChg>
      <pc:sldChg chg="delSp modSp mod modTransition modAnim">
        <pc:chgData name="Leonie Smith" userId="fed1330f33f5650e" providerId="LiveId" clId="{23C9CC0C-86AD-4274-B08F-F20C0CD6D8A4}" dt="2023-01-20T05:17:50.153" v="18"/>
        <pc:sldMkLst>
          <pc:docMk/>
          <pc:sldMk cId="3973654452" sldId="281"/>
        </pc:sldMkLst>
        <pc:spChg chg="mod">
          <ac:chgData name="Leonie Smith" userId="fed1330f33f5650e" providerId="LiveId" clId="{23C9CC0C-86AD-4274-B08F-F20C0CD6D8A4}" dt="2023-01-20T05:16:50.441" v="8" actId="1076"/>
          <ac:spMkLst>
            <pc:docMk/>
            <pc:sldMk cId="3973654452" sldId="281"/>
            <ac:spMk id="9" creationId="{9156E069-C4E5-43F7-ABC3-E509C54140C1}"/>
          </ac:spMkLst>
        </pc:spChg>
        <pc:picChg chg="del">
          <ac:chgData name="Leonie Smith" userId="fed1330f33f5650e" providerId="LiveId" clId="{23C9CC0C-86AD-4274-B08F-F20C0CD6D8A4}" dt="2023-01-20T05:17:50.153" v="18"/>
          <ac:picMkLst>
            <pc:docMk/>
            <pc:sldMk cId="3973654452" sldId="281"/>
            <ac:picMk id="5" creationId="{7E585491-797E-4AAB-A5AB-7E1BC448C5E6}"/>
          </ac:picMkLst>
        </pc:picChg>
      </pc:sldChg>
      <pc:sldChg chg="delSp modSp mod modTransition modAnim">
        <pc:chgData name="Leonie Smith" userId="fed1330f33f5650e" providerId="LiveId" clId="{23C9CC0C-86AD-4274-B08F-F20C0CD6D8A4}" dt="2023-01-20T05:17:50.153" v="18"/>
        <pc:sldMkLst>
          <pc:docMk/>
          <pc:sldMk cId="2847501498" sldId="282"/>
        </pc:sldMkLst>
        <pc:spChg chg="mod">
          <ac:chgData name="Leonie Smith" userId="fed1330f33f5650e" providerId="LiveId" clId="{23C9CC0C-86AD-4274-B08F-F20C0CD6D8A4}" dt="2023-01-20T05:17:05.891" v="10"/>
          <ac:spMkLst>
            <pc:docMk/>
            <pc:sldMk cId="2847501498" sldId="282"/>
            <ac:spMk id="3" creationId="{D61C8F9F-1E05-0A1A-3F03-CB8AF663DE65}"/>
          </ac:spMkLst>
        </pc:spChg>
        <pc:picChg chg="del">
          <ac:chgData name="Leonie Smith" userId="fed1330f33f5650e" providerId="LiveId" clId="{23C9CC0C-86AD-4274-B08F-F20C0CD6D8A4}" dt="2023-01-20T05:17:50.153" v="18"/>
          <ac:picMkLst>
            <pc:docMk/>
            <pc:sldMk cId="2847501498" sldId="282"/>
            <ac:picMk id="2" creationId="{3DB727E3-6732-431C-9A2D-E46002FDA291}"/>
          </ac:picMkLst>
        </pc:picChg>
      </pc:sldChg>
      <pc:sldChg chg="delSp modSp mod modTransition modAnim">
        <pc:chgData name="Leonie Smith" userId="fed1330f33f5650e" providerId="LiveId" clId="{23C9CC0C-86AD-4274-B08F-F20C0CD6D8A4}" dt="2023-01-20T05:17:50.153" v="18"/>
        <pc:sldMkLst>
          <pc:docMk/>
          <pc:sldMk cId="569533886" sldId="283"/>
        </pc:sldMkLst>
        <pc:spChg chg="mod">
          <ac:chgData name="Leonie Smith" userId="fed1330f33f5650e" providerId="LiveId" clId="{23C9CC0C-86AD-4274-B08F-F20C0CD6D8A4}" dt="2023-01-20T05:17:28.856" v="15"/>
          <ac:spMkLst>
            <pc:docMk/>
            <pc:sldMk cId="569533886" sldId="283"/>
            <ac:spMk id="4" creationId="{F3800509-3F20-5582-2A62-D7D058E109F6}"/>
          </ac:spMkLst>
        </pc:spChg>
        <pc:picChg chg="del">
          <ac:chgData name="Leonie Smith" userId="fed1330f33f5650e" providerId="LiveId" clId="{23C9CC0C-86AD-4274-B08F-F20C0CD6D8A4}" dt="2023-01-20T05:17:50.153" v="18"/>
          <ac:picMkLst>
            <pc:docMk/>
            <pc:sldMk cId="569533886" sldId="283"/>
            <ac:picMk id="7" creationId="{4154C9DA-4DEB-478D-8FDE-86363CD55924}"/>
          </ac:picMkLst>
        </pc:picChg>
      </pc:sldChg>
      <pc:sldChg chg="delSp modSp mod modTransition modAnim">
        <pc:chgData name="Leonie Smith" userId="fed1330f33f5650e" providerId="LiveId" clId="{23C9CC0C-86AD-4274-B08F-F20C0CD6D8A4}" dt="2023-01-20T05:17:50.153" v="18"/>
        <pc:sldMkLst>
          <pc:docMk/>
          <pc:sldMk cId="2350382415" sldId="284"/>
        </pc:sldMkLst>
        <pc:spChg chg="mod">
          <ac:chgData name="Leonie Smith" userId="fed1330f33f5650e" providerId="LiveId" clId="{23C9CC0C-86AD-4274-B08F-F20C0CD6D8A4}" dt="2023-01-20T05:17:14.506" v="12"/>
          <ac:spMkLst>
            <pc:docMk/>
            <pc:sldMk cId="2350382415" sldId="284"/>
            <ac:spMk id="6" creationId="{6987C386-40CD-4AD9-659D-7F9CC9554BFE}"/>
          </ac:spMkLst>
        </pc:spChg>
        <pc:picChg chg="del">
          <ac:chgData name="Leonie Smith" userId="fed1330f33f5650e" providerId="LiveId" clId="{23C9CC0C-86AD-4274-B08F-F20C0CD6D8A4}" dt="2023-01-20T05:17:50.153" v="18"/>
          <ac:picMkLst>
            <pc:docMk/>
            <pc:sldMk cId="2350382415" sldId="284"/>
            <ac:picMk id="7" creationId="{0EB8188A-42B5-44D2-B62A-63E5B9037617}"/>
          </ac:picMkLst>
        </pc:picChg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3759221820" sldId="439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1706125710" sldId="440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1834202409" sldId="441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2849738312" sldId="442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3867959321" sldId="443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188662922" sldId="444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2024136157" sldId="445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1694651513" sldId="446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3777514937" sldId="447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443885220" sldId="448"/>
        </pc:sldMkLst>
      </pc:sldChg>
      <pc:sldChg chg="addSp delSp modSp mod modTransition">
        <pc:chgData name="Leonie Smith" userId="fed1330f33f5650e" providerId="LiveId" clId="{23C9CC0C-86AD-4274-B08F-F20C0CD6D8A4}" dt="2023-01-20T05:17:50.153" v="18"/>
        <pc:sldMkLst>
          <pc:docMk/>
          <pc:sldMk cId="399289729" sldId="449"/>
        </pc:sldMkLst>
        <pc:spChg chg="del">
          <ac:chgData name="Leonie Smith" userId="fed1330f33f5650e" providerId="LiveId" clId="{23C9CC0C-86AD-4274-B08F-F20C0CD6D8A4}" dt="2023-01-20T05:16:13.936" v="0" actId="21"/>
          <ac:spMkLst>
            <pc:docMk/>
            <pc:sldMk cId="399289729" sldId="449"/>
            <ac:spMk id="3" creationId="{1F56F683-F6EF-B884-0446-96A00C1572DE}"/>
          </ac:spMkLst>
        </pc:spChg>
        <pc:spChg chg="add mod">
          <ac:chgData name="Leonie Smith" userId="fed1330f33f5650e" providerId="LiveId" clId="{23C9CC0C-86AD-4274-B08F-F20C0CD6D8A4}" dt="2023-01-20T05:16:55.478" v="9"/>
          <ac:spMkLst>
            <pc:docMk/>
            <pc:sldMk cId="399289729" sldId="449"/>
            <ac:spMk id="4" creationId="{3F2AACC4-F7C9-F99C-01A4-457392447F25}"/>
          </ac:spMkLst>
        </pc:spChg>
      </pc:sldChg>
    </pc:docChg>
  </pc:docChgLst>
  <pc:docChgLst>
    <pc:chgData name="Leonie Smith" userId="fed1330f33f5650e" providerId="LiveId" clId="{FED5427A-CAA3-434D-B00C-392CC6DBFBC6}"/>
    <pc:docChg chg="custSel addSld delSld modSld">
      <pc:chgData name="Leonie Smith" userId="fed1330f33f5650e" providerId="LiveId" clId="{FED5427A-CAA3-434D-B00C-392CC6DBFBC6}" dt="2023-08-22T13:20:11.954" v="2" actId="2696"/>
      <pc:docMkLst>
        <pc:docMk/>
      </pc:docMkLst>
      <pc:sldChg chg="delSp add del mod">
        <pc:chgData name="Leonie Smith" userId="fed1330f33f5650e" providerId="LiveId" clId="{FED5427A-CAA3-434D-B00C-392CC6DBFBC6}" dt="2023-08-22T13:20:11.954" v="2" actId="2696"/>
        <pc:sldMkLst>
          <pc:docMk/>
          <pc:sldMk cId="1513632309" sldId="450"/>
        </pc:sldMkLst>
        <pc:spChg chg="del">
          <ac:chgData name="Leonie Smith" userId="fed1330f33f5650e" providerId="LiveId" clId="{FED5427A-CAA3-434D-B00C-392CC6DBFBC6}" dt="2023-08-22T13:15:21.026" v="1" actId="21"/>
          <ac:spMkLst>
            <pc:docMk/>
            <pc:sldMk cId="1513632309" sldId="450"/>
            <ac:spMk id="4" creationId="{3F2AACC4-F7C9-F99C-01A4-457392447F2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542BC-F61E-4E37-86A5-A7C24E0644B3}" type="datetimeFigureOut">
              <a:rPr lang="en-ZA" smtClean="0"/>
              <a:t>2023/08/22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030B5-AA92-4631-A0F6-67AB8B7EDB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4058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 dirty="0">
                <a:latin typeface="TimesNewRomanPS-BoldMT"/>
              </a:rPr>
              <a:t>03 Sin Continues – Gen 4-9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1) Cain &amp; Able – Gen 4:1-15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2) Corruption of Mankind – Gen 6:1-7 (Center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3) Noah found favor – Gen 6:8-12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4) Noah builds the Arc – Gen 6:13-22 (Right 2nd)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5) Animals board the Arc – Gen 7:1-10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6) Floods come – Gen 7:11-16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7) Flood waters cover the earth – Gen 7:17-8:12 (Center)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8) Floods dry up – Gen 8:13-19 (Left 2nd from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9) Rainbow – Gen 8:20-9:17 (Left 3rd from Bottom)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030B5-AA92-4631-A0F6-67AB8B7EDB62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338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3062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0797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030B5-AA92-4631-A0F6-67AB8B7EDB62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6826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17140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4136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030B5-AA92-4631-A0F6-67AB8B7EDB62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53853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295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98475">
              <a:lnSpc>
                <a:spcPts val="2400"/>
              </a:lnSpc>
              <a:spcAft>
                <a:spcPts val="1000"/>
              </a:spcAft>
            </a:pPr>
            <a:r>
              <a:rPr lang="en-ZA" sz="18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.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2673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0D7F0-0F2B-4B92-A94A-D024AD9B6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7C2B03-D6EF-460D-92BB-10B93A437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8D086-35DF-4BD3-90AD-8534E822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2023/08/22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9393A-027F-40F6-B09A-A177928B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1BCBF-98FD-4BAE-BB27-0D62FB57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57259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B4ACE-76BF-4DBC-ABDA-F46C81F18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9AD096-9520-4D0F-80F7-EEA4E4AE5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96F4-B3F7-44EE-A535-895A7D9CB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2023/08/22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B4B5C-8708-469F-A71D-7AC2CC36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90053-6963-4246-A914-8C2E3D3B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44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A023E6-F6B3-4E64-BA30-6C49029BAD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B4F64-A37D-458E-A631-39AD51796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8D8AA-46A1-4424-BCFD-48E8E733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2023/08/22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F664D-F247-4CFA-B43B-5AA3C448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FBD1F-D5A2-4D14-AECC-C5444233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941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0C284-AEE0-4970-9488-073D4685E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85853-CF59-49D2-9802-E3071C5B2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B6858-4170-4EDD-B1C2-76F06F54A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2023/08/22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6A942-3C3C-4FE6-B340-C0A13908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C92FC-D4A1-4449-91F8-16BBDFDA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9097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89467-B4B9-414D-BB0C-2E36BF4F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2BD81-8357-40F3-9455-5B4D16C99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5174C-03A0-4736-B644-740137DE4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2023/08/22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FA82E-AF13-447B-9E25-6B8E8437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EC8D4-50BD-42E4-97A9-5D7971ED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0697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4EE6B-9C6F-4E7F-9A44-29BF74819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8ECC-72C6-4026-8DAE-AF794D58E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19559-AC87-4FEB-8298-EA02EFD85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A3EBE-7448-4328-90DA-5E51624C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2023/08/22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0B66E-7D6E-4A98-9BB7-0E1C4202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E6F7C-EF22-4EF6-87FA-FDBC09F6A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0742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E8490-1EFC-47F1-AC04-F2C263285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5B959-1969-4A01-9AB7-919D9FDFB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7A411-943D-4FE7-8701-90C01AE20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2FFC5F-5DF3-40C8-A4F3-041AD9CD2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0A895-7254-44B3-834A-6839834A2C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9E0B11-0A8C-4693-819E-7C6EF5C4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2023/08/22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99BBA5-3996-41A3-900E-CD25F918F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7281CE-B91B-4912-BA64-B041C8FC3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7680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453B-006B-48EF-AB9B-B1AD294A1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825E47-C5CB-47EE-B680-49AA2B6C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2023/08/22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39BE5-8783-4224-BEE1-FCF62B1CB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6AC99-CDD1-4E86-BCEF-AC42A539F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004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C9BA28-DD85-400A-92AB-1DEE1D0B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2023/08/22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8BA3C1-63DA-4EE0-B687-CCC6816C6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AA204-3C33-40B5-9B06-9384C695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725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4B2A-BAA0-46F1-9820-17DBAB7CC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4D138-8A13-4E8A-A58F-1E6A2E2A1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69DCE-C27B-493E-B327-AA5DCF9B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52A57-855E-4410-9AD7-BB4360EB9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2023/08/22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162CE-1468-4BA6-95DA-A831964EB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D0909-106F-4E05-9C30-B774FC70C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4008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38BDF-F8D7-4DC5-BDB8-87016898C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3CA258-3C6F-40F6-A92B-CDC6CE95C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44FA9-3D16-476B-BE2E-A596F4BD2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12280-EC85-4889-8A97-9B59FBE6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2023/08/22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A6FEC-8B2F-4CEA-9EB5-B07C28B3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8DE33-D9CE-4421-9398-4B7D5A67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8660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82796D-A9CB-41AA-A209-92E38AFD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0A3A1-0B10-4DA4-B8BE-B4FE27B5B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2EA14-B3F6-40AB-B4A2-9DF9995B7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BE8D4-A385-40C2-814C-9DBF7EA50EEF}" type="datetimeFigureOut">
              <a:rPr lang="en-ZA" smtClean="0"/>
              <a:t>2023/08/22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1583C-3112-45A6-B3EF-CBE277E9C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10EBE-06DE-43F2-92DE-6379BB0D6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154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B4356-AF5F-5CDB-2EAD-691F42B06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03-2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640D2-525D-9670-2FB7-770DCE78D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4388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32672-C4CE-48DB-B6F3-372F31B7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7D4CB-EDDD-4D69-A0F3-BB9F579A5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BCD5F-5B4A-443A-B43C-BBD3C1813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83306"/>
          </a:xfrm>
          <a:prstGeom prst="rect">
            <a:avLst/>
          </a:prstGeom>
        </p:spPr>
      </p:pic>
      <p:pic>
        <p:nvPicPr>
          <p:cNvPr id="4" name="Audio 4">
            <a:hlinkClick r:id="" action="ppaction://media"/>
            <a:extLst>
              <a:ext uri="{FF2B5EF4-FFF2-40B4-BE49-F238E27FC236}">
                <a16:creationId xmlns:a16="http://schemas.microsoft.com/office/drawing/2014/main" id="{A8C34422-814D-4F25-B3DF-28E3D1E21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87C386-40CD-4AD9-659D-7F9CC9554BFE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Genesis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6:6</a:t>
            </a:r>
          </a:p>
        </p:txBody>
      </p:sp>
    </p:spTree>
    <p:extLst>
      <p:ext uri="{BB962C8B-B14F-4D97-AF65-F5344CB8AC3E}">
        <p14:creationId xmlns:p14="http://schemas.microsoft.com/office/powerpoint/2010/main" val="235038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44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Yahweh said, “I will destroy man whom I have created from the surface of the ground—man, along with animals, creeping things, and birds of the sky—for I am sorry that I have made them.”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67959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68E1-0DCF-4B30-AEA3-30BE56F1A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F3430-3E24-472B-8BFC-2977A4105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23D88-F4E4-4865-97AC-4CC09FCD7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9746" y="-818147"/>
            <a:ext cx="15788983" cy="8951495"/>
          </a:xfrm>
          <a:prstGeom prst="rect">
            <a:avLst/>
          </a:prstGeom>
        </p:spPr>
      </p:pic>
      <p:pic>
        <p:nvPicPr>
          <p:cNvPr id="6" name="Audio 11">
            <a:hlinkClick r:id="" action="ppaction://media"/>
            <a:extLst>
              <a:ext uri="{FF2B5EF4-FFF2-40B4-BE49-F238E27FC236}">
                <a16:creationId xmlns:a16="http://schemas.microsoft.com/office/drawing/2014/main" id="{A3003E58-7B16-44B1-B02D-B900D5844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04446-848E-71AE-13DE-DA2C6A406B38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Genesis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6:7</a:t>
            </a:r>
          </a:p>
        </p:txBody>
      </p:sp>
    </p:spTree>
    <p:extLst>
      <p:ext uri="{BB962C8B-B14F-4D97-AF65-F5344CB8AC3E}">
        <p14:creationId xmlns:p14="http://schemas.microsoft.com/office/powerpoint/2010/main" val="16918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But Noah found favor in Yahweh’s eyes.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8662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2DED7-4E17-4214-8BDF-5D2F6F011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4260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6E59CE-5083-F94B-FE00-565ED6AF04F4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Genesis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6:8</a:t>
            </a:r>
          </a:p>
        </p:txBody>
      </p:sp>
    </p:spTree>
    <p:extLst>
      <p:ext uri="{BB962C8B-B14F-4D97-AF65-F5344CB8AC3E}">
        <p14:creationId xmlns:p14="http://schemas.microsoft.com/office/powerpoint/2010/main" val="3303608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This is the history of the generations of Noah: Noah was a righteous man, blameless among the people of his time. Noah walked with God.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24136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BD5F5-F885-480A-A1DB-B7E34EB5F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88FC8-732D-4A7F-AD29-2DC686CB6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7AD17-538C-46C1-9EA1-DAD153676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092" y="-14538"/>
            <a:ext cx="12668183" cy="6872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800509-3F20-5582-2A62-D7D058E109F6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Genesis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6:9</a:t>
            </a:r>
          </a:p>
        </p:txBody>
      </p:sp>
    </p:spTree>
    <p:extLst>
      <p:ext uri="{BB962C8B-B14F-4D97-AF65-F5344CB8AC3E}">
        <p14:creationId xmlns:p14="http://schemas.microsoft.com/office/powerpoint/2010/main" val="569533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Noah became the father of three sons: Shem, Ham, and Japheth. 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94651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ED65B-B2E0-46B0-9F0D-B03CC620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52421" cy="6875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AD8CB-F7DD-C66A-7D73-92695C8496D0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Genesis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6:10</a:t>
            </a:r>
          </a:p>
        </p:txBody>
      </p:sp>
    </p:spTree>
    <p:extLst>
      <p:ext uri="{BB962C8B-B14F-4D97-AF65-F5344CB8AC3E}">
        <p14:creationId xmlns:p14="http://schemas.microsoft.com/office/powerpoint/2010/main" val="3862019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earth was corrupt before God, and the earth was filled with violence.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77514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3D53F-66D7-B1FA-39E2-D6557BC99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76" y="0"/>
            <a:ext cx="123788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2AACC4-F7C9-F99C-01A4-457392447F25}"/>
              </a:ext>
            </a:extLst>
          </p:cNvPr>
          <p:cNvSpPr txBox="1"/>
          <p:nvPr/>
        </p:nvSpPr>
        <p:spPr>
          <a:xfrm>
            <a:off x="2005330" y="175092"/>
            <a:ext cx="8181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Corruption of Mankind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Genesis 6:1-7 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9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5FBA4-7C5A-44B9-8E7F-5D85C97FE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8540"/>
            <a:ext cx="13186133" cy="6906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82F339-DD94-A5A8-F63A-B60AD266F56A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Genesis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6:11</a:t>
            </a:r>
          </a:p>
        </p:txBody>
      </p:sp>
    </p:spTree>
    <p:extLst>
      <p:ext uri="{BB962C8B-B14F-4D97-AF65-F5344CB8AC3E}">
        <p14:creationId xmlns:p14="http://schemas.microsoft.com/office/powerpoint/2010/main" val="1875127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Corruption of Mankind – Genesis 6:1-7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i="0" dirty="0">
                <a:effectLst/>
                <a:latin typeface="Arial" panose="020B0604020202020204" pitchFamily="34" charset="0"/>
              </a:rPr>
              <a:t>མི་རིགས་རྣམས་ཀྱི་ལས་ངན།</a:t>
            </a:r>
            <a:r>
              <a:rPr lang="en-ZA" sz="4400" i="0" dirty="0">
                <a:effectLst/>
                <a:latin typeface="Arial" panose="020B0604020202020204" pitchFamily="34" charset="0"/>
              </a:rPr>
              <a:t>   </a:t>
            </a:r>
            <a:r>
              <a:rPr lang="bo-CN" sz="4400" i="0" cap="all" dirty="0">
                <a:effectLst/>
                <a:latin typeface="ArialMT"/>
              </a:rPr>
              <a:t>བཀོད་པ </a:t>
            </a:r>
            <a:r>
              <a:rPr lang="en-Z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6:1-7</a:t>
            </a:r>
            <a:r>
              <a:rPr lang="en-Z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</a:t>
            </a:r>
            <a:endParaRPr lang="en-ZA" sz="1600" i="0" cap="all" dirty="0"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8314B-131D-4BB4-A281-463797EC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32710-743A-497E-ADEB-A3EADEC58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729931-703A-4530-B670-553A5F3E4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78876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56E069-C4E5-43F7-ABC3-E509C54140C1}"/>
              </a:ext>
            </a:extLst>
          </p:cNvPr>
          <p:cNvSpPr txBox="1"/>
          <p:nvPr/>
        </p:nvSpPr>
        <p:spPr>
          <a:xfrm>
            <a:off x="2005330" y="175092"/>
            <a:ext cx="8181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Corruption of Mankind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Genesis 6:1-7 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654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men began to multiply on the surface of the ground, and daughters were born to them,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06125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364FD9-BB30-4C4D-AF6B-217D27184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79490" cy="69783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1C8F9F-1E05-0A1A-3F03-CB8AF663DE65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Genesis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6:1</a:t>
            </a:r>
          </a:p>
        </p:txBody>
      </p:sp>
    </p:spTree>
    <p:extLst>
      <p:ext uri="{BB962C8B-B14F-4D97-AF65-F5344CB8AC3E}">
        <p14:creationId xmlns:p14="http://schemas.microsoft.com/office/powerpoint/2010/main" val="2847501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Yahweh saw that the wickedness of man was great in the earth, and that every imagination of the thoughts of man’s heart was continually only evil.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34202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72D4E0-08DD-48A8-BEA2-C734DC4D4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494" y="0"/>
            <a:ext cx="123354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B82E86-A425-F5E4-43F4-75DA0E1F5A74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Genesis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6:5</a:t>
            </a:r>
          </a:p>
        </p:txBody>
      </p:sp>
    </p:spTree>
    <p:extLst>
      <p:ext uri="{BB962C8B-B14F-4D97-AF65-F5344CB8AC3E}">
        <p14:creationId xmlns:p14="http://schemas.microsoft.com/office/powerpoint/2010/main" val="3106661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Yahweh was sorry that he had made man on the earth, and it grieved him in his heart.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49738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396</Words>
  <Application>Microsoft Office PowerPoint</Application>
  <PresentationFormat>Widescreen</PresentationFormat>
  <Paragraphs>47</Paragraphs>
  <Slides>20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ArialMT</vt:lpstr>
      <vt:lpstr>Calibri</vt:lpstr>
      <vt:lpstr>Calibri Light</vt:lpstr>
      <vt:lpstr>Times New Roman</vt:lpstr>
      <vt:lpstr>TimesNewRomanPS-BoldMT</vt:lpstr>
      <vt:lpstr>TimesNewRomanPSMT</vt:lpstr>
      <vt:lpstr>Office Theme</vt:lpstr>
      <vt:lpstr>03-2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Leonie Smith</cp:lastModifiedBy>
  <cp:revision>7</cp:revision>
  <dcterms:created xsi:type="dcterms:W3CDTF">2021-06-04T16:49:51Z</dcterms:created>
  <dcterms:modified xsi:type="dcterms:W3CDTF">2023-08-22T13:20:13Z</dcterms:modified>
</cp:coreProperties>
</file>