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84" r:id="rId2"/>
    <p:sldId id="442" r:id="rId3"/>
    <p:sldId id="440" r:id="rId4"/>
    <p:sldId id="443" r:id="rId5"/>
    <p:sldId id="444" r:id="rId6"/>
    <p:sldId id="279" r:id="rId7"/>
    <p:sldId id="441" r:id="rId8"/>
    <p:sldId id="275" r:id="rId9"/>
    <p:sldId id="445" r:id="rId10"/>
    <p:sldId id="272" r:id="rId11"/>
    <p:sldId id="446" r:id="rId12"/>
    <p:sldId id="283" r:id="rId13"/>
    <p:sldId id="447" r:id="rId14"/>
    <p:sldId id="265" r:id="rId15"/>
    <p:sldId id="448" r:id="rId16"/>
    <p:sldId id="266" r:id="rId17"/>
    <p:sldId id="449" r:id="rId18"/>
    <p:sldId id="267" r:id="rId19"/>
    <p:sldId id="450" r:id="rId20"/>
    <p:sldId id="454" r:id="rId21"/>
    <p:sldId id="453" r:id="rId22"/>
    <p:sldId id="268" r:id="rId23"/>
    <p:sldId id="451" r:id="rId24"/>
    <p:sldId id="276" r:id="rId25"/>
    <p:sldId id="452" r:id="rId26"/>
    <p:sldId id="27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21E9E8-BCF7-4D5D-8657-D8CC3A511B38}" v="2" dt="2023-01-20T05:45:11.5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5798" autoAdjust="0"/>
  </p:normalViewPr>
  <p:slideViewPr>
    <p:cSldViewPr snapToGrid="0">
      <p:cViewPr varScale="1">
        <p:scale>
          <a:sx n="70" d="100"/>
          <a:sy n="70" d="100"/>
        </p:scale>
        <p:origin x="73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D521E9E8-BCF7-4D5D-8657-D8CC3A511B38}"/>
    <pc:docChg chg="custSel modSld">
      <pc:chgData name="Leonie Smith" userId="fed1330f33f5650e" providerId="LiveId" clId="{D521E9E8-BCF7-4D5D-8657-D8CC3A511B38}" dt="2023-01-20T05:49:06.196" v="20" actId="20577"/>
      <pc:docMkLst>
        <pc:docMk/>
      </pc:docMkLst>
      <pc:sldChg chg="modSp mod">
        <pc:chgData name="Leonie Smith" userId="fed1330f33f5650e" providerId="LiveId" clId="{D521E9E8-BCF7-4D5D-8657-D8CC3A511B38}" dt="2023-01-20T05:44:53.008" v="14"/>
        <pc:sldMkLst>
          <pc:docMk/>
          <pc:sldMk cId="504438880" sldId="265"/>
        </pc:sldMkLst>
        <pc:spChg chg="mod">
          <ac:chgData name="Leonie Smith" userId="fed1330f33f5650e" providerId="LiveId" clId="{D521E9E8-BCF7-4D5D-8657-D8CC3A511B38}" dt="2023-01-20T05:44:53.008" v="14"/>
          <ac:spMkLst>
            <pc:docMk/>
            <pc:sldMk cId="504438880" sldId="265"/>
            <ac:spMk id="2" creationId="{0BB1585E-C5F3-FA96-EADC-0CB78EA47D2F}"/>
          </ac:spMkLst>
        </pc:spChg>
      </pc:sldChg>
      <pc:sldChg chg="modSp mod">
        <pc:chgData name="Leonie Smith" userId="fed1330f33f5650e" providerId="LiveId" clId="{D521E9E8-BCF7-4D5D-8657-D8CC3A511B38}" dt="2023-01-20T05:44:58.298" v="15"/>
        <pc:sldMkLst>
          <pc:docMk/>
          <pc:sldMk cId="2534395182" sldId="266"/>
        </pc:sldMkLst>
        <pc:spChg chg="mod">
          <ac:chgData name="Leonie Smith" userId="fed1330f33f5650e" providerId="LiveId" clId="{D521E9E8-BCF7-4D5D-8657-D8CC3A511B38}" dt="2023-01-20T05:44:58.298" v="15"/>
          <ac:spMkLst>
            <pc:docMk/>
            <pc:sldMk cId="2534395182" sldId="266"/>
            <ac:spMk id="2" creationId="{6CC39ADB-0661-67D6-2F7C-AE85B18DCA65}"/>
          </ac:spMkLst>
        </pc:spChg>
      </pc:sldChg>
      <pc:sldChg chg="modSp mod">
        <pc:chgData name="Leonie Smith" userId="fed1330f33f5650e" providerId="LiveId" clId="{D521E9E8-BCF7-4D5D-8657-D8CC3A511B38}" dt="2023-01-20T05:45:02.359" v="16"/>
        <pc:sldMkLst>
          <pc:docMk/>
          <pc:sldMk cId="1772741561" sldId="267"/>
        </pc:sldMkLst>
        <pc:spChg chg="mod">
          <ac:chgData name="Leonie Smith" userId="fed1330f33f5650e" providerId="LiveId" clId="{D521E9E8-BCF7-4D5D-8657-D8CC3A511B38}" dt="2023-01-20T05:45:02.359" v="16"/>
          <ac:spMkLst>
            <pc:docMk/>
            <pc:sldMk cId="1772741561" sldId="267"/>
            <ac:spMk id="2" creationId="{BB8E5CF6-67D7-E9FF-E2BD-259F8B269B71}"/>
          </ac:spMkLst>
        </pc:spChg>
      </pc:sldChg>
      <pc:sldChg chg="modSp mod">
        <pc:chgData name="Leonie Smith" userId="fed1330f33f5650e" providerId="LiveId" clId="{D521E9E8-BCF7-4D5D-8657-D8CC3A511B38}" dt="2023-01-20T05:44:43.439" v="12"/>
        <pc:sldMkLst>
          <pc:docMk/>
          <pc:sldMk cId="1760980133" sldId="272"/>
        </pc:sldMkLst>
        <pc:spChg chg="mod">
          <ac:chgData name="Leonie Smith" userId="fed1330f33f5650e" providerId="LiveId" clId="{D521E9E8-BCF7-4D5D-8657-D8CC3A511B38}" dt="2023-01-20T05:44:43.439" v="12"/>
          <ac:spMkLst>
            <pc:docMk/>
            <pc:sldMk cId="1760980133" sldId="272"/>
            <ac:spMk id="2" creationId="{AAFDC6EC-5BED-DB87-2346-968F1590ED93}"/>
          </ac:spMkLst>
        </pc:spChg>
      </pc:sldChg>
      <pc:sldChg chg="modSp mod">
        <pc:chgData name="Leonie Smith" userId="fed1330f33f5650e" providerId="LiveId" clId="{D521E9E8-BCF7-4D5D-8657-D8CC3A511B38}" dt="2023-01-20T05:44:38.777" v="11"/>
        <pc:sldMkLst>
          <pc:docMk/>
          <pc:sldMk cId="1175068220" sldId="275"/>
        </pc:sldMkLst>
        <pc:spChg chg="mod">
          <ac:chgData name="Leonie Smith" userId="fed1330f33f5650e" providerId="LiveId" clId="{D521E9E8-BCF7-4D5D-8657-D8CC3A511B38}" dt="2023-01-20T05:44:38.777" v="11"/>
          <ac:spMkLst>
            <pc:docMk/>
            <pc:sldMk cId="1175068220" sldId="275"/>
            <ac:spMk id="3" creationId="{613063C0-A1E3-C6A4-905A-56CD6C12CC37}"/>
          </ac:spMkLst>
        </pc:spChg>
      </pc:sldChg>
      <pc:sldChg chg="modSp mod">
        <pc:chgData name="Leonie Smith" userId="fed1330f33f5650e" providerId="LiveId" clId="{D521E9E8-BCF7-4D5D-8657-D8CC3A511B38}" dt="2023-01-20T05:44:32.295" v="10"/>
        <pc:sldMkLst>
          <pc:docMk/>
          <pc:sldMk cId="4051465444" sldId="279"/>
        </pc:sldMkLst>
        <pc:spChg chg="mod">
          <ac:chgData name="Leonie Smith" userId="fed1330f33f5650e" providerId="LiveId" clId="{D521E9E8-BCF7-4D5D-8657-D8CC3A511B38}" dt="2023-01-20T05:44:32.295" v="10"/>
          <ac:spMkLst>
            <pc:docMk/>
            <pc:sldMk cId="4051465444" sldId="279"/>
            <ac:spMk id="2" creationId="{A8C8769D-7711-4570-9293-827A385224D8}"/>
          </ac:spMkLst>
        </pc:spChg>
      </pc:sldChg>
      <pc:sldChg chg="modSp mod">
        <pc:chgData name="Leonie Smith" userId="fed1330f33f5650e" providerId="LiveId" clId="{D521E9E8-BCF7-4D5D-8657-D8CC3A511B38}" dt="2023-01-20T05:44:47.564" v="13"/>
        <pc:sldMkLst>
          <pc:docMk/>
          <pc:sldMk cId="3668701090" sldId="283"/>
        </pc:sldMkLst>
        <pc:spChg chg="mod">
          <ac:chgData name="Leonie Smith" userId="fed1330f33f5650e" providerId="LiveId" clId="{D521E9E8-BCF7-4D5D-8657-D8CC3A511B38}" dt="2023-01-20T05:44:47.564" v="13"/>
          <ac:spMkLst>
            <pc:docMk/>
            <pc:sldMk cId="3668701090" sldId="283"/>
            <ac:spMk id="2" creationId="{2C6F7174-9EF7-70B1-9BA4-4ED6AEF8DC9E}"/>
          </ac:spMkLst>
        </pc:spChg>
      </pc:sldChg>
      <pc:sldChg chg="addSp delSp modSp mod">
        <pc:chgData name="Leonie Smith" userId="fed1330f33f5650e" providerId="LiveId" clId="{D521E9E8-BCF7-4D5D-8657-D8CC3A511B38}" dt="2023-01-20T05:39:25.353" v="9"/>
        <pc:sldMkLst>
          <pc:docMk/>
          <pc:sldMk cId="3123837561" sldId="442"/>
        </pc:sldMkLst>
        <pc:spChg chg="add mod">
          <ac:chgData name="Leonie Smith" userId="fed1330f33f5650e" providerId="LiveId" clId="{D521E9E8-BCF7-4D5D-8657-D8CC3A511B38}" dt="2023-01-20T05:39:25.353" v="9"/>
          <ac:spMkLst>
            <pc:docMk/>
            <pc:sldMk cId="3123837561" sldId="442"/>
            <ac:spMk id="2" creationId="{85DC5D4C-B1C0-64D0-B715-CFD624F64FBB}"/>
          </ac:spMkLst>
        </pc:spChg>
        <pc:spChg chg="del">
          <ac:chgData name="Leonie Smith" userId="fed1330f33f5650e" providerId="LiveId" clId="{D521E9E8-BCF7-4D5D-8657-D8CC3A511B38}" dt="2023-01-20T05:37:32.858" v="0" actId="21"/>
          <ac:spMkLst>
            <pc:docMk/>
            <pc:sldMk cId="3123837561" sldId="442"/>
            <ac:spMk id="5" creationId="{9588F334-6631-7BD1-D879-82AF00F2768B}"/>
          </ac:spMkLst>
        </pc:spChg>
      </pc:sldChg>
      <pc:sldChg chg="modSp mod">
        <pc:chgData name="Leonie Smith" userId="fed1330f33f5650e" providerId="LiveId" clId="{D521E9E8-BCF7-4D5D-8657-D8CC3A511B38}" dt="2023-01-20T05:38:58.908" v="8" actId="207"/>
        <pc:sldMkLst>
          <pc:docMk/>
          <pc:sldMk cId="2797824708" sldId="443"/>
        </pc:sldMkLst>
        <pc:spChg chg="mod">
          <ac:chgData name="Leonie Smith" userId="fed1330f33f5650e" providerId="LiveId" clId="{D521E9E8-BCF7-4D5D-8657-D8CC3A511B38}" dt="2023-01-20T05:38:58.908" v="8" actId="207"/>
          <ac:spMkLst>
            <pc:docMk/>
            <pc:sldMk cId="2797824708" sldId="443"/>
            <ac:spMk id="5" creationId="{9588F334-6631-7BD1-D879-82AF00F2768B}"/>
          </ac:spMkLst>
        </pc:spChg>
      </pc:sldChg>
      <pc:sldChg chg="addSp modSp mod">
        <pc:chgData name="Leonie Smith" userId="fed1330f33f5650e" providerId="LiveId" clId="{D521E9E8-BCF7-4D5D-8657-D8CC3A511B38}" dt="2023-01-20T05:49:06.196" v="20" actId="20577"/>
        <pc:sldMkLst>
          <pc:docMk/>
          <pc:sldMk cId="2429267793" sldId="454"/>
        </pc:sldMkLst>
        <pc:spChg chg="add mod">
          <ac:chgData name="Leonie Smith" userId="fed1330f33f5650e" providerId="LiveId" clId="{D521E9E8-BCF7-4D5D-8657-D8CC3A511B38}" dt="2023-01-20T05:49:06.196" v="20" actId="20577"/>
          <ac:spMkLst>
            <pc:docMk/>
            <pc:sldMk cId="2429267793" sldId="454"/>
            <ac:spMk id="3" creationId="{ED32FF64-E9AA-FF57-41E1-B52005FCF59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941DD6-895C-4B3F-9111-B93483B5F581}" type="datetimeFigureOut">
              <a:rPr lang="en-ZA" smtClean="0"/>
              <a:t>2023/01/20</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49FF7F-D717-494C-BD76-EA499283B161}" type="slidenum">
              <a:rPr lang="en-ZA" smtClean="0"/>
              <a:t>‹#›</a:t>
            </a:fld>
            <a:endParaRPr lang="en-ZA"/>
          </a:p>
        </p:txBody>
      </p:sp>
    </p:spTree>
    <p:extLst>
      <p:ext uri="{BB962C8B-B14F-4D97-AF65-F5344CB8AC3E}">
        <p14:creationId xmlns:p14="http://schemas.microsoft.com/office/powerpoint/2010/main" val="2230055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latin typeface="TimesNewRomanPS-BoldMT"/>
              </a:rPr>
              <a:t>03 Sin Continues – Gen 4-9</a:t>
            </a:r>
          </a:p>
          <a:p>
            <a:pPr algn="l"/>
            <a:r>
              <a:rPr lang="en-US" sz="1800" b="0" i="0" u="none" strike="noStrike" baseline="0" dirty="0">
                <a:latin typeface="TimesNewRomanPSMT"/>
              </a:rPr>
              <a:t>1) Cain &amp; Able – Gen 4:1-15 (Left Top)</a:t>
            </a:r>
          </a:p>
          <a:p>
            <a:pPr algn="l"/>
            <a:r>
              <a:rPr lang="en-US" sz="1800" b="0" i="0" u="none" strike="noStrike" baseline="0" dirty="0">
                <a:latin typeface="TimesNewRomanPSMT"/>
              </a:rPr>
              <a:t>2) Corruption of Mankind – Gen 6:1-7 (Center Top)</a:t>
            </a:r>
          </a:p>
          <a:p>
            <a:pPr algn="l"/>
            <a:r>
              <a:rPr lang="en-US" sz="1800" b="0" i="0" u="none" strike="noStrike" baseline="0" dirty="0">
                <a:latin typeface="TimesNewRomanPSMT"/>
              </a:rPr>
              <a:t>3) Noah found favor – Gen 6:8-12 (Right Top)</a:t>
            </a:r>
          </a:p>
          <a:p>
            <a:pPr algn="l"/>
            <a:r>
              <a:rPr lang="en-US" sz="1800" b="0" i="0" u="none" strike="noStrike" baseline="0" dirty="0">
                <a:latin typeface="TimesNewRomanPSMT"/>
              </a:rPr>
              <a:t>4) Noah builds the Arc – Gen 6:13-22 (Right 2nd)</a:t>
            </a:r>
          </a:p>
          <a:p>
            <a:pPr algn="l"/>
            <a:r>
              <a:rPr lang="en-US" sz="1800" b="0" i="0" u="none" strike="noStrike" baseline="0" dirty="0">
                <a:latin typeface="TimesNewRomanPSMT"/>
              </a:rPr>
              <a:t>5) Animals board the Arc – Gen 7:1-10 (Right Bottom)</a:t>
            </a:r>
          </a:p>
          <a:p>
            <a:pPr algn="l"/>
            <a:r>
              <a:rPr lang="en-US" sz="1800" b="0" i="0" u="none" strike="noStrike" baseline="0" dirty="0">
                <a:latin typeface="TimesNewRomanPSMT"/>
              </a:rPr>
              <a:t>6) Floods come – Gen 7:11-16 (Left Bottom)</a:t>
            </a:r>
          </a:p>
          <a:p>
            <a:pPr algn="l"/>
            <a:r>
              <a:rPr lang="en-US" sz="1800" b="0" i="0" u="none" strike="noStrike" baseline="0" dirty="0">
                <a:latin typeface="TimesNewRomanPSMT"/>
              </a:rPr>
              <a:t>7) Flood waters cover the earth – Gen 7:17-8:12 (Center)</a:t>
            </a:r>
          </a:p>
          <a:p>
            <a:pPr algn="l"/>
            <a:r>
              <a:rPr lang="en-US" sz="1800" b="0" i="0" u="none" strike="noStrike" baseline="0" dirty="0">
                <a:latin typeface="TimesNewRomanPSMT"/>
              </a:rPr>
              <a:t>8) Floods dry up – Gen 8:13-19 (Left 2nd from Bottom)</a:t>
            </a:r>
          </a:p>
          <a:p>
            <a:pPr algn="l"/>
            <a:r>
              <a:rPr lang="en-US" sz="1800" b="0" i="0" u="none" strike="noStrike" baseline="0" dirty="0">
                <a:latin typeface="TimesNewRomanPSMT"/>
              </a:rPr>
              <a:t>9) Rainbow – Gen 8:20-9:17 (Left 3rd from Bottom)</a:t>
            </a:r>
            <a:endParaRPr lang="en-IN" dirty="0"/>
          </a:p>
        </p:txBody>
      </p:sp>
      <p:sp>
        <p:nvSpPr>
          <p:cNvPr id="4" name="Slide Number Placeholder 3"/>
          <p:cNvSpPr>
            <a:spLocks noGrp="1"/>
          </p:cNvSpPr>
          <p:nvPr>
            <p:ph type="sldNum" sz="quarter" idx="5"/>
          </p:nvPr>
        </p:nvSpPr>
        <p:spPr/>
        <p:txBody>
          <a:bodyPr/>
          <a:lstStyle/>
          <a:p>
            <a:fld id="{7149FF7F-D717-494C-BD76-EA499283B161}" type="slidenum">
              <a:rPr lang="en-ZA" smtClean="0"/>
              <a:t>1</a:t>
            </a:fld>
            <a:endParaRPr lang="en-ZA"/>
          </a:p>
        </p:txBody>
      </p:sp>
    </p:spTree>
    <p:extLst>
      <p:ext uri="{BB962C8B-B14F-4D97-AF65-F5344CB8AC3E}">
        <p14:creationId xmlns:p14="http://schemas.microsoft.com/office/powerpoint/2010/main" val="1260396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49FF7F-D717-494C-BD76-EA499283B161}" type="slidenum">
              <a:rPr lang="en-ZA" smtClean="0"/>
              <a:t>24</a:t>
            </a:fld>
            <a:endParaRPr lang="en-ZA"/>
          </a:p>
        </p:txBody>
      </p:sp>
    </p:spTree>
    <p:extLst>
      <p:ext uri="{BB962C8B-B14F-4D97-AF65-F5344CB8AC3E}">
        <p14:creationId xmlns:p14="http://schemas.microsoft.com/office/powerpoint/2010/main" val="39567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149FF7F-D717-494C-BD76-EA499283B161}" type="slidenum">
              <a:rPr lang="en-ZA" smtClean="0"/>
              <a:t>26</a:t>
            </a:fld>
            <a:endParaRPr lang="en-ZA"/>
          </a:p>
        </p:txBody>
      </p:sp>
    </p:spTree>
    <p:extLst>
      <p:ext uri="{BB962C8B-B14F-4D97-AF65-F5344CB8AC3E}">
        <p14:creationId xmlns:p14="http://schemas.microsoft.com/office/powerpoint/2010/main" val="3730980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8475" marR="0" lvl="0" indent="0" algn="l" defTabSz="914400" rtl="0" eaLnBrk="1" fontAlgn="auto" latinLnBrk="0" hangingPunct="1">
              <a:lnSpc>
                <a:spcPts val="2400"/>
              </a:lnSpc>
              <a:spcBef>
                <a:spcPts val="0"/>
              </a:spcBef>
              <a:spcAft>
                <a:spcPts val="1000"/>
              </a:spcAft>
              <a:buClrTx/>
              <a:buSzTx/>
              <a:buFontTx/>
              <a:buNone/>
              <a:tabLst/>
              <a:defRPr/>
            </a:pPr>
            <a:r>
              <a:rPr lang="en-ZA" sz="1200" dirty="0">
                <a:solidFill>
                  <a:srgbClr val="444444"/>
                </a:solidFill>
                <a:effectLst/>
                <a:latin typeface="Arial" panose="020B0604020202020204" pitchFamily="34" charset="0"/>
                <a:ea typeface="Times New Roman" panose="02020603050405020304" pitchFamily="18" charset="0"/>
              </a:rPr>
              <a:t>. </a:t>
            </a:r>
            <a:endParaRPr lang="en-ZA" sz="1200" dirty="0"/>
          </a:p>
          <a:p>
            <a:endParaRPr lang="en-ZA" dirty="0"/>
          </a:p>
        </p:txBody>
      </p:sp>
      <p:sp>
        <p:nvSpPr>
          <p:cNvPr id="4" name="Slide Number Placeholder 3"/>
          <p:cNvSpPr>
            <a:spLocks noGrp="1"/>
          </p:cNvSpPr>
          <p:nvPr>
            <p:ph type="sldNum" sz="quarter" idx="5"/>
          </p:nvPr>
        </p:nvSpPr>
        <p:spPr/>
        <p:txBody>
          <a:bodyPr/>
          <a:lstStyle/>
          <a:p>
            <a:fld id="{7149FF7F-D717-494C-BD76-EA499283B161}" type="slidenum">
              <a:rPr lang="en-ZA" smtClean="0"/>
              <a:t>6</a:t>
            </a:fld>
            <a:endParaRPr lang="en-ZA"/>
          </a:p>
        </p:txBody>
      </p:sp>
    </p:spTree>
    <p:extLst>
      <p:ext uri="{BB962C8B-B14F-4D97-AF65-F5344CB8AC3E}">
        <p14:creationId xmlns:p14="http://schemas.microsoft.com/office/powerpoint/2010/main" val="4027181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149FF7F-D717-494C-BD76-EA499283B161}" type="slidenum">
              <a:rPr lang="en-ZA" smtClean="0"/>
              <a:t>8</a:t>
            </a:fld>
            <a:endParaRPr lang="en-ZA"/>
          </a:p>
        </p:txBody>
      </p:sp>
    </p:spTree>
    <p:extLst>
      <p:ext uri="{BB962C8B-B14F-4D97-AF65-F5344CB8AC3E}">
        <p14:creationId xmlns:p14="http://schemas.microsoft.com/office/powerpoint/2010/main" val="487780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fld id="{7149FF7F-D717-494C-BD76-EA499283B161}" type="slidenum">
              <a:rPr lang="en-ZA" smtClean="0"/>
              <a:t>10</a:t>
            </a:fld>
            <a:endParaRPr lang="en-ZA"/>
          </a:p>
        </p:txBody>
      </p:sp>
    </p:spTree>
    <p:extLst>
      <p:ext uri="{BB962C8B-B14F-4D97-AF65-F5344CB8AC3E}">
        <p14:creationId xmlns:p14="http://schemas.microsoft.com/office/powerpoint/2010/main" val="104863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149FF7F-D717-494C-BD76-EA499283B161}" type="slidenum">
              <a:rPr lang="en-ZA" smtClean="0"/>
              <a:t>12</a:t>
            </a:fld>
            <a:endParaRPr lang="en-ZA"/>
          </a:p>
        </p:txBody>
      </p:sp>
    </p:spTree>
    <p:extLst>
      <p:ext uri="{BB962C8B-B14F-4D97-AF65-F5344CB8AC3E}">
        <p14:creationId xmlns:p14="http://schemas.microsoft.com/office/powerpoint/2010/main" val="2614917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149FF7F-D717-494C-BD76-EA499283B161}" type="slidenum">
              <a:rPr lang="en-ZA" smtClean="0"/>
              <a:t>14</a:t>
            </a:fld>
            <a:endParaRPr lang="en-ZA"/>
          </a:p>
        </p:txBody>
      </p:sp>
    </p:spTree>
    <p:extLst>
      <p:ext uri="{BB962C8B-B14F-4D97-AF65-F5344CB8AC3E}">
        <p14:creationId xmlns:p14="http://schemas.microsoft.com/office/powerpoint/2010/main" val="2258383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149FF7F-D717-494C-BD76-EA499283B161}" type="slidenum">
              <a:rPr lang="en-ZA" smtClean="0"/>
              <a:t>16</a:t>
            </a:fld>
            <a:endParaRPr lang="en-ZA"/>
          </a:p>
        </p:txBody>
      </p:sp>
    </p:spTree>
    <p:extLst>
      <p:ext uri="{BB962C8B-B14F-4D97-AF65-F5344CB8AC3E}">
        <p14:creationId xmlns:p14="http://schemas.microsoft.com/office/powerpoint/2010/main" val="2083350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7149FF7F-D717-494C-BD76-EA499283B161}" type="slidenum">
              <a:rPr lang="en-ZA" smtClean="0"/>
              <a:t>18</a:t>
            </a:fld>
            <a:endParaRPr lang="en-ZA"/>
          </a:p>
        </p:txBody>
      </p:sp>
    </p:spTree>
    <p:extLst>
      <p:ext uri="{BB962C8B-B14F-4D97-AF65-F5344CB8AC3E}">
        <p14:creationId xmlns:p14="http://schemas.microsoft.com/office/powerpoint/2010/main" val="1368563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a:solidFill>
                  <a:srgbClr val="444444"/>
                </a:solidFill>
                <a:effectLst/>
                <a:latin typeface="Arial" panose="020B0604020202020204" pitchFamily="34" charset="0"/>
                <a:ea typeface="Times New Roman" panose="02020603050405020304" pitchFamily="18" charset="0"/>
              </a:rPr>
              <a:t>19Bring a male and a female of every living thing into the ark. They will be kept alive with you. 20Two of every kind of bird will come to you. Two of every kind of animal will also come to you. And so will two of every kind of creature that moves along the ground. All of them will be kept alive with you. </a:t>
            </a:r>
            <a:endParaRPr lang="en-ZA" sz="120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7149FF7F-D717-494C-BD76-EA499283B161}" type="slidenum">
              <a:rPr lang="en-ZA" smtClean="0"/>
              <a:t>22</a:t>
            </a:fld>
            <a:endParaRPr lang="en-ZA"/>
          </a:p>
        </p:txBody>
      </p:sp>
    </p:spTree>
    <p:extLst>
      <p:ext uri="{BB962C8B-B14F-4D97-AF65-F5344CB8AC3E}">
        <p14:creationId xmlns:p14="http://schemas.microsoft.com/office/powerpoint/2010/main" val="2085608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D24D7-C19A-49EA-A708-4E1F395F04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E0394732-649C-4EC9-8371-169F6E7FF9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77FD42C9-E6B4-4F8E-95D7-AE241D56CAD8}"/>
              </a:ext>
            </a:extLst>
          </p:cNvPr>
          <p:cNvSpPr>
            <a:spLocks noGrp="1"/>
          </p:cNvSpPr>
          <p:nvPr>
            <p:ph type="dt" sz="half" idx="10"/>
          </p:nvPr>
        </p:nvSpPr>
        <p:spPr/>
        <p:txBody>
          <a:bodyPr/>
          <a:lstStyle/>
          <a:p>
            <a:fld id="{9FB3A129-D48B-4938-841E-B1C310E8100B}" type="datetimeFigureOut">
              <a:rPr lang="en-ZA" smtClean="0"/>
              <a:t>2023/01/20</a:t>
            </a:fld>
            <a:endParaRPr lang="en-ZA"/>
          </a:p>
        </p:txBody>
      </p:sp>
      <p:sp>
        <p:nvSpPr>
          <p:cNvPr id="5" name="Footer Placeholder 4">
            <a:extLst>
              <a:ext uri="{FF2B5EF4-FFF2-40B4-BE49-F238E27FC236}">
                <a16:creationId xmlns:a16="http://schemas.microsoft.com/office/drawing/2014/main" id="{7825A1A7-14E4-4C30-B005-4BAF67E98B5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80A87E4-DC57-4464-8952-049B8BF526E0}"/>
              </a:ext>
            </a:extLst>
          </p:cNvPr>
          <p:cNvSpPr>
            <a:spLocks noGrp="1"/>
          </p:cNvSpPr>
          <p:nvPr>
            <p:ph type="sldNum" sz="quarter" idx="12"/>
          </p:nvPr>
        </p:nvSpPr>
        <p:spPr/>
        <p:txBody>
          <a:bodyPr/>
          <a:lstStyle/>
          <a:p>
            <a:fld id="{E4247840-BB23-48BE-8582-65387EF80EFD}" type="slidenum">
              <a:rPr lang="en-ZA" smtClean="0"/>
              <a:t>‹#›</a:t>
            </a:fld>
            <a:endParaRPr lang="en-ZA"/>
          </a:p>
        </p:txBody>
      </p:sp>
    </p:spTree>
    <p:extLst>
      <p:ext uri="{BB962C8B-B14F-4D97-AF65-F5344CB8AC3E}">
        <p14:creationId xmlns:p14="http://schemas.microsoft.com/office/powerpoint/2010/main" val="2803154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4D51D-3540-4467-9190-83F3A8299698}"/>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3E032D30-8251-4D21-BE7C-E4C0FCBD71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BB5DE7E-9869-4C65-8FD7-74B8FEC72122}"/>
              </a:ext>
            </a:extLst>
          </p:cNvPr>
          <p:cNvSpPr>
            <a:spLocks noGrp="1"/>
          </p:cNvSpPr>
          <p:nvPr>
            <p:ph type="dt" sz="half" idx="10"/>
          </p:nvPr>
        </p:nvSpPr>
        <p:spPr/>
        <p:txBody>
          <a:bodyPr/>
          <a:lstStyle/>
          <a:p>
            <a:fld id="{9FB3A129-D48B-4938-841E-B1C310E8100B}" type="datetimeFigureOut">
              <a:rPr lang="en-ZA" smtClean="0"/>
              <a:t>2023/01/20</a:t>
            </a:fld>
            <a:endParaRPr lang="en-ZA"/>
          </a:p>
        </p:txBody>
      </p:sp>
      <p:sp>
        <p:nvSpPr>
          <p:cNvPr id="5" name="Footer Placeholder 4">
            <a:extLst>
              <a:ext uri="{FF2B5EF4-FFF2-40B4-BE49-F238E27FC236}">
                <a16:creationId xmlns:a16="http://schemas.microsoft.com/office/drawing/2014/main" id="{7F30CBF9-D328-4747-B279-0FAB619798B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AAE7331-082B-413F-8482-384D9FB03CFE}"/>
              </a:ext>
            </a:extLst>
          </p:cNvPr>
          <p:cNvSpPr>
            <a:spLocks noGrp="1"/>
          </p:cNvSpPr>
          <p:nvPr>
            <p:ph type="sldNum" sz="quarter" idx="12"/>
          </p:nvPr>
        </p:nvSpPr>
        <p:spPr/>
        <p:txBody>
          <a:bodyPr/>
          <a:lstStyle/>
          <a:p>
            <a:fld id="{E4247840-BB23-48BE-8582-65387EF80EFD}" type="slidenum">
              <a:rPr lang="en-ZA" smtClean="0"/>
              <a:t>‹#›</a:t>
            </a:fld>
            <a:endParaRPr lang="en-ZA"/>
          </a:p>
        </p:txBody>
      </p:sp>
    </p:spTree>
    <p:extLst>
      <p:ext uri="{BB962C8B-B14F-4D97-AF65-F5344CB8AC3E}">
        <p14:creationId xmlns:p14="http://schemas.microsoft.com/office/powerpoint/2010/main" val="773797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0DA23F-DC44-4C47-BFF8-6203E592402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A936880-B504-46C1-A19E-4F9C5A559D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E9571F1-8360-4E21-B35E-9161C293FEAE}"/>
              </a:ext>
            </a:extLst>
          </p:cNvPr>
          <p:cNvSpPr>
            <a:spLocks noGrp="1"/>
          </p:cNvSpPr>
          <p:nvPr>
            <p:ph type="dt" sz="half" idx="10"/>
          </p:nvPr>
        </p:nvSpPr>
        <p:spPr/>
        <p:txBody>
          <a:bodyPr/>
          <a:lstStyle/>
          <a:p>
            <a:fld id="{9FB3A129-D48B-4938-841E-B1C310E8100B}" type="datetimeFigureOut">
              <a:rPr lang="en-ZA" smtClean="0"/>
              <a:t>2023/01/20</a:t>
            </a:fld>
            <a:endParaRPr lang="en-ZA"/>
          </a:p>
        </p:txBody>
      </p:sp>
      <p:sp>
        <p:nvSpPr>
          <p:cNvPr id="5" name="Footer Placeholder 4">
            <a:extLst>
              <a:ext uri="{FF2B5EF4-FFF2-40B4-BE49-F238E27FC236}">
                <a16:creationId xmlns:a16="http://schemas.microsoft.com/office/drawing/2014/main" id="{2572B493-2E78-4A6D-B810-C2A68D1A0EC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F6E81A3-0BA6-47B8-8FF5-1DAC15E827DE}"/>
              </a:ext>
            </a:extLst>
          </p:cNvPr>
          <p:cNvSpPr>
            <a:spLocks noGrp="1"/>
          </p:cNvSpPr>
          <p:nvPr>
            <p:ph type="sldNum" sz="quarter" idx="12"/>
          </p:nvPr>
        </p:nvSpPr>
        <p:spPr/>
        <p:txBody>
          <a:bodyPr/>
          <a:lstStyle/>
          <a:p>
            <a:fld id="{E4247840-BB23-48BE-8582-65387EF80EFD}" type="slidenum">
              <a:rPr lang="en-ZA" smtClean="0"/>
              <a:t>‹#›</a:t>
            </a:fld>
            <a:endParaRPr lang="en-ZA"/>
          </a:p>
        </p:txBody>
      </p:sp>
    </p:spTree>
    <p:extLst>
      <p:ext uri="{BB962C8B-B14F-4D97-AF65-F5344CB8AC3E}">
        <p14:creationId xmlns:p14="http://schemas.microsoft.com/office/powerpoint/2010/main" val="1240018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E1D04-51B5-42B0-82C7-D069FB890FD6}"/>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01E52A8A-0F06-416B-9A88-E48E2AFAEE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6205A34-0268-493C-ACFF-FC6F130D6BE6}"/>
              </a:ext>
            </a:extLst>
          </p:cNvPr>
          <p:cNvSpPr>
            <a:spLocks noGrp="1"/>
          </p:cNvSpPr>
          <p:nvPr>
            <p:ph type="dt" sz="half" idx="10"/>
          </p:nvPr>
        </p:nvSpPr>
        <p:spPr/>
        <p:txBody>
          <a:bodyPr/>
          <a:lstStyle/>
          <a:p>
            <a:fld id="{9FB3A129-D48B-4938-841E-B1C310E8100B}" type="datetimeFigureOut">
              <a:rPr lang="en-ZA" smtClean="0"/>
              <a:t>2023/01/20</a:t>
            </a:fld>
            <a:endParaRPr lang="en-ZA"/>
          </a:p>
        </p:txBody>
      </p:sp>
      <p:sp>
        <p:nvSpPr>
          <p:cNvPr id="5" name="Footer Placeholder 4">
            <a:extLst>
              <a:ext uri="{FF2B5EF4-FFF2-40B4-BE49-F238E27FC236}">
                <a16:creationId xmlns:a16="http://schemas.microsoft.com/office/drawing/2014/main" id="{69B495C9-4013-448D-AB67-1C03BDA2C69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8D6333B-9EA9-44FA-BCB0-EF20347C41C3}"/>
              </a:ext>
            </a:extLst>
          </p:cNvPr>
          <p:cNvSpPr>
            <a:spLocks noGrp="1"/>
          </p:cNvSpPr>
          <p:nvPr>
            <p:ph type="sldNum" sz="quarter" idx="12"/>
          </p:nvPr>
        </p:nvSpPr>
        <p:spPr/>
        <p:txBody>
          <a:bodyPr/>
          <a:lstStyle/>
          <a:p>
            <a:fld id="{E4247840-BB23-48BE-8582-65387EF80EFD}" type="slidenum">
              <a:rPr lang="en-ZA" smtClean="0"/>
              <a:t>‹#›</a:t>
            </a:fld>
            <a:endParaRPr lang="en-ZA"/>
          </a:p>
        </p:txBody>
      </p:sp>
    </p:spTree>
    <p:extLst>
      <p:ext uri="{BB962C8B-B14F-4D97-AF65-F5344CB8AC3E}">
        <p14:creationId xmlns:p14="http://schemas.microsoft.com/office/powerpoint/2010/main" val="1611964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78402-345F-46FF-A1C9-771F8C1B03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D2FD9002-56AB-4186-B45E-5C2BC9EF6A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E8B3DA-2D87-4638-916C-43F458B6D9A1}"/>
              </a:ext>
            </a:extLst>
          </p:cNvPr>
          <p:cNvSpPr>
            <a:spLocks noGrp="1"/>
          </p:cNvSpPr>
          <p:nvPr>
            <p:ph type="dt" sz="half" idx="10"/>
          </p:nvPr>
        </p:nvSpPr>
        <p:spPr/>
        <p:txBody>
          <a:bodyPr/>
          <a:lstStyle/>
          <a:p>
            <a:fld id="{9FB3A129-D48B-4938-841E-B1C310E8100B}" type="datetimeFigureOut">
              <a:rPr lang="en-ZA" smtClean="0"/>
              <a:t>2023/01/20</a:t>
            </a:fld>
            <a:endParaRPr lang="en-ZA"/>
          </a:p>
        </p:txBody>
      </p:sp>
      <p:sp>
        <p:nvSpPr>
          <p:cNvPr id="5" name="Footer Placeholder 4">
            <a:extLst>
              <a:ext uri="{FF2B5EF4-FFF2-40B4-BE49-F238E27FC236}">
                <a16:creationId xmlns:a16="http://schemas.microsoft.com/office/drawing/2014/main" id="{F21BCFEC-92D5-4964-9E00-55CABFCF119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56681E1-A326-403E-A4DA-16B8646D95D7}"/>
              </a:ext>
            </a:extLst>
          </p:cNvPr>
          <p:cNvSpPr>
            <a:spLocks noGrp="1"/>
          </p:cNvSpPr>
          <p:nvPr>
            <p:ph type="sldNum" sz="quarter" idx="12"/>
          </p:nvPr>
        </p:nvSpPr>
        <p:spPr/>
        <p:txBody>
          <a:bodyPr/>
          <a:lstStyle/>
          <a:p>
            <a:fld id="{E4247840-BB23-48BE-8582-65387EF80EFD}" type="slidenum">
              <a:rPr lang="en-ZA" smtClean="0"/>
              <a:t>‹#›</a:t>
            </a:fld>
            <a:endParaRPr lang="en-ZA"/>
          </a:p>
        </p:txBody>
      </p:sp>
    </p:spTree>
    <p:extLst>
      <p:ext uri="{BB962C8B-B14F-4D97-AF65-F5344CB8AC3E}">
        <p14:creationId xmlns:p14="http://schemas.microsoft.com/office/powerpoint/2010/main" val="3874745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77E65-6F15-45D5-B3F3-7F01AA5987F8}"/>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40A12466-9839-4B04-B98F-AD54AC6B94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8EF48D01-73A4-4330-AEC3-FC1DE8BA70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4FB26874-9B0E-4954-8FF9-28A789D58FA4}"/>
              </a:ext>
            </a:extLst>
          </p:cNvPr>
          <p:cNvSpPr>
            <a:spLocks noGrp="1"/>
          </p:cNvSpPr>
          <p:nvPr>
            <p:ph type="dt" sz="half" idx="10"/>
          </p:nvPr>
        </p:nvSpPr>
        <p:spPr/>
        <p:txBody>
          <a:bodyPr/>
          <a:lstStyle/>
          <a:p>
            <a:fld id="{9FB3A129-D48B-4938-841E-B1C310E8100B}" type="datetimeFigureOut">
              <a:rPr lang="en-ZA" smtClean="0"/>
              <a:t>2023/01/20</a:t>
            </a:fld>
            <a:endParaRPr lang="en-ZA"/>
          </a:p>
        </p:txBody>
      </p:sp>
      <p:sp>
        <p:nvSpPr>
          <p:cNvPr id="6" name="Footer Placeholder 5">
            <a:extLst>
              <a:ext uri="{FF2B5EF4-FFF2-40B4-BE49-F238E27FC236}">
                <a16:creationId xmlns:a16="http://schemas.microsoft.com/office/drawing/2014/main" id="{B00809B2-7991-445B-8084-8021DCD011A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A7D6D0D-0545-4A53-BC55-6F891932F372}"/>
              </a:ext>
            </a:extLst>
          </p:cNvPr>
          <p:cNvSpPr>
            <a:spLocks noGrp="1"/>
          </p:cNvSpPr>
          <p:nvPr>
            <p:ph type="sldNum" sz="quarter" idx="12"/>
          </p:nvPr>
        </p:nvSpPr>
        <p:spPr/>
        <p:txBody>
          <a:bodyPr/>
          <a:lstStyle/>
          <a:p>
            <a:fld id="{E4247840-BB23-48BE-8582-65387EF80EFD}" type="slidenum">
              <a:rPr lang="en-ZA" smtClean="0"/>
              <a:t>‹#›</a:t>
            </a:fld>
            <a:endParaRPr lang="en-ZA"/>
          </a:p>
        </p:txBody>
      </p:sp>
    </p:spTree>
    <p:extLst>
      <p:ext uri="{BB962C8B-B14F-4D97-AF65-F5344CB8AC3E}">
        <p14:creationId xmlns:p14="http://schemas.microsoft.com/office/powerpoint/2010/main" val="1178746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EFAC1-01D8-42B6-87DB-261415C7B436}"/>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30C2F1CF-A79C-42EB-8C5E-22976DB412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53EB59-7354-41FD-A6DC-E44A9CF3DC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543AB421-86F5-4EB0-A62B-82FDF6611E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609565-FB50-4CC6-8E15-BBADD1271B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BB840626-845D-44EE-A383-C401242EA35F}"/>
              </a:ext>
            </a:extLst>
          </p:cNvPr>
          <p:cNvSpPr>
            <a:spLocks noGrp="1"/>
          </p:cNvSpPr>
          <p:nvPr>
            <p:ph type="dt" sz="half" idx="10"/>
          </p:nvPr>
        </p:nvSpPr>
        <p:spPr/>
        <p:txBody>
          <a:bodyPr/>
          <a:lstStyle/>
          <a:p>
            <a:fld id="{9FB3A129-D48B-4938-841E-B1C310E8100B}" type="datetimeFigureOut">
              <a:rPr lang="en-ZA" smtClean="0"/>
              <a:t>2023/01/20</a:t>
            </a:fld>
            <a:endParaRPr lang="en-ZA"/>
          </a:p>
        </p:txBody>
      </p:sp>
      <p:sp>
        <p:nvSpPr>
          <p:cNvPr id="8" name="Footer Placeholder 7">
            <a:extLst>
              <a:ext uri="{FF2B5EF4-FFF2-40B4-BE49-F238E27FC236}">
                <a16:creationId xmlns:a16="http://schemas.microsoft.com/office/drawing/2014/main" id="{FE256E45-C1AE-4AF7-9737-94AAD2013DE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F4B2C556-E52F-4160-BFF6-601AF6FCA820}"/>
              </a:ext>
            </a:extLst>
          </p:cNvPr>
          <p:cNvSpPr>
            <a:spLocks noGrp="1"/>
          </p:cNvSpPr>
          <p:nvPr>
            <p:ph type="sldNum" sz="quarter" idx="12"/>
          </p:nvPr>
        </p:nvSpPr>
        <p:spPr/>
        <p:txBody>
          <a:bodyPr/>
          <a:lstStyle/>
          <a:p>
            <a:fld id="{E4247840-BB23-48BE-8582-65387EF80EFD}" type="slidenum">
              <a:rPr lang="en-ZA" smtClean="0"/>
              <a:t>‹#›</a:t>
            </a:fld>
            <a:endParaRPr lang="en-ZA"/>
          </a:p>
        </p:txBody>
      </p:sp>
    </p:spTree>
    <p:extLst>
      <p:ext uri="{BB962C8B-B14F-4D97-AF65-F5344CB8AC3E}">
        <p14:creationId xmlns:p14="http://schemas.microsoft.com/office/powerpoint/2010/main" val="3335986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E23EC-D2AB-4347-9928-A94AD287AD6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FFE6830A-86C6-433E-9F27-9D801910FCA0}"/>
              </a:ext>
            </a:extLst>
          </p:cNvPr>
          <p:cNvSpPr>
            <a:spLocks noGrp="1"/>
          </p:cNvSpPr>
          <p:nvPr>
            <p:ph type="dt" sz="half" idx="10"/>
          </p:nvPr>
        </p:nvSpPr>
        <p:spPr/>
        <p:txBody>
          <a:bodyPr/>
          <a:lstStyle/>
          <a:p>
            <a:fld id="{9FB3A129-D48B-4938-841E-B1C310E8100B}" type="datetimeFigureOut">
              <a:rPr lang="en-ZA" smtClean="0"/>
              <a:t>2023/01/20</a:t>
            </a:fld>
            <a:endParaRPr lang="en-ZA"/>
          </a:p>
        </p:txBody>
      </p:sp>
      <p:sp>
        <p:nvSpPr>
          <p:cNvPr id="4" name="Footer Placeholder 3">
            <a:extLst>
              <a:ext uri="{FF2B5EF4-FFF2-40B4-BE49-F238E27FC236}">
                <a16:creationId xmlns:a16="http://schemas.microsoft.com/office/drawing/2014/main" id="{D149B8AD-3AC3-4907-B1A4-E4C7A5E02B38}"/>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2507FE7E-64E8-4F06-9FE7-B4A6EABFBC4B}"/>
              </a:ext>
            </a:extLst>
          </p:cNvPr>
          <p:cNvSpPr>
            <a:spLocks noGrp="1"/>
          </p:cNvSpPr>
          <p:nvPr>
            <p:ph type="sldNum" sz="quarter" idx="12"/>
          </p:nvPr>
        </p:nvSpPr>
        <p:spPr/>
        <p:txBody>
          <a:bodyPr/>
          <a:lstStyle/>
          <a:p>
            <a:fld id="{E4247840-BB23-48BE-8582-65387EF80EFD}" type="slidenum">
              <a:rPr lang="en-ZA" smtClean="0"/>
              <a:t>‹#›</a:t>
            </a:fld>
            <a:endParaRPr lang="en-ZA"/>
          </a:p>
        </p:txBody>
      </p:sp>
    </p:spTree>
    <p:extLst>
      <p:ext uri="{BB962C8B-B14F-4D97-AF65-F5344CB8AC3E}">
        <p14:creationId xmlns:p14="http://schemas.microsoft.com/office/powerpoint/2010/main" val="2807537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187204-AA3C-4DC4-BA3C-B63B14BF6629}"/>
              </a:ext>
            </a:extLst>
          </p:cNvPr>
          <p:cNvSpPr>
            <a:spLocks noGrp="1"/>
          </p:cNvSpPr>
          <p:nvPr>
            <p:ph type="dt" sz="half" idx="10"/>
          </p:nvPr>
        </p:nvSpPr>
        <p:spPr/>
        <p:txBody>
          <a:bodyPr/>
          <a:lstStyle/>
          <a:p>
            <a:fld id="{9FB3A129-D48B-4938-841E-B1C310E8100B}" type="datetimeFigureOut">
              <a:rPr lang="en-ZA" smtClean="0"/>
              <a:t>2023/01/20</a:t>
            </a:fld>
            <a:endParaRPr lang="en-ZA"/>
          </a:p>
        </p:txBody>
      </p:sp>
      <p:sp>
        <p:nvSpPr>
          <p:cNvPr id="3" name="Footer Placeholder 2">
            <a:extLst>
              <a:ext uri="{FF2B5EF4-FFF2-40B4-BE49-F238E27FC236}">
                <a16:creationId xmlns:a16="http://schemas.microsoft.com/office/drawing/2014/main" id="{2D40A9D1-60F5-4445-8A5C-86E4EF12C2BA}"/>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A788CDD4-0B90-48BA-8798-E26DFCDE3C9C}"/>
              </a:ext>
            </a:extLst>
          </p:cNvPr>
          <p:cNvSpPr>
            <a:spLocks noGrp="1"/>
          </p:cNvSpPr>
          <p:nvPr>
            <p:ph type="sldNum" sz="quarter" idx="12"/>
          </p:nvPr>
        </p:nvSpPr>
        <p:spPr/>
        <p:txBody>
          <a:bodyPr/>
          <a:lstStyle/>
          <a:p>
            <a:fld id="{E4247840-BB23-48BE-8582-65387EF80EFD}" type="slidenum">
              <a:rPr lang="en-ZA" smtClean="0"/>
              <a:t>‹#›</a:t>
            </a:fld>
            <a:endParaRPr lang="en-ZA"/>
          </a:p>
        </p:txBody>
      </p:sp>
    </p:spTree>
    <p:extLst>
      <p:ext uri="{BB962C8B-B14F-4D97-AF65-F5344CB8AC3E}">
        <p14:creationId xmlns:p14="http://schemas.microsoft.com/office/powerpoint/2010/main" val="1494819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64357-5A4F-4CFB-8C5E-0D6D2F8FE4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D6CF2AFD-7476-4D64-983A-94A8C3EA68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47323E63-876F-4BA0-8222-F3D432A137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FCB9FE-7062-4AE0-92F7-3725EDB156A0}"/>
              </a:ext>
            </a:extLst>
          </p:cNvPr>
          <p:cNvSpPr>
            <a:spLocks noGrp="1"/>
          </p:cNvSpPr>
          <p:nvPr>
            <p:ph type="dt" sz="half" idx="10"/>
          </p:nvPr>
        </p:nvSpPr>
        <p:spPr/>
        <p:txBody>
          <a:bodyPr/>
          <a:lstStyle/>
          <a:p>
            <a:fld id="{9FB3A129-D48B-4938-841E-B1C310E8100B}" type="datetimeFigureOut">
              <a:rPr lang="en-ZA" smtClean="0"/>
              <a:t>2023/01/20</a:t>
            </a:fld>
            <a:endParaRPr lang="en-ZA"/>
          </a:p>
        </p:txBody>
      </p:sp>
      <p:sp>
        <p:nvSpPr>
          <p:cNvPr id="6" name="Footer Placeholder 5">
            <a:extLst>
              <a:ext uri="{FF2B5EF4-FFF2-40B4-BE49-F238E27FC236}">
                <a16:creationId xmlns:a16="http://schemas.microsoft.com/office/drawing/2014/main" id="{65B540CA-E500-469A-92AC-B0185552446E}"/>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ED37E1E-826D-4732-826E-95F4947E946E}"/>
              </a:ext>
            </a:extLst>
          </p:cNvPr>
          <p:cNvSpPr>
            <a:spLocks noGrp="1"/>
          </p:cNvSpPr>
          <p:nvPr>
            <p:ph type="sldNum" sz="quarter" idx="12"/>
          </p:nvPr>
        </p:nvSpPr>
        <p:spPr/>
        <p:txBody>
          <a:bodyPr/>
          <a:lstStyle/>
          <a:p>
            <a:fld id="{E4247840-BB23-48BE-8582-65387EF80EFD}" type="slidenum">
              <a:rPr lang="en-ZA" smtClean="0"/>
              <a:t>‹#›</a:t>
            </a:fld>
            <a:endParaRPr lang="en-ZA"/>
          </a:p>
        </p:txBody>
      </p:sp>
    </p:spTree>
    <p:extLst>
      <p:ext uri="{BB962C8B-B14F-4D97-AF65-F5344CB8AC3E}">
        <p14:creationId xmlns:p14="http://schemas.microsoft.com/office/powerpoint/2010/main" val="234230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D68AC-A4EC-4EE8-BC03-E809F5A567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3AEB7734-71BF-4D0D-B1B5-EF0A86D5F2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36D498C6-8430-4722-B106-3B9CF223AA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955D22-E19C-43A1-B18E-51EDCC19A159}"/>
              </a:ext>
            </a:extLst>
          </p:cNvPr>
          <p:cNvSpPr>
            <a:spLocks noGrp="1"/>
          </p:cNvSpPr>
          <p:nvPr>
            <p:ph type="dt" sz="half" idx="10"/>
          </p:nvPr>
        </p:nvSpPr>
        <p:spPr/>
        <p:txBody>
          <a:bodyPr/>
          <a:lstStyle/>
          <a:p>
            <a:fld id="{9FB3A129-D48B-4938-841E-B1C310E8100B}" type="datetimeFigureOut">
              <a:rPr lang="en-ZA" smtClean="0"/>
              <a:t>2023/01/20</a:t>
            </a:fld>
            <a:endParaRPr lang="en-ZA"/>
          </a:p>
        </p:txBody>
      </p:sp>
      <p:sp>
        <p:nvSpPr>
          <p:cNvPr id="6" name="Footer Placeholder 5">
            <a:extLst>
              <a:ext uri="{FF2B5EF4-FFF2-40B4-BE49-F238E27FC236}">
                <a16:creationId xmlns:a16="http://schemas.microsoft.com/office/drawing/2014/main" id="{51A8C13F-4ED2-4863-B011-F57006981816}"/>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5ED4C12A-0345-42BD-BD0B-A4B6B9B1DBB9}"/>
              </a:ext>
            </a:extLst>
          </p:cNvPr>
          <p:cNvSpPr>
            <a:spLocks noGrp="1"/>
          </p:cNvSpPr>
          <p:nvPr>
            <p:ph type="sldNum" sz="quarter" idx="12"/>
          </p:nvPr>
        </p:nvSpPr>
        <p:spPr/>
        <p:txBody>
          <a:bodyPr/>
          <a:lstStyle/>
          <a:p>
            <a:fld id="{E4247840-BB23-48BE-8582-65387EF80EFD}" type="slidenum">
              <a:rPr lang="en-ZA" smtClean="0"/>
              <a:t>‹#›</a:t>
            </a:fld>
            <a:endParaRPr lang="en-ZA"/>
          </a:p>
        </p:txBody>
      </p:sp>
    </p:spTree>
    <p:extLst>
      <p:ext uri="{BB962C8B-B14F-4D97-AF65-F5344CB8AC3E}">
        <p14:creationId xmlns:p14="http://schemas.microsoft.com/office/powerpoint/2010/main" val="1086199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329B16-E8BC-4A6C-8737-AEB1338ACA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5EF8BF0B-B321-4CF1-939D-11C8DED67A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D15DA0D-B97A-4DC1-963D-F5A10436A7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B3A129-D48B-4938-841E-B1C310E8100B}" type="datetimeFigureOut">
              <a:rPr lang="en-ZA" smtClean="0"/>
              <a:t>2023/01/20</a:t>
            </a:fld>
            <a:endParaRPr lang="en-ZA"/>
          </a:p>
        </p:txBody>
      </p:sp>
      <p:sp>
        <p:nvSpPr>
          <p:cNvPr id="5" name="Footer Placeholder 4">
            <a:extLst>
              <a:ext uri="{FF2B5EF4-FFF2-40B4-BE49-F238E27FC236}">
                <a16:creationId xmlns:a16="http://schemas.microsoft.com/office/drawing/2014/main" id="{102403F5-F97F-4FF4-AB81-1F8C5E7635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69939C6D-32A9-46BF-B6D2-9DAA5F6A22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247840-BB23-48BE-8582-65387EF80EFD}" type="slidenum">
              <a:rPr lang="en-ZA" smtClean="0"/>
              <a:t>‹#›</a:t>
            </a:fld>
            <a:endParaRPr lang="en-ZA"/>
          </a:p>
        </p:txBody>
      </p:sp>
    </p:spTree>
    <p:extLst>
      <p:ext uri="{BB962C8B-B14F-4D97-AF65-F5344CB8AC3E}">
        <p14:creationId xmlns:p14="http://schemas.microsoft.com/office/powerpoint/2010/main" val="342237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EF5F5-14E0-244B-EFDA-F2319DDE9DCA}"/>
              </a:ext>
            </a:extLst>
          </p:cNvPr>
          <p:cNvSpPr>
            <a:spLocks noGrp="1"/>
          </p:cNvSpPr>
          <p:nvPr>
            <p:ph type="title"/>
          </p:nvPr>
        </p:nvSpPr>
        <p:spPr/>
        <p:txBody>
          <a:bodyPr/>
          <a:lstStyle/>
          <a:p>
            <a:r>
              <a:rPr lang="en-IN" dirty="0"/>
              <a:t>03-3</a:t>
            </a:r>
          </a:p>
        </p:txBody>
      </p:sp>
      <p:sp>
        <p:nvSpPr>
          <p:cNvPr id="3" name="Content Placeholder 2">
            <a:extLst>
              <a:ext uri="{FF2B5EF4-FFF2-40B4-BE49-F238E27FC236}">
                <a16:creationId xmlns:a16="http://schemas.microsoft.com/office/drawing/2014/main" id="{CAE7A205-FA08-E890-4417-A6B5459ABD44}"/>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1284930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922526-1E8A-4CD8-B823-40161B1BD496}"/>
              </a:ext>
            </a:extLst>
          </p:cNvPr>
          <p:cNvPicPr>
            <a:picLocks noChangeAspect="1"/>
          </p:cNvPicPr>
          <p:nvPr/>
        </p:nvPicPr>
        <p:blipFill>
          <a:blip r:embed="rId5"/>
          <a:stretch>
            <a:fillRect/>
          </a:stretch>
        </p:blipFill>
        <p:spPr>
          <a:xfrm>
            <a:off x="0" y="0"/>
            <a:ext cx="12251826" cy="6858000"/>
          </a:xfrm>
          <a:prstGeom prst="rect">
            <a:avLst/>
          </a:prstGeom>
        </p:spPr>
      </p:pic>
      <p:pic>
        <p:nvPicPr>
          <p:cNvPr id="6" name="Audio 5">
            <a:hlinkClick r:id="" action="ppaction://media"/>
            <a:extLst>
              <a:ext uri="{FF2B5EF4-FFF2-40B4-BE49-F238E27FC236}">
                <a16:creationId xmlns:a16="http://schemas.microsoft.com/office/drawing/2014/main" id="{4F135FBE-18C4-4C8A-A8F2-1B3D53751B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AFDC6EC-5BED-DB87-2346-968F1590ED93}"/>
              </a:ext>
            </a:extLst>
          </p:cNvPr>
          <p:cNvSpPr txBox="1"/>
          <p:nvPr/>
        </p:nvSpPr>
        <p:spPr>
          <a:xfrm>
            <a:off x="595863" y="261431"/>
            <a:ext cx="3219391" cy="646331"/>
          </a:xfrm>
          <a:prstGeom prst="rect">
            <a:avLst/>
          </a:prstGeom>
          <a:noFill/>
        </p:spPr>
        <p:txBody>
          <a:bodyPr wrap="square" rtlCol="0">
            <a:spAutoFit/>
          </a:bodyPr>
          <a:lstStyle/>
          <a:p>
            <a:r>
              <a:rPr lang="en-US" sz="3600" b="0" i="0" u="none" strike="noStrike" baseline="0" dirty="0">
                <a:solidFill>
                  <a:schemeClr val="bg1"/>
                </a:solidFill>
                <a:latin typeface="TimesNewRomanPSMT"/>
              </a:rPr>
              <a:t>Genesis </a:t>
            </a:r>
            <a:r>
              <a:rPr lang="en-ZA" sz="3600" dirty="0">
                <a:solidFill>
                  <a:schemeClr val="bg1"/>
                </a:solidFill>
                <a:latin typeface="Times New Roman" panose="02020603050405020304" pitchFamily="18" charset="0"/>
                <a:cs typeface="Times New Roman" panose="02020603050405020304" pitchFamily="18" charset="0"/>
              </a:rPr>
              <a:t>6:14</a:t>
            </a:r>
          </a:p>
        </p:txBody>
      </p:sp>
    </p:spTree>
    <p:extLst>
      <p:ext uri="{BB962C8B-B14F-4D97-AF65-F5344CB8AC3E}">
        <p14:creationId xmlns:p14="http://schemas.microsoft.com/office/powerpoint/2010/main" val="1760980133"/>
      </p:ext>
    </p:extLst>
  </p:cSld>
  <p:clrMapOvr>
    <a:masterClrMapping/>
  </p:clrMapOvr>
  <mc:AlternateContent xmlns:mc="http://schemas.openxmlformats.org/markup-compatibility/2006" xmlns:p14="http://schemas.microsoft.com/office/powerpoint/2010/main">
    <mc:Choice Requires="p14">
      <p:transition spd="slow" p14:dur="2000" advTm="13010"/>
    </mc:Choice>
    <mc:Fallback xmlns="">
      <p:transition spd="slow" advTm="13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777A7B"/>
                </a:solidFill>
                <a:latin typeface="Arial" panose="020B0604020202020204" pitchFamily="34" charset="0"/>
              </a:rPr>
              <a:t>15</a:t>
            </a:r>
            <a:r>
              <a:rPr lang="en-US" sz="4400" dirty="0">
                <a:solidFill>
                  <a:srgbClr val="121212"/>
                </a:solidFill>
                <a:latin typeface="Arial" panose="020B0604020202020204" pitchFamily="34" charset="0"/>
              </a:rPr>
              <a:t>Here is how I want you to build it. The ark has to be 450 feet long. It has to be 75 feet wide and 45 feet high. (</a:t>
            </a:r>
            <a:r>
              <a:rPr lang="en-US" sz="4400" dirty="0" err="1">
                <a:solidFill>
                  <a:srgbClr val="121212"/>
                </a:solidFill>
                <a:latin typeface="Arial" panose="020B0604020202020204" pitchFamily="34" charset="0"/>
              </a:rPr>
              <a:t>nirv</a:t>
            </a:r>
            <a:r>
              <a:rPr lang="en-US" sz="4400" dirty="0">
                <a:solidFill>
                  <a:srgbClr val="121212"/>
                </a:solidFill>
                <a:latin typeface="Arial" panose="020B0604020202020204" pitchFamily="34" charset="0"/>
              </a:rPr>
              <a: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3419521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E01397C-8E75-43A5-B113-ECDD70243CCA}"/>
              </a:ext>
            </a:extLst>
          </p:cNvPr>
          <p:cNvPicPr>
            <a:picLocks noChangeAspect="1"/>
          </p:cNvPicPr>
          <p:nvPr/>
        </p:nvPicPr>
        <p:blipFill>
          <a:blip r:embed="rId5"/>
          <a:stretch>
            <a:fillRect/>
          </a:stretch>
        </p:blipFill>
        <p:spPr>
          <a:xfrm>
            <a:off x="0" y="-110613"/>
            <a:ext cx="12192000" cy="7079226"/>
          </a:xfrm>
          <a:prstGeom prst="rect">
            <a:avLst/>
          </a:prstGeom>
        </p:spPr>
      </p:pic>
      <p:pic>
        <p:nvPicPr>
          <p:cNvPr id="4" name="Audio 3">
            <a:hlinkClick r:id="" action="ppaction://media"/>
            <a:extLst>
              <a:ext uri="{FF2B5EF4-FFF2-40B4-BE49-F238E27FC236}">
                <a16:creationId xmlns:a16="http://schemas.microsoft.com/office/drawing/2014/main" id="{D4D2F051-0685-4794-A0F9-F6276F276C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C6F7174-9EF7-70B1-9BA4-4ED6AEF8DC9E}"/>
              </a:ext>
            </a:extLst>
          </p:cNvPr>
          <p:cNvSpPr txBox="1"/>
          <p:nvPr/>
        </p:nvSpPr>
        <p:spPr>
          <a:xfrm>
            <a:off x="595863" y="261431"/>
            <a:ext cx="3219391" cy="646331"/>
          </a:xfrm>
          <a:prstGeom prst="rect">
            <a:avLst/>
          </a:prstGeom>
          <a:noFill/>
        </p:spPr>
        <p:txBody>
          <a:bodyPr wrap="square" rtlCol="0">
            <a:spAutoFit/>
          </a:bodyPr>
          <a:lstStyle/>
          <a:p>
            <a:r>
              <a:rPr lang="en-US" sz="3600" b="0" i="0" u="none" strike="noStrike" baseline="0" dirty="0">
                <a:solidFill>
                  <a:schemeClr val="bg1"/>
                </a:solidFill>
                <a:latin typeface="TimesNewRomanPSMT"/>
              </a:rPr>
              <a:t>Genesis </a:t>
            </a:r>
            <a:r>
              <a:rPr lang="en-ZA" sz="3600" dirty="0">
                <a:solidFill>
                  <a:schemeClr val="bg1"/>
                </a:solidFill>
                <a:latin typeface="Times New Roman" panose="02020603050405020304" pitchFamily="18" charset="0"/>
                <a:cs typeface="Times New Roman" panose="02020603050405020304" pitchFamily="18" charset="0"/>
              </a:rPr>
              <a:t>6:15</a:t>
            </a:r>
          </a:p>
        </p:txBody>
      </p:sp>
    </p:spTree>
    <p:extLst>
      <p:ext uri="{BB962C8B-B14F-4D97-AF65-F5344CB8AC3E}">
        <p14:creationId xmlns:p14="http://schemas.microsoft.com/office/powerpoint/2010/main" val="3668701090"/>
      </p:ext>
    </p:extLst>
  </p:cSld>
  <p:clrMapOvr>
    <a:masterClrMapping/>
  </p:clrMapOvr>
  <mc:AlternateContent xmlns:mc="http://schemas.openxmlformats.org/markup-compatibility/2006" xmlns:p14="http://schemas.microsoft.com/office/powerpoint/2010/main">
    <mc:Choice Requires="p14">
      <p:transition spd="slow" p14:dur="2000" advTm="13222"/>
    </mc:Choice>
    <mc:Fallback xmlns="">
      <p:transition spd="slow" advTm="13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16</a:t>
            </a:r>
            <a:r>
              <a:rPr lang="en-US" sz="4000" b="0" i="0" dirty="0">
                <a:solidFill>
                  <a:srgbClr val="121212"/>
                </a:solidFill>
                <a:effectLst/>
                <a:latin typeface="Arial" panose="020B0604020202020204" pitchFamily="34" charset="0"/>
              </a:rPr>
              <a:t>You shall make a roof in the ship, and you shall finish it to a cubit upward. You shall set the door of the ship in its side. You shall make it with lower, second, and third levels.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427424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18C406-59E7-482A-A36B-D00F3BD74E5F}"/>
              </a:ext>
            </a:extLst>
          </p:cNvPr>
          <p:cNvPicPr>
            <a:picLocks noChangeAspect="1"/>
          </p:cNvPicPr>
          <p:nvPr/>
        </p:nvPicPr>
        <p:blipFill>
          <a:blip r:embed="rId5"/>
          <a:stretch>
            <a:fillRect/>
          </a:stretch>
        </p:blipFill>
        <p:spPr>
          <a:xfrm>
            <a:off x="0" y="0"/>
            <a:ext cx="12251826" cy="6858000"/>
          </a:xfrm>
          <a:prstGeom prst="rect">
            <a:avLst/>
          </a:prstGeom>
        </p:spPr>
      </p:pic>
      <p:pic>
        <p:nvPicPr>
          <p:cNvPr id="5" name="Audio 4">
            <a:hlinkClick r:id="" action="ppaction://media"/>
            <a:extLst>
              <a:ext uri="{FF2B5EF4-FFF2-40B4-BE49-F238E27FC236}">
                <a16:creationId xmlns:a16="http://schemas.microsoft.com/office/drawing/2014/main" id="{E65AB8D0-DF66-4B92-ABB2-9690B90540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BB1585E-C5F3-FA96-EADC-0CB78EA47D2F}"/>
              </a:ext>
            </a:extLst>
          </p:cNvPr>
          <p:cNvSpPr txBox="1"/>
          <p:nvPr/>
        </p:nvSpPr>
        <p:spPr>
          <a:xfrm>
            <a:off x="595863" y="261431"/>
            <a:ext cx="3219391" cy="646331"/>
          </a:xfrm>
          <a:prstGeom prst="rect">
            <a:avLst/>
          </a:prstGeom>
          <a:noFill/>
        </p:spPr>
        <p:txBody>
          <a:bodyPr wrap="square" rtlCol="0">
            <a:spAutoFit/>
          </a:bodyPr>
          <a:lstStyle/>
          <a:p>
            <a:r>
              <a:rPr lang="en-US" sz="3600" b="0" i="0" u="none" strike="noStrike" baseline="0" dirty="0">
                <a:solidFill>
                  <a:schemeClr val="bg1"/>
                </a:solidFill>
                <a:latin typeface="TimesNewRomanPSMT"/>
              </a:rPr>
              <a:t>Genesis </a:t>
            </a:r>
            <a:r>
              <a:rPr lang="en-ZA" sz="3600" dirty="0">
                <a:solidFill>
                  <a:schemeClr val="bg1"/>
                </a:solidFill>
                <a:latin typeface="Times New Roman" panose="02020603050405020304" pitchFamily="18" charset="0"/>
                <a:cs typeface="Times New Roman" panose="02020603050405020304" pitchFamily="18" charset="0"/>
              </a:rPr>
              <a:t>6:16</a:t>
            </a:r>
          </a:p>
        </p:txBody>
      </p:sp>
    </p:spTree>
    <p:extLst>
      <p:ext uri="{BB962C8B-B14F-4D97-AF65-F5344CB8AC3E}">
        <p14:creationId xmlns:p14="http://schemas.microsoft.com/office/powerpoint/2010/main" val="504438880"/>
      </p:ext>
    </p:extLst>
  </p:cSld>
  <p:clrMapOvr>
    <a:masterClrMapping/>
  </p:clrMapOvr>
  <mc:AlternateContent xmlns:mc="http://schemas.openxmlformats.org/markup-compatibility/2006" xmlns:p14="http://schemas.microsoft.com/office/powerpoint/2010/main">
    <mc:Choice Requires="p14">
      <p:transition spd="slow" p14:dur="2000" advTm="11906"/>
    </mc:Choice>
    <mc:Fallback xmlns="">
      <p:transition spd="slow" advTm="11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17</a:t>
            </a:r>
            <a:r>
              <a:rPr lang="en-US" sz="4400" b="0" i="0" dirty="0">
                <a:solidFill>
                  <a:srgbClr val="121212"/>
                </a:solidFill>
                <a:effectLst/>
                <a:latin typeface="Arial" panose="020B0604020202020204" pitchFamily="34" charset="0"/>
              </a:rPr>
              <a:t>I, even I, will bring the flood of waters on this earth, to destroy all flesh having the breath of life from under the sky. Everything that is in the earth will die.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2458789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0AEF87-0085-4753-880E-EF25FEC3E113}"/>
              </a:ext>
            </a:extLst>
          </p:cNvPr>
          <p:cNvPicPr>
            <a:picLocks noChangeAspect="1"/>
          </p:cNvPicPr>
          <p:nvPr/>
        </p:nvPicPr>
        <p:blipFill>
          <a:blip r:embed="rId5"/>
          <a:stretch>
            <a:fillRect/>
          </a:stretch>
        </p:blipFill>
        <p:spPr>
          <a:xfrm>
            <a:off x="0" y="0"/>
            <a:ext cx="12967415" cy="6858000"/>
          </a:xfrm>
          <a:prstGeom prst="rect">
            <a:avLst/>
          </a:prstGeom>
        </p:spPr>
      </p:pic>
      <p:pic>
        <p:nvPicPr>
          <p:cNvPr id="4" name="Audio 3">
            <a:hlinkClick r:id="" action="ppaction://media"/>
            <a:extLst>
              <a:ext uri="{FF2B5EF4-FFF2-40B4-BE49-F238E27FC236}">
                <a16:creationId xmlns:a16="http://schemas.microsoft.com/office/drawing/2014/main" id="{152F012B-E8CA-4CBF-9BCA-5150326294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CC39ADB-0661-67D6-2F7C-AE85B18DCA65}"/>
              </a:ext>
            </a:extLst>
          </p:cNvPr>
          <p:cNvSpPr txBox="1"/>
          <p:nvPr/>
        </p:nvSpPr>
        <p:spPr>
          <a:xfrm>
            <a:off x="595863" y="261431"/>
            <a:ext cx="3219391" cy="646331"/>
          </a:xfrm>
          <a:prstGeom prst="rect">
            <a:avLst/>
          </a:prstGeom>
          <a:noFill/>
        </p:spPr>
        <p:txBody>
          <a:bodyPr wrap="square" rtlCol="0">
            <a:spAutoFit/>
          </a:bodyPr>
          <a:lstStyle/>
          <a:p>
            <a:r>
              <a:rPr lang="en-US" sz="3600" b="0" i="0" u="none" strike="noStrike" baseline="0" dirty="0">
                <a:solidFill>
                  <a:schemeClr val="bg1"/>
                </a:solidFill>
                <a:latin typeface="TimesNewRomanPSMT"/>
              </a:rPr>
              <a:t>Genesis </a:t>
            </a:r>
            <a:r>
              <a:rPr lang="en-ZA" sz="3600" dirty="0">
                <a:solidFill>
                  <a:schemeClr val="bg1"/>
                </a:solidFill>
                <a:latin typeface="Times New Roman" panose="02020603050405020304" pitchFamily="18" charset="0"/>
                <a:cs typeface="Times New Roman" panose="02020603050405020304" pitchFamily="18" charset="0"/>
              </a:rPr>
              <a:t>6:17</a:t>
            </a:r>
          </a:p>
        </p:txBody>
      </p:sp>
    </p:spTree>
    <p:extLst>
      <p:ext uri="{BB962C8B-B14F-4D97-AF65-F5344CB8AC3E}">
        <p14:creationId xmlns:p14="http://schemas.microsoft.com/office/powerpoint/2010/main" val="2534395182"/>
      </p:ext>
    </p:extLst>
  </p:cSld>
  <p:clrMapOvr>
    <a:masterClrMapping/>
  </p:clrMapOvr>
  <mc:AlternateContent xmlns:mc="http://schemas.openxmlformats.org/markup-compatibility/2006" xmlns:p14="http://schemas.microsoft.com/office/powerpoint/2010/main">
    <mc:Choice Requires="p14">
      <p:transition spd="slow" p14:dur="2000" advTm="11893"/>
    </mc:Choice>
    <mc:Fallback xmlns="">
      <p:transition spd="slow" advTm="11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18</a:t>
            </a:r>
            <a:r>
              <a:rPr lang="en-US" sz="4000" b="0" i="0" dirty="0">
                <a:solidFill>
                  <a:srgbClr val="121212"/>
                </a:solidFill>
                <a:effectLst/>
                <a:latin typeface="Arial" panose="020B0604020202020204" pitchFamily="34" charset="0"/>
              </a:rPr>
              <a:t>But I will establish my covenant with you. You shall come into the ship, you, your sons, your wife, and your sons’ wives with you.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3625920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1A37906-B841-45DA-AFF4-68B2D68CD189}"/>
              </a:ext>
            </a:extLst>
          </p:cNvPr>
          <p:cNvPicPr>
            <a:picLocks noChangeAspect="1"/>
          </p:cNvPicPr>
          <p:nvPr/>
        </p:nvPicPr>
        <p:blipFill>
          <a:blip r:embed="rId5"/>
          <a:stretch>
            <a:fillRect/>
          </a:stretch>
        </p:blipFill>
        <p:spPr>
          <a:xfrm>
            <a:off x="0" y="0"/>
            <a:ext cx="12192000" cy="6923852"/>
          </a:xfrm>
          <a:prstGeom prst="rect">
            <a:avLst/>
          </a:prstGeom>
        </p:spPr>
      </p:pic>
      <p:pic>
        <p:nvPicPr>
          <p:cNvPr id="5" name="Audio 4">
            <a:hlinkClick r:id="" action="ppaction://media"/>
            <a:extLst>
              <a:ext uri="{FF2B5EF4-FFF2-40B4-BE49-F238E27FC236}">
                <a16:creationId xmlns:a16="http://schemas.microsoft.com/office/drawing/2014/main" id="{60385113-D075-4E2C-9464-0D8A9EBDFD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B8E5CF6-67D7-E9FF-E2BD-259F8B269B71}"/>
              </a:ext>
            </a:extLst>
          </p:cNvPr>
          <p:cNvSpPr txBox="1"/>
          <p:nvPr/>
        </p:nvSpPr>
        <p:spPr>
          <a:xfrm>
            <a:off x="595863" y="261431"/>
            <a:ext cx="3219391" cy="646331"/>
          </a:xfrm>
          <a:prstGeom prst="rect">
            <a:avLst/>
          </a:prstGeom>
          <a:noFill/>
        </p:spPr>
        <p:txBody>
          <a:bodyPr wrap="square" rtlCol="0">
            <a:spAutoFit/>
          </a:bodyPr>
          <a:lstStyle/>
          <a:p>
            <a:r>
              <a:rPr lang="en-US" sz="3600" b="0" i="0" u="none" strike="noStrike" baseline="0" dirty="0">
                <a:solidFill>
                  <a:schemeClr val="bg1"/>
                </a:solidFill>
                <a:latin typeface="TimesNewRomanPSMT"/>
              </a:rPr>
              <a:t>Genesis </a:t>
            </a:r>
            <a:r>
              <a:rPr lang="en-ZA" sz="3600" dirty="0">
                <a:solidFill>
                  <a:schemeClr val="bg1"/>
                </a:solidFill>
                <a:latin typeface="Times New Roman" panose="02020603050405020304" pitchFamily="18" charset="0"/>
                <a:cs typeface="Times New Roman" panose="02020603050405020304" pitchFamily="18" charset="0"/>
              </a:rPr>
              <a:t>6:18</a:t>
            </a:r>
          </a:p>
        </p:txBody>
      </p:sp>
    </p:spTree>
    <p:extLst>
      <p:ext uri="{BB962C8B-B14F-4D97-AF65-F5344CB8AC3E}">
        <p14:creationId xmlns:p14="http://schemas.microsoft.com/office/powerpoint/2010/main" val="1772741561"/>
      </p:ext>
    </p:extLst>
  </p:cSld>
  <p:clrMapOvr>
    <a:masterClrMapping/>
  </p:clrMapOvr>
  <mc:AlternateContent xmlns:mc="http://schemas.openxmlformats.org/markup-compatibility/2006" xmlns:p14="http://schemas.microsoft.com/office/powerpoint/2010/main">
    <mc:Choice Requires="p14">
      <p:transition spd="slow" p14:dur="2000" advTm="13220"/>
    </mc:Choice>
    <mc:Fallback xmlns="">
      <p:transition spd="slow" advTm="13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19</a:t>
            </a:r>
            <a:r>
              <a:rPr lang="en-US" sz="3600" b="0" i="0" dirty="0">
                <a:solidFill>
                  <a:srgbClr val="121212"/>
                </a:solidFill>
                <a:effectLst/>
                <a:latin typeface="Arial" panose="020B0604020202020204" pitchFamily="34" charset="0"/>
              </a:rPr>
              <a:t>Of every living thing of all flesh, you shall bring two of every sort into the ship, to keep them alive with you. They shall be male and female.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4230804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96DA583-5F6D-DA1F-9B7F-64535A0D4DD2}"/>
              </a:ext>
            </a:extLst>
          </p:cNvPr>
          <p:cNvPicPr>
            <a:picLocks noChangeAspect="1"/>
          </p:cNvPicPr>
          <p:nvPr/>
        </p:nvPicPr>
        <p:blipFill>
          <a:blip r:embed="rId2"/>
          <a:stretch>
            <a:fillRect/>
          </a:stretch>
        </p:blipFill>
        <p:spPr>
          <a:xfrm>
            <a:off x="-419952" y="0"/>
            <a:ext cx="12611952" cy="6858000"/>
          </a:xfrm>
          <a:prstGeom prst="rect">
            <a:avLst/>
          </a:prstGeom>
        </p:spPr>
      </p:pic>
      <p:sp>
        <p:nvSpPr>
          <p:cNvPr id="2" name="TextBox 1">
            <a:extLst>
              <a:ext uri="{FF2B5EF4-FFF2-40B4-BE49-F238E27FC236}">
                <a16:creationId xmlns:a16="http://schemas.microsoft.com/office/drawing/2014/main" id="{85DC5D4C-B1C0-64D0-B715-CFD624F64FBB}"/>
              </a:ext>
            </a:extLst>
          </p:cNvPr>
          <p:cNvSpPr txBox="1"/>
          <p:nvPr/>
        </p:nvSpPr>
        <p:spPr>
          <a:xfrm>
            <a:off x="2687960" y="1664459"/>
            <a:ext cx="5446106" cy="2862322"/>
          </a:xfrm>
          <a:prstGeom prst="rect">
            <a:avLst/>
          </a:prstGeom>
          <a:noFill/>
        </p:spPr>
        <p:txBody>
          <a:bodyPr wrap="square">
            <a:spAutoFit/>
          </a:bodyPr>
          <a:lstStyle/>
          <a:p>
            <a:r>
              <a:rPr lang="en-US" sz="6000" b="0" i="0" u="none" strike="noStrike" baseline="0" dirty="0">
                <a:solidFill>
                  <a:schemeClr val="bg1"/>
                </a:solidFill>
                <a:latin typeface="TimesNewRomanPSMT"/>
              </a:rPr>
              <a:t>Noah builds </a:t>
            </a:r>
          </a:p>
          <a:p>
            <a:r>
              <a:rPr lang="en-US" sz="6000" b="0" i="0" u="none" strike="noStrike" baseline="0" dirty="0">
                <a:solidFill>
                  <a:schemeClr val="bg1"/>
                </a:solidFill>
                <a:latin typeface="TimesNewRomanPSMT"/>
              </a:rPr>
              <a:t>the Ark – </a:t>
            </a:r>
          </a:p>
          <a:p>
            <a:r>
              <a:rPr lang="en-US" sz="6000" b="0" i="0" u="none" strike="noStrike" baseline="0" dirty="0">
                <a:solidFill>
                  <a:schemeClr val="bg1"/>
                </a:solidFill>
                <a:latin typeface="TimesNewRomanPSMT"/>
              </a:rPr>
              <a:t>Genesis 6:12-22 </a:t>
            </a:r>
            <a:endParaRPr lang="en-ZA" sz="6000" dirty="0">
              <a:solidFill>
                <a:schemeClr val="bg1"/>
              </a:solidFill>
            </a:endParaRPr>
          </a:p>
        </p:txBody>
      </p:sp>
    </p:spTree>
    <p:extLst>
      <p:ext uri="{BB962C8B-B14F-4D97-AF65-F5344CB8AC3E}">
        <p14:creationId xmlns:p14="http://schemas.microsoft.com/office/powerpoint/2010/main" val="3123837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C6E91C-147B-6777-E94A-2A82D952ACD7}"/>
              </a:ext>
            </a:extLst>
          </p:cNvPr>
          <p:cNvPicPr>
            <a:picLocks noChangeAspect="1"/>
          </p:cNvPicPr>
          <p:nvPr/>
        </p:nvPicPr>
        <p:blipFill>
          <a:blip r:embed="rId2"/>
          <a:stretch>
            <a:fillRect/>
          </a:stretch>
        </p:blipFill>
        <p:spPr>
          <a:xfrm>
            <a:off x="0" y="0"/>
            <a:ext cx="12541050" cy="6858000"/>
          </a:xfrm>
          <a:prstGeom prst="rect">
            <a:avLst/>
          </a:prstGeom>
        </p:spPr>
      </p:pic>
      <p:sp>
        <p:nvSpPr>
          <p:cNvPr id="3" name="TextBox 2">
            <a:extLst>
              <a:ext uri="{FF2B5EF4-FFF2-40B4-BE49-F238E27FC236}">
                <a16:creationId xmlns:a16="http://schemas.microsoft.com/office/drawing/2014/main" id="{ED32FF64-E9AA-FF57-41E1-B52005FCF593}"/>
              </a:ext>
            </a:extLst>
          </p:cNvPr>
          <p:cNvSpPr txBox="1"/>
          <p:nvPr/>
        </p:nvSpPr>
        <p:spPr>
          <a:xfrm>
            <a:off x="595863" y="261431"/>
            <a:ext cx="3219391" cy="646331"/>
          </a:xfrm>
          <a:prstGeom prst="rect">
            <a:avLst/>
          </a:prstGeom>
          <a:noFill/>
        </p:spPr>
        <p:txBody>
          <a:bodyPr wrap="square" rtlCol="0">
            <a:spAutoFit/>
          </a:bodyPr>
          <a:lstStyle/>
          <a:p>
            <a:r>
              <a:rPr lang="en-US" sz="3600" b="0" i="0" u="none" strike="noStrike" baseline="0" dirty="0">
                <a:solidFill>
                  <a:schemeClr val="bg1"/>
                </a:solidFill>
                <a:latin typeface="TimesNewRomanPSMT"/>
              </a:rPr>
              <a:t>Genesis </a:t>
            </a:r>
            <a:r>
              <a:rPr lang="en-ZA" sz="3600">
                <a:solidFill>
                  <a:schemeClr val="bg1"/>
                </a:solidFill>
                <a:latin typeface="Times New Roman" panose="02020603050405020304" pitchFamily="18" charset="0"/>
                <a:cs typeface="Times New Roman" panose="02020603050405020304" pitchFamily="18" charset="0"/>
              </a:rPr>
              <a:t>6:19 </a:t>
            </a:r>
            <a:endParaRPr lang="en-ZA" sz="3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92677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0</a:t>
            </a:r>
            <a:r>
              <a:rPr lang="en-US" sz="4800" b="0" i="0" dirty="0">
                <a:solidFill>
                  <a:srgbClr val="121212"/>
                </a:solidFill>
                <a:effectLst/>
                <a:latin typeface="Arial" panose="020B0604020202020204" pitchFamily="34" charset="0"/>
              </a:rPr>
              <a:t>Of the birds after their kind, of the livestock after their kind, of every creeping thing of the ground after its kind, two of every sort will come to you, to keep them alive.</a:t>
            </a:r>
            <a:endParaRPr lang="en-ZA" sz="2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4180631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EB2A82-98A7-40C2-ACAE-B4047AD1A89F}"/>
              </a:ext>
            </a:extLst>
          </p:cNvPr>
          <p:cNvPicPr>
            <a:picLocks noChangeAspect="1"/>
          </p:cNvPicPr>
          <p:nvPr/>
        </p:nvPicPr>
        <p:blipFill>
          <a:blip r:embed="rId5"/>
          <a:stretch>
            <a:fillRect/>
          </a:stretch>
        </p:blipFill>
        <p:spPr>
          <a:xfrm>
            <a:off x="0" y="0"/>
            <a:ext cx="12541050" cy="6858000"/>
          </a:xfrm>
          <a:prstGeom prst="rect">
            <a:avLst/>
          </a:prstGeom>
        </p:spPr>
      </p:pic>
      <p:pic>
        <p:nvPicPr>
          <p:cNvPr id="8" name="Audio 7">
            <a:hlinkClick r:id="" action="ppaction://media"/>
            <a:extLst>
              <a:ext uri="{FF2B5EF4-FFF2-40B4-BE49-F238E27FC236}">
                <a16:creationId xmlns:a16="http://schemas.microsoft.com/office/drawing/2014/main" id="{773E333C-13CE-4C18-8FA3-E39C29BD15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9D60A2C-75AB-FA0F-4CC6-409DAD147542}"/>
              </a:ext>
            </a:extLst>
          </p:cNvPr>
          <p:cNvSpPr txBox="1"/>
          <p:nvPr/>
        </p:nvSpPr>
        <p:spPr>
          <a:xfrm>
            <a:off x="595863" y="261431"/>
            <a:ext cx="3219391" cy="646331"/>
          </a:xfrm>
          <a:prstGeom prst="rect">
            <a:avLst/>
          </a:prstGeom>
          <a:noFill/>
        </p:spPr>
        <p:txBody>
          <a:bodyPr wrap="square" rtlCol="0">
            <a:spAutoFit/>
          </a:bodyPr>
          <a:lstStyle/>
          <a:p>
            <a:r>
              <a:rPr lang="bo-CN" sz="3600"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6:19,20</a:t>
            </a:r>
          </a:p>
        </p:txBody>
      </p:sp>
    </p:spTree>
    <p:extLst>
      <p:ext uri="{BB962C8B-B14F-4D97-AF65-F5344CB8AC3E}">
        <p14:creationId xmlns:p14="http://schemas.microsoft.com/office/powerpoint/2010/main" val="701775822"/>
      </p:ext>
    </p:extLst>
  </p:cSld>
  <p:clrMapOvr>
    <a:masterClrMapping/>
  </p:clrMapOvr>
  <mc:AlternateContent xmlns:mc="http://schemas.openxmlformats.org/markup-compatibility/2006" xmlns:p14="http://schemas.microsoft.com/office/powerpoint/2010/main">
    <mc:Choice Requires="p14">
      <p:transition spd="slow" p14:dur="2000" advTm="13731"/>
    </mc:Choice>
    <mc:Fallback xmlns="">
      <p:transition spd="slow" advTm="13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21</a:t>
            </a:r>
            <a:r>
              <a:rPr lang="en-US" sz="4000" b="0" i="0" dirty="0">
                <a:solidFill>
                  <a:srgbClr val="121212"/>
                </a:solidFill>
                <a:effectLst/>
                <a:latin typeface="Arial" panose="020B0604020202020204" pitchFamily="34" charset="0"/>
              </a:rPr>
              <a:t>Take with you some of all food that is eaten, and gather it to yourself; and it will be for food for you, and for them.”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172325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10B66E-0F5F-49AB-A118-BE3982862720}"/>
              </a:ext>
            </a:extLst>
          </p:cNvPr>
          <p:cNvPicPr>
            <a:picLocks noChangeAspect="1"/>
          </p:cNvPicPr>
          <p:nvPr/>
        </p:nvPicPr>
        <p:blipFill>
          <a:blip r:embed="rId5"/>
          <a:stretch>
            <a:fillRect/>
          </a:stretch>
        </p:blipFill>
        <p:spPr>
          <a:xfrm>
            <a:off x="0" y="0"/>
            <a:ext cx="12192000" cy="7297530"/>
          </a:xfrm>
          <a:prstGeom prst="rect">
            <a:avLst/>
          </a:prstGeom>
        </p:spPr>
      </p:pic>
      <p:pic>
        <p:nvPicPr>
          <p:cNvPr id="2" name="Audio 1">
            <a:hlinkClick r:id="" action="ppaction://media"/>
            <a:extLst>
              <a:ext uri="{FF2B5EF4-FFF2-40B4-BE49-F238E27FC236}">
                <a16:creationId xmlns:a16="http://schemas.microsoft.com/office/drawing/2014/main" id="{54A9B5AA-6051-4EB0-9761-ED367595F5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1139002-EB6A-74C3-8BB8-C05FF1B34C07}"/>
              </a:ext>
            </a:extLst>
          </p:cNvPr>
          <p:cNvSpPr txBox="1"/>
          <p:nvPr/>
        </p:nvSpPr>
        <p:spPr>
          <a:xfrm>
            <a:off x="595863" y="261431"/>
            <a:ext cx="3219391" cy="646331"/>
          </a:xfrm>
          <a:prstGeom prst="rect">
            <a:avLst/>
          </a:prstGeom>
          <a:noFill/>
        </p:spPr>
        <p:txBody>
          <a:bodyPr wrap="square" rtlCol="0">
            <a:spAutoFit/>
          </a:bodyPr>
          <a:lstStyle/>
          <a:p>
            <a:r>
              <a:rPr lang="bo-CN" sz="3600"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6:21</a:t>
            </a:r>
          </a:p>
        </p:txBody>
      </p:sp>
    </p:spTree>
    <p:extLst>
      <p:ext uri="{BB962C8B-B14F-4D97-AF65-F5344CB8AC3E}">
        <p14:creationId xmlns:p14="http://schemas.microsoft.com/office/powerpoint/2010/main" val="1127674013"/>
      </p:ext>
    </p:extLst>
  </p:cSld>
  <p:clrMapOvr>
    <a:masterClrMapping/>
  </p:clrMapOvr>
  <mc:AlternateContent xmlns:mc="http://schemas.openxmlformats.org/markup-compatibility/2006" xmlns:p14="http://schemas.microsoft.com/office/powerpoint/2010/main">
    <mc:Choice Requires="p14">
      <p:transition spd="slow" p14:dur="2000" advTm="9923"/>
    </mc:Choice>
    <mc:Fallback xmlns="">
      <p:transition spd="slow" advTm="9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rtl="0"/>
            <a:r>
              <a:rPr lang="en-US" sz="4800" b="0" i="0" dirty="0">
                <a:solidFill>
                  <a:srgbClr val="777A7B"/>
                </a:solidFill>
                <a:effectLst/>
                <a:latin typeface="Arial" panose="020B0604020202020204" pitchFamily="34" charset="0"/>
              </a:rPr>
              <a:t>22</a:t>
            </a:r>
            <a:r>
              <a:rPr lang="en-US" sz="4800" b="0" i="0" dirty="0">
                <a:solidFill>
                  <a:srgbClr val="121212"/>
                </a:solidFill>
                <a:effectLst/>
                <a:latin typeface="Arial" panose="020B0604020202020204" pitchFamily="34" charset="0"/>
              </a:rPr>
              <a:t>Thus Noah did. He did all that God commanded him.</a:t>
            </a:r>
          </a:p>
          <a:p>
            <a:br>
              <a:rPr lang="en-US" sz="4800" b="0" i="0" dirty="0">
                <a:solidFill>
                  <a:srgbClr val="777A7B"/>
                </a:solidFill>
                <a:effectLst/>
                <a:latin typeface="ArialMT"/>
              </a:rPr>
            </a:b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1114121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8AFAE8-789A-4DEC-A933-131817B3BDE8}"/>
              </a:ext>
            </a:extLst>
          </p:cNvPr>
          <p:cNvPicPr>
            <a:picLocks noChangeAspect="1"/>
          </p:cNvPicPr>
          <p:nvPr/>
        </p:nvPicPr>
        <p:blipFill>
          <a:blip r:embed="rId5"/>
          <a:stretch>
            <a:fillRect/>
          </a:stretch>
        </p:blipFill>
        <p:spPr>
          <a:xfrm>
            <a:off x="0" y="0"/>
            <a:ext cx="12226297" cy="6858000"/>
          </a:xfrm>
          <a:prstGeom prst="rect">
            <a:avLst/>
          </a:prstGeom>
        </p:spPr>
      </p:pic>
      <p:pic>
        <p:nvPicPr>
          <p:cNvPr id="2" name="Audio 1">
            <a:hlinkClick r:id="" action="ppaction://media"/>
            <a:extLst>
              <a:ext uri="{FF2B5EF4-FFF2-40B4-BE49-F238E27FC236}">
                <a16:creationId xmlns:a16="http://schemas.microsoft.com/office/drawing/2014/main" id="{CF1BC194-D37D-4EB0-BB6A-1C4471E8D9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4" name="TextBox 3">
            <a:extLst>
              <a:ext uri="{FF2B5EF4-FFF2-40B4-BE49-F238E27FC236}">
                <a16:creationId xmlns:a16="http://schemas.microsoft.com/office/drawing/2014/main" id="{D5C4524D-0DFB-7130-DF2F-85BCB0692657}"/>
              </a:ext>
            </a:extLst>
          </p:cNvPr>
          <p:cNvSpPr txBox="1"/>
          <p:nvPr/>
        </p:nvSpPr>
        <p:spPr>
          <a:xfrm>
            <a:off x="595863" y="261431"/>
            <a:ext cx="3219391" cy="646331"/>
          </a:xfrm>
          <a:prstGeom prst="rect">
            <a:avLst/>
          </a:prstGeom>
          <a:noFill/>
        </p:spPr>
        <p:txBody>
          <a:bodyPr wrap="square" rtlCol="0">
            <a:spAutoFit/>
          </a:bodyPr>
          <a:lstStyle/>
          <a:p>
            <a:r>
              <a:rPr lang="bo-CN" sz="3600" i="0" cap="all" dirty="0">
                <a:solidFill>
                  <a:schemeClr val="bg1"/>
                </a:solidFill>
                <a:effectLst/>
                <a:latin typeface="ArialMT"/>
              </a:rPr>
              <a:t>བཀོད་པ</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6:22</a:t>
            </a:r>
          </a:p>
        </p:txBody>
      </p:sp>
    </p:spTree>
    <p:extLst>
      <p:ext uri="{BB962C8B-B14F-4D97-AF65-F5344CB8AC3E}">
        <p14:creationId xmlns:p14="http://schemas.microsoft.com/office/powerpoint/2010/main" val="3313512531"/>
      </p:ext>
    </p:extLst>
  </p:cSld>
  <p:clrMapOvr>
    <a:masterClrMapping/>
  </p:clrMapOvr>
  <mc:AlternateContent xmlns:mc="http://schemas.openxmlformats.org/markup-compatibility/2006" xmlns:p14="http://schemas.microsoft.com/office/powerpoint/2010/main">
    <mc:Choice Requires="p14">
      <p:transition spd="slow" p14:dur="2000" advTm="5657"/>
    </mc:Choice>
    <mc:Fallback xmlns="">
      <p:transition spd="slow" advTm="5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6000" b="0" i="0" u="none" strike="noStrike" baseline="0" dirty="0">
                <a:latin typeface="TimesNewRomanPSMT"/>
              </a:rPr>
              <a:t>Noah builds the Ark – Genesis 6:12-22 </a:t>
            </a:r>
            <a:endParaRPr lang="en-ZA" sz="6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923867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96DA583-5F6D-DA1F-9B7F-64535A0D4DD2}"/>
              </a:ext>
            </a:extLst>
          </p:cNvPr>
          <p:cNvPicPr>
            <a:picLocks noChangeAspect="1"/>
          </p:cNvPicPr>
          <p:nvPr/>
        </p:nvPicPr>
        <p:blipFill>
          <a:blip r:embed="rId2"/>
          <a:stretch>
            <a:fillRect/>
          </a:stretch>
        </p:blipFill>
        <p:spPr>
          <a:xfrm>
            <a:off x="-419952" y="0"/>
            <a:ext cx="12611952" cy="6858000"/>
          </a:xfrm>
          <a:prstGeom prst="rect">
            <a:avLst/>
          </a:prstGeom>
        </p:spPr>
      </p:pic>
      <p:sp>
        <p:nvSpPr>
          <p:cNvPr id="5" name="TextBox 4">
            <a:extLst>
              <a:ext uri="{FF2B5EF4-FFF2-40B4-BE49-F238E27FC236}">
                <a16:creationId xmlns:a16="http://schemas.microsoft.com/office/drawing/2014/main" id="{9588F334-6631-7BD1-D879-82AF00F2768B}"/>
              </a:ext>
            </a:extLst>
          </p:cNvPr>
          <p:cNvSpPr txBox="1"/>
          <p:nvPr/>
        </p:nvSpPr>
        <p:spPr>
          <a:xfrm>
            <a:off x="2687960" y="1664459"/>
            <a:ext cx="5446106" cy="2862322"/>
          </a:xfrm>
          <a:prstGeom prst="rect">
            <a:avLst/>
          </a:prstGeom>
          <a:noFill/>
        </p:spPr>
        <p:txBody>
          <a:bodyPr wrap="square">
            <a:spAutoFit/>
          </a:bodyPr>
          <a:lstStyle/>
          <a:p>
            <a:r>
              <a:rPr lang="en-US" sz="6000" b="0" i="0" u="none" strike="noStrike" baseline="0" dirty="0">
                <a:solidFill>
                  <a:schemeClr val="bg1"/>
                </a:solidFill>
                <a:latin typeface="TimesNewRomanPSMT"/>
              </a:rPr>
              <a:t>Noah builds </a:t>
            </a:r>
          </a:p>
          <a:p>
            <a:r>
              <a:rPr lang="en-US" sz="6000" b="0" i="0" u="none" strike="noStrike" baseline="0" dirty="0">
                <a:solidFill>
                  <a:schemeClr val="bg1"/>
                </a:solidFill>
                <a:latin typeface="TimesNewRomanPSMT"/>
              </a:rPr>
              <a:t>the Ark – </a:t>
            </a:r>
          </a:p>
          <a:p>
            <a:r>
              <a:rPr lang="en-US" sz="6000" b="0" i="0" u="none" strike="noStrike" baseline="0" dirty="0">
                <a:solidFill>
                  <a:schemeClr val="bg1"/>
                </a:solidFill>
                <a:latin typeface="TimesNewRomanPSMT"/>
              </a:rPr>
              <a:t>Genesis 6:12-22 </a:t>
            </a:r>
            <a:endParaRPr lang="en-ZA" sz="6000" dirty="0">
              <a:solidFill>
                <a:schemeClr val="bg1"/>
              </a:solidFill>
            </a:endParaRPr>
          </a:p>
        </p:txBody>
      </p:sp>
    </p:spTree>
    <p:extLst>
      <p:ext uri="{BB962C8B-B14F-4D97-AF65-F5344CB8AC3E}">
        <p14:creationId xmlns:p14="http://schemas.microsoft.com/office/powerpoint/2010/main" val="2797824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12</a:t>
            </a:r>
            <a:r>
              <a:rPr lang="en-US" sz="4800" b="0" i="0" dirty="0">
                <a:solidFill>
                  <a:srgbClr val="121212"/>
                </a:solidFill>
                <a:effectLst/>
                <a:latin typeface="Arial" panose="020B0604020202020204" pitchFamily="34" charset="0"/>
              </a:rPr>
              <a:t>God saw the earth, and saw that it was corrupt, for all flesh had corrupted their way on the earth.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13003950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AB53A7-932A-4914-ABD5-D7C685F1FC79}"/>
              </a:ext>
            </a:extLst>
          </p:cNvPr>
          <p:cNvPicPr>
            <a:picLocks noChangeAspect="1"/>
          </p:cNvPicPr>
          <p:nvPr/>
        </p:nvPicPr>
        <p:blipFill>
          <a:blip r:embed="rId5"/>
          <a:stretch>
            <a:fillRect/>
          </a:stretch>
        </p:blipFill>
        <p:spPr>
          <a:xfrm>
            <a:off x="-6081027" y="-139600"/>
            <a:ext cx="32745152" cy="17151025"/>
          </a:xfrm>
          <a:prstGeom prst="rect">
            <a:avLst/>
          </a:prstGeom>
        </p:spPr>
      </p:pic>
      <p:pic>
        <p:nvPicPr>
          <p:cNvPr id="4" name="Audio 3">
            <a:hlinkClick r:id="" action="ppaction://media"/>
            <a:extLst>
              <a:ext uri="{FF2B5EF4-FFF2-40B4-BE49-F238E27FC236}">
                <a16:creationId xmlns:a16="http://schemas.microsoft.com/office/drawing/2014/main" id="{40FDD640-C06F-4362-850E-526C13D1D7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8C8769D-7711-4570-9293-827A385224D8}"/>
              </a:ext>
            </a:extLst>
          </p:cNvPr>
          <p:cNvSpPr txBox="1"/>
          <p:nvPr/>
        </p:nvSpPr>
        <p:spPr>
          <a:xfrm>
            <a:off x="595863" y="261431"/>
            <a:ext cx="3219391" cy="646331"/>
          </a:xfrm>
          <a:prstGeom prst="rect">
            <a:avLst/>
          </a:prstGeom>
          <a:noFill/>
        </p:spPr>
        <p:txBody>
          <a:bodyPr wrap="square" rtlCol="0">
            <a:spAutoFit/>
          </a:bodyPr>
          <a:lstStyle/>
          <a:p>
            <a:r>
              <a:rPr lang="en-US" sz="3600" b="0" i="0" u="none" strike="noStrike" baseline="0" dirty="0">
                <a:solidFill>
                  <a:schemeClr val="bg1"/>
                </a:solidFill>
                <a:latin typeface="TimesNewRomanPSMT"/>
              </a:rPr>
              <a:t>Genesis </a:t>
            </a:r>
            <a:r>
              <a:rPr lang="en-ZA" sz="3600" dirty="0">
                <a:solidFill>
                  <a:schemeClr val="bg1"/>
                </a:solidFill>
                <a:latin typeface="Times New Roman" panose="02020603050405020304" pitchFamily="18" charset="0"/>
                <a:cs typeface="Times New Roman" panose="02020603050405020304" pitchFamily="18" charset="0"/>
              </a:rPr>
              <a:t>6:12</a:t>
            </a:r>
          </a:p>
        </p:txBody>
      </p:sp>
    </p:spTree>
    <p:extLst>
      <p:ext uri="{BB962C8B-B14F-4D97-AF65-F5344CB8AC3E}">
        <p14:creationId xmlns:p14="http://schemas.microsoft.com/office/powerpoint/2010/main" val="4051465444"/>
      </p:ext>
    </p:extLst>
  </p:cSld>
  <p:clrMapOvr>
    <a:masterClrMapping/>
  </p:clrMapOvr>
  <mc:AlternateContent xmlns:mc="http://schemas.openxmlformats.org/markup-compatibility/2006" xmlns:p14="http://schemas.microsoft.com/office/powerpoint/2010/main">
    <mc:Choice Requires="p14">
      <p:transition spd="slow" p14:dur="2000" advTm="10812"/>
    </mc:Choice>
    <mc:Fallback xmlns="">
      <p:transition spd="slow" advTm="10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13</a:t>
            </a:r>
            <a:r>
              <a:rPr lang="en-US" sz="4400" b="0" i="0" dirty="0">
                <a:solidFill>
                  <a:srgbClr val="121212"/>
                </a:solidFill>
                <a:effectLst/>
                <a:latin typeface="Arial" panose="020B0604020202020204" pitchFamily="34" charset="0"/>
              </a:rPr>
              <a:t>God said to Noah, “I will bring an end to all flesh, for the earth is filled with violence through them. Behold, I will destroy them and the earth.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877933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86B3B9-094D-497F-AD46-7599DE00AB22}"/>
              </a:ext>
            </a:extLst>
          </p:cNvPr>
          <p:cNvPicPr>
            <a:picLocks noChangeAspect="1"/>
          </p:cNvPicPr>
          <p:nvPr/>
        </p:nvPicPr>
        <p:blipFill>
          <a:blip r:embed="rId5"/>
          <a:stretch>
            <a:fillRect/>
          </a:stretch>
        </p:blipFill>
        <p:spPr>
          <a:xfrm>
            <a:off x="0" y="0"/>
            <a:ext cx="12464716" cy="6861312"/>
          </a:xfrm>
          <a:prstGeom prst="rect">
            <a:avLst/>
          </a:prstGeom>
        </p:spPr>
      </p:pic>
      <p:pic>
        <p:nvPicPr>
          <p:cNvPr id="2" name="Audio 1">
            <a:hlinkClick r:id="" action="ppaction://media"/>
            <a:extLst>
              <a:ext uri="{FF2B5EF4-FFF2-40B4-BE49-F238E27FC236}">
                <a16:creationId xmlns:a16="http://schemas.microsoft.com/office/drawing/2014/main" id="{1B2E516C-379B-41A4-8350-9AEBB6E147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613063C0-A1E3-C6A4-905A-56CD6C12CC37}"/>
              </a:ext>
            </a:extLst>
          </p:cNvPr>
          <p:cNvSpPr txBox="1"/>
          <p:nvPr/>
        </p:nvSpPr>
        <p:spPr>
          <a:xfrm>
            <a:off x="595863" y="261431"/>
            <a:ext cx="3219391" cy="646331"/>
          </a:xfrm>
          <a:prstGeom prst="rect">
            <a:avLst/>
          </a:prstGeom>
          <a:noFill/>
        </p:spPr>
        <p:txBody>
          <a:bodyPr wrap="square" rtlCol="0">
            <a:spAutoFit/>
          </a:bodyPr>
          <a:lstStyle/>
          <a:p>
            <a:r>
              <a:rPr lang="en-US" sz="3600" b="0" i="0" u="none" strike="noStrike" baseline="0" dirty="0">
                <a:solidFill>
                  <a:schemeClr val="bg1"/>
                </a:solidFill>
                <a:latin typeface="TimesNewRomanPSMT"/>
              </a:rPr>
              <a:t>Genesis </a:t>
            </a:r>
            <a:r>
              <a:rPr lang="en-ZA" sz="3600" dirty="0">
                <a:solidFill>
                  <a:schemeClr val="bg1"/>
                </a:solidFill>
                <a:latin typeface="Times New Roman" panose="02020603050405020304" pitchFamily="18" charset="0"/>
                <a:cs typeface="Times New Roman" panose="02020603050405020304" pitchFamily="18" charset="0"/>
              </a:rPr>
              <a:t>6:13</a:t>
            </a:r>
          </a:p>
        </p:txBody>
      </p:sp>
    </p:spTree>
    <p:extLst>
      <p:ext uri="{BB962C8B-B14F-4D97-AF65-F5344CB8AC3E}">
        <p14:creationId xmlns:p14="http://schemas.microsoft.com/office/powerpoint/2010/main" val="1175068220"/>
      </p:ext>
    </p:extLst>
  </p:cSld>
  <p:clrMapOvr>
    <a:masterClrMapping/>
  </p:clrMapOvr>
  <mc:AlternateContent xmlns:mc="http://schemas.openxmlformats.org/markup-compatibility/2006" xmlns:p14="http://schemas.microsoft.com/office/powerpoint/2010/main">
    <mc:Choice Requires="p14">
      <p:transition spd="slow" p14:dur="2000" advTm="11993"/>
    </mc:Choice>
    <mc:Fallback xmlns="">
      <p:transition spd="slow" advTm="11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14</a:t>
            </a:r>
            <a:r>
              <a:rPr lang="en-US" sz="4800" b="0" i="0" dirty="0">
                <a:solidFill>
                  <a:srgbClr val="121212"/>
                </a:solidFill>
                <a:effectLst/>
                <a:latin typeface="Arial" panose="020B0604020202020204" pitchFamily="34" charset="0"/>
              </a:rPr>
              <a:t>Make a ship of gopher wood. You shall make rooms in the ship, and shall seal it inside and outside with pitch.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Tree>
    <p:extLst>
      <p:ext uri="{BB962C8B-B14F-4D97-AF65-F5344CB8AC3E}">
        <p14:creationId xmlns:p14="http://schemas.microsoft.com/office/powerpoint/2010/main" val="34083924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9913</TotalTime>
  <Words>635</Words>
  <Application>Microsoft Office PowerPoint</Application>
  <PresentationFormat>Widescreen</PresentationFormat>
  <Paragraphs>57</Paragraphs>
  <Slides>26</Slides>
  <Notes>11</Notes>
  <HiddenSlides>0</HiddenSlides>
  <MMClips>10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ArialMT</vt:lpstr>
      <vt:lpstr>Calibri</vt:lpstr>
      <vt:lpstr>Calibri Light</vt:lpstr>
      <vt:lpstr>Times New Roman</vt:lpstr>
      <vt:lpstr>TimesNewRomanPS-BoldMT</vt:lpstr>
      <vt:lpstr>TimesNewRomanPSMT</vt:lpstr>
      <vt:lpstr>Office Theme</vt:lpstr>
      <vt:lpstr>03-3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Leonie Smith</cp:lastModifiedBy>
  <cp:revision>33</cp:revision>
  <dcterms:created xsi:type="dcterms:W3CDTF">2021-03-19T04:33:10Z</dcterms:created>
  <dcterms:modified xsi:type="dcterms:W3CDTF">2023-01-20T05:49:16Z</dcterms:modified>
</cp:coreProperties>
</file>