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3" r:id="rId2"/>
    <p:sldId id="264" r:id="rId3"/>
    <p:sldId id="445" r:id="rId4"/>
    <p:sldId id="256" r:id="rId5"/>
    <p:sldId id="444" r:id="rId6"/>
    <p:sldId id="257" r:id="rId7"/>
    <p:sldId id="443" r:id="rId8"/>
    <p:sldId id="258" r:id="rId9"/>
    <p:sldId id="442" r:id="rId10"/>
    <p:sldId id="259" r:id="rId11"/>
    <p:sldId id="441" r:id="rId12"/>
    <p:sldId id="260" r:id="rId13"/>
    <p:sldId id="440" r:id="rId14"/>
    <p:sldId id="261" r:id="rId15"/>
    <p:sldId id="439" r:id="rId16"/>
    <p:sldId id="262" r:id="rId17"/>
    <p:sldId id="455" r:id="rId18"/>
    <p:sldId id="449" r:id="rId19"/>
    <p:sldId id="456" r:id="rId20"/>
    <p:sldId id="450" r:id="rId21"/>
    <p:sldId id="457" r:id="rId22"/>
    <p:sldId id="45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38A72B-6E14-49AC-90D1-84A30A0453DD}" v="4" dt="2023-08-22T13:21:28.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245" autoAdjust="0"/>
  </p:normalViewPr>
  <p:slideViewPr>
    <p:cSldViewPr snapToGrid="0">
      <p:cViewPr varScale="1">
        <p:scale>
          <a:sx n="63" d="100"/>
          <a:sy n="63" d="100"/>
        </p:scale>
        <p:origin x="1020" y="66"/>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815D92E-9AE2-4768-9543-E643F38DB8F4}"/>
    <pc:docChg chg="custSel modSld">
      <pc:chgData name="Leonie Smith" userId="fed1330f33f5650e" providerId="LiveId" clId="{0815D92E-9AE2-4768-9543-E643F38DB8F4}" dt="2023-01-20T06:34:06.356" v="17"/>
      <pc:docMkLst>
        <pc:docMk/>
      </pc:docMkLst>
      <pc:sldChg chg="delSp modSp mod modTransition modAnim">
        <pc:chgData name="Leonie Smith" userId="fed1330f33f5650e" providerId="LiveId" clId="{0815D92E-9AE2-4768-9543-E643F38DB8F4}" dt="2023-01-20T06:34:06.356" v="17"/>
        <pc:sldMkLst>
          <pc:docMk/>
          <pc:sldMk cId="4024641195" sldId="256"/>
        </pc:sldMkLst>
        <pc:spChg chg="mod">
          <ac:chgData name="Leonie Smith" userId="fed1330f33f5650e" providerId="LiveId" clId="{0815D92E-9AE2-4768-9543-E643F38DB8F4}" dt="2023-01-20T06:31:58.190" v="7" actId="1076"/>
          <ac:spMkLst>
            <pc:docMk/>
            <pc:sldMk cId="4024641195" sldId="256"/>
            <ac:spMk id="4" creationId="{ECD8EF81-7AE8-4959-A6FA-79E73BAC6BC4}"/>
          </ac:spMkLst>
        </pc:spChg>
        <pc:picChg chg="del">
          <ac:chgData name="Leonie Smith" userId="fed1330f33f5650e" providerId="LiveId" clId="{0815D92E-9AE2-4768-9543-E643F38DB8F4}" dt="2023-01-20T06:34:06.356" v="17"/>
          <ac:picMkLst>
            <pc:docMk/>
            <pc:sldMk cId="4024641195" sldId="256"/>
            <ac:picMk id="7" creationId="{61F72D70-D2C4-4D6D-9BE4-F8FFFD1FF5EB}"/>
          </ac:picMkLst>
        </pc:picChg>
      </pc:sldChg>
      <pc:sldChg chg="delSp modSp mod modTransition modAnim">
        <pc:chgData name="Leonie Smith" userId="fed1330f33f5650e" providerId="LiveId" clId="{0815D92E-9AE2-4768-9543-E643F38DB8F4}" dt="2023-01-20T06:34:06.356" v="17"/>
        <pc:sldMkLst>
          <pc:docMk/>
          <pc:sldMk cId="1976487860" sldId="257"/>
        </pc:sldMkLst>
        <pc:spChg chg="mod">
          <ac:chgData name="Leonie Smith" userId="fed1330f33f5650e" providerId="LiveId" clId="{0815D92E-9AE2-4768-9543-E643F38DB8F4}" dt="2023-01-20T06:32:22.665" v="9"/>
          <ac:spMkLst>
            <pc:docMk/>
            <pc:sldMk cId="1976487860" sldId="257"/>
            <ac:spMk id="4" creationId="{6B7CFCC3-010C-D11D-7ABF-0376B4EC4790}"/>
          </ac:spMkLst>
        </pc:spChg>
        <pc:picChg chg="del">
          <ac:chgData name="Leonie Smith" userId="fed1330f33f5650e" providerId="LiveId" clId="{0815D92E-9AE2-4768-9543-E643F38DB8F4}" dt="2023-01-20T06:34:06.356" v="17"/>
          <ac:picMkLst>
            <pc:docMk/>
            <pc:sldMk cId="1976487860" sldId="257"/>
            <ac:picMk id="2" creationId="{06DE09F0-AD62-422F-A6B5-23D721F8439A}"/>
          </ac:picMkLst>
        </pc:picChg>
      </pc:sldChg>
      <pc:sldChg chg="delSp modSp mod modTransition modAnim">
        <pc:chgData name="Leonie Smith" userId="fed1330f33f5650e" providerId="LiveId" clId="{0815D92E-9AE2-4768-9543-E643F38DB8F4}" dt="2023-01-20T06:34:06.356" v="17"/>
        <pc:sldMkLst>
          <pc:docMk/>
          <pc:sldMk cId="3479998826" sldId="258"/>
        </pc:sldMkLst>
        <pc:spChg chg="mod">
          <ac:chgData name="Leonie Smith" userId="fed1330f33f5650e" providerId="LiveId" clId="{0815D92E-9AE2-4768-9543-E643F38DB8F4}" dt="2023-01-20T06:32:27.353" v="10"/>
          <ac:spMkLst>
            <pc:docMk/>
            <pc:sldMk cId="3479998826" sldId="258"/>
            <ac:spMk id="4" creationId="{BC0A39B8-CF71-C246-4534-74345AA60A88}"/>
          </ac:spMkLst>
        </pc:spChg>
        <pc:picChg chg="del">
          <ac:chgData name="Leonie Smith" userId="fed1330f33f5650e" providerId="LiveId" clId="{0815D92E-9AE2-4768-9543-E643F38DB8F4}" dt="2023-01-20T06:34:06.356" v="17"/>
          <ac:picMkLst>
            <pc:docMk/>
            <pc:sldMk cId="3479998826" sldId="258"/>
            <ac:picMk id="8" creationId="{3326E309-360B-42C2-A2A0-D9702DCA5A92}"/>
          </ac:picMkLst>
        </pc:picChg>
      </pc:sldChg>
      <pc:sldChg chg="delSp modSp mod modTransition modAnim">
        <pc:chgData name="Leonie Smith" userId="fed1330f33f5650e" providerId="LiveId" clId="{0815D92E-9AE2-4768-9543-E643F38DB8F4}" dt="2023-01-20T06:34:06.356" v="17"/>
        <pc:sldMkLst>
          <pc:docMk/>
          <pc:sldMk cId="3454259363" sldId="259"/>
        </pc:sldMkLst>
        <pc:spChg chg="mod">
          <ac:chgData name="Leonie Smith" userId="fed1330f33f5650e" providerId="LiveId" clId="{0815D92E-9AE2-4768-9543-E643F38DB8F4}" dt="2023-01-20T06:32:31.497" v="11"/>
          <ac:spMkLst>
            <pc:docMk/>
            <pc:sldMk cId="3454259363" sldId="259"/>
            <ac:spMk id="3" creationId="{21A6EB82-1824-10F7-5923-FA1193FD5F17}"/>
          </ac:spMkLst>
        </pc:spChg>
        <pc:picChg chg="del">
          <ac:chgData name="Leonie Smith" userId="fed1330f33f5650e" providerId="LiveId" clId="{0815D92E-9AE2-4768-9543-E643F38DB8F4}" dt="2023-01-20T06:34:06.356" v="17"/>
          <ac:picMkLst>
            <pc:docMk/>
            <pc:sldMk cId="3454259363" sldId="259"/>
            <ac:picMk id="6" creationId="{E41A2AFB-84FB-4CDB-876B-9A3575BCEE34}"/>
          </ac:picMkLst>
        </pc:picChg>
      </pc:sldChg>
      <pc:sldChg chg="delSp modSp mod modTransition modAnim">
        <pc:chgData name="Leonie Smith" userId="fed1330f33f5650e" providerId="LiveId" clId="{0815D92E-9AE2-4768-9543-E643F38DB8F4}" dt="2023-01-20T06:34:06.356" v="17"/>
        <pc:sldMkLst>
          <pc:docMk/>
          <pc:sldMk cId="392583588" sldId="260"/>
        </pc:sldMkLst>
        <pc:spChg chg="mod">
          <ac:chgData name="Leonie Smith" userId="fed1330f33f5650e" providerId="LiveId" clId="{0815D92E-9AE2-4768-9543-E643F38DB8F4}" dt="2023-01-20T06:32:36.485" v="12"/>
          <ac:spMkLst>
            <pc:docMk/>
            <pc:sldMk cId="392583588" sldId="260"/>
            <ac:spMk id="3" creationId="{5347242C-6AF7-2485-D03C-080D9509AAD0}"/>
          </ac:spMkLst>
        </pc:spChg>
        <pc:picChg chg="del">
          <ac:chgData name="Leonie Smith" userId="fed1330f33f5650e" providerId="LiveId" clId="{0815D92E-9AE2-4768-9543-E643F38DB8F4}" dt="2023-01-20T06:34:06.356" v="17"/>
          <ac:picMkLst>
            <pc:docMk/>
            <pc:sldMk cId="392583588" sldId="260"/>
            <ac:picMk id="8" creationId="{A4809892-409F-40ED-BED7-2ACB01285435}"/>
          </ac:picMkLst>
        </pc:picChg>
      </pc:sldChg>
      <pc:sldChg chg="delSp modSp mod modTransition modAnim">
        <pc:chgData name="Leonie Smith" userId="fed1330f33f5650e" providerId="LiveId" clId="{0815D92E-9AE2-4768-9543-E643F38DB8F4}" dt="2023-01-20T06:34:06.356" v="17"/>
        <pc:sldMkLst>
          <pc:docMk/>
          <pc:sldMk cId="3502086779" sldId="261"/>
        </pc:sldMkLst>
        <pc:spChg chg="mod">
          <ac:chgData name="Leonie Smith" userId="fed1330f33f5650e" providerId="LiveId" clId="{0815D92E-9AE2-4768-9543-E643F38DB8F4}" dt="2023-01-20T06:32:40.513" v="13"/>
          <ac:spMkLst>
            <pc:docMk/>
            <pc:sldMk cId="3502086779" sldId="261"/>
            <ac:spMk id="4" creationId="{51EEF357-0AF4-2F02-BF11-151590EA317A}"/>
          </ac:spMkLst>
        </pc:spChg>
        <pc:picChg chg="del">
          <ac:chgData name="Leonie Smith" userId="fed1330f33f5650e" providerId="LiveId" clId="{0815D92E-9AE2-4768-9543-E643F38DB8F4}" dt="2023-01-20T06:34:06.356" v="17"/>
          <ac:picMkLst>
            <pc:docMk/>
            <pc:sldMk cId="3502086779" sldId="261"/>
            <ac:picMk id="2" creationId="{98BE71C5-CAED-445C-8AD5-56D86BAF8C85}"/>
          </ac:picMkLst>
        </pc:picChg>
      </pc:sldChg>
      <pc:sldChg chg="delSp modSp mod modTransition modAnim">
        <pc:chgData name="Leonie Smith" userId="fed1330f33f5650e" providerId="LiveId" clId="{0815D92E-9AE2-4768-9543-E643F38DB8F4}" dt="2023-01-20T06:34:06.356" v="17"/>
        <pc:sldMkLst>
          <pc:docMk/>
          <pc:sldMk cId="454048172" sldId="262"/>
        </pc:sldMkLst>
        <pc:spChg chg="mod">
          <ac:chgData name="Leonie Smith" userId="fed1330f33f5650e" providerId="LiveId" clId="{0815D92E-9AE2-4768-9543-E643F38DB8F4}" dt="2023-01-20T06:32:44.696" v="14"/>
          <ac:spMkLst>
            <pc:docMk/>
            <pc:sldMk cId="454048172" sldId="262"/>
            <ac:spMk id="5" creationId="{C49191A3-20F5-2853-BBF4-9E2ED7A39DA9}"/>
          </ac:spMkLst>
        </pc:spChg>
        <pc:picChg chg="del">
          <ac:chgData name="Leonie Smith" userId="fed1330f33f5650e" providerId="LiveId" clId="{0815D92E-9AE2-4768-9543-E643F38DB8F4}" dt="2023-01-20T06:34:06.356" v="17"/>
          <ac:picMkLst>
            <pc:docMk/>
            <pc:sldMk cId="454048172" sldId="262"/>
            <ac:picMk id="2" creationId="{EAB77FDA-57F4-4628-B1B0-61C8ACA1DD0E}"/>
          </ac:picMkLst>
        </pc:picChg>
      </pc:sldChg>
      <pc:sldChg chg="modTransition">
        <pc:chgData name="Leonie Smith" userId="fed1330f33f5650e" providerId="LiveId" clId="{0815D92E-9AE2-4768-9543-E643F38DB8F4}" dt="2023-01-20T06:34:06.356" v="17"/>
        <pc:sldMkLst>
          <pc:docMk/>
          <pc:sldMk cId="2101114721" sldId="263"/>
        </pc:sldMkLst>
      </pc:sldChg>
      <pc:sldChg chg="addSp delSp modSp mod modTransition">
        <pc:chgData name="Leonie Smith" userId="fed1330f33f5650e" providerId="LiveId" clId="{0815D92E-9AE2-4768-9543-E643F38DB8F4}" dt="2023-01-20T06:34:06.356" v="17"/>
        <pc:sldMkLst>
          <pc:docMk/>
          <pc:sldMk cId="1000169901" sldId="264"/>
        </pc:sldMkLst>
        <pc:spChg chg="del">
          <ac:chgData name="Leonie Smith" userId="fed1330f33f5650e" providerId="LiveId" clId="{0815D92E-9AE2-4768-9543-E643F38DB8F4}" dt="2023-01-20T06:31:22.190" v="0" actId="21"/>
          <ac:spMkLst>
            <pc:docMk/>
            <pc:sldMk cId="1000169901" sldId="264"/>
            <ac:spMk id="3" creationId="{DA6DC8F3-334B-9220-20A3-C7A949F32BF5}"/>
          </ac:spMkLst>
        </pc:spChg>
        <pc:spChg chg="add mod">
          <ac:chgData name="Leonie Smith" userId="fed1330f33f5650e" providerId="LiveId" clId="{0815D92E-9AE2-4768-9543-E643F38DB8F4}" dt="2023-01-20T06:32:08.855" v="8"/>
          <ac:spMkLst>
            <pc:docMk/>
            <pc:sldMk cId="1000169901" sldId="264"/>
            <ac:spMk id="4" creationId="{3511BFD5-6533-7AD7-EE3E-53F2F79C7F8B}"/>
          </ac:spMkLst>
        </pc:spChg>
      </pc:sldChg>
      <pc:sldChg chg="modTransition">
        <pc:chgData name="Leonie Smith" userId="fed1330f33f5650e" providerId="LiveId" clId="{0815D92E-9AE2-4768-9543-E643F38DB8F4}" dt="2023-01-20T06:34:06.356" v="17"/>
        <pc:sldMkLst>
          <pc:docMk/>
          <pc:sldMk cId="3759221820" sldId="439"/>
        </pc:sldMkLst>
      </pc:sldChg>
      <pc:sldChg chg="modTransition">
        <pc:chgData name="Leonie Smith" userId="fed1330f33f5650e" providerId="LiveId" clId="{0815D92E-9AE2-4768-9543-E643F38DB8F4}" dt="2023-01-20T06:34:06.356" v="17"/>
        <pc:sldMkLst>
          <pc:docMk/>
          <pc:sldMk cId="3306392768" sldId="440"/>
        </pc:sldMkLst>
      </pc:sldChg>
      <pc:sldChg chg="modTransition">
        <pc:chgData name="Leonie Smith" userId="fed1330f33f5650e" providerId="LiveId" clId="{0815D92E-9AE2-4768-9543-E643F38DB8F4}" dt="2023-01-20T06:34:06.356" v="17"/>
        <pc:sldMkLst>
          <pc:docMk/>
          <pc:sldMk cId="2571520139" sldId="441"/>
        </pc:sldMkLst>
      </pc:sldChg>
      <pc:sldChg chg="modTransition">
        <pc:chgData name="Leonie Smith" userId="fed1330f33f5650e" providerId="LiveId" clId="{0815D92E-9AE2-4768-9543-E643F38DB8F4}" dt="2023-01-20T06:34:06.356" v="17"/>
        <pc:sldMkLst>
          <pc:docMk/>
          <pc:sldMk cId="609200551" sldId="442"/>
        </pc:sldMkLst>
      </pc:sldChg>
      <pc:sldChg chg="modTransition">
        <pc:chgData name="Leonie Smith" userId="fed1330f33f5650e" providerId="LiveId" clId="{0815D92E-9AE2-4768-9543-E643F38DB8F4}" dt="2023-01-20T06:34:06.356" v="17"/>
        <pc:sldMkLst>
          <pc:docMk/>
          <pc:sldMk cId="2008866657" sldId="443"/>
        </pc:sldMkLst>
      </pc:sldChg>
      <pc:sldChg chg="modTransition">
        <pc:chgData name="Leonie Smith" userId="fed1330f33f5650e" providerId="LiveId" clId="{0815D92E-9AE2-4768-9543-E643F38DB8F4}" dt="2023-01-20T06:34:06.356" v="17"/>
        <pc:sldMkLst>
          <pc:docMk/>
          <pc:sldMk cId="54413100" sldId="444"/>
        </pc:sldMkLst>
      </pc:sldChg>
      <pc:sldChg chg="modTransition">
        <pc:chgData name="Leonie Smith" userId="fed1330f33f5650e" providerId="LiveId" clId="{0815D92E-9AE2-4768-9543-E643F38DB8F4}" dt="2023-01-20T06:34:06.356" v="17"/>
        <pc:sldMkLst>
          <pc:docMk/>
          <pc:sldMk cId="3436384529" sldId="445"/>
        </pc:sldMkLst>
      </pc:sldChg>
      <pc:sldChg chg="delSp modSp mod modTransition modAnim">
        <pc:chgData name="Leonie Smith" userId="fed1330f33f5650e" providerId="LiveId" clId="{0815D92E-9AE2-4768-9543-E643F38DB8F4}" dt="2023-01-20T06:34:06.356" v="17"/>
        <pc:sldMkLst>
          <pc:docMk/>
          <pc:sldMk cId="1467500367" sldId="449"/>
        </pc:sldMkLst>
        <pc:spChg chg="mod">
          <ac:chgData name="Leonie Smith" userId="fed1330f33f5650e" providerId="LiveId" clId="{0815D92E-9AE2-4768-9543-E643F38DB8F4}" dt="2023-01-20T06:32:48.883" v="15"/>
          <ac:spMkLst>
            <pc:docMk/>
            <pc:sldMk cId="1467500367" sldId="449"/>
            <ac:spMk id="4" creationId="{10C23917-3053-69DA-524B-A9573A89CC1C}"/>
          </ac:spMkLst>
        </pc:spChg>
        <pc:picChg chg="del">
          <ac:chgData name="Leonie Smith" userId="fed1330f33f5650e" providerId="LiveId" clId="{0815D92E-9AE2-4768-9543-E643F38DB8F4}" dt="2023-01-20T06:34:06.356" v="17"/>
          <ac:picMkLst>
            <pc:docMk/>
            <pc:sldMk cId="1467500367" sldId="449"/>
            <ac:picMk id="2" creationId="{99930E15-59F0-4BD2-9D80-2B1AD1367D4F}"/>
          </ac:picMkLst>
        </pc:picChg>
      </pc:sldChg>
      <pc:sldChg chg="delSp modSp mod modTransition modAnim">
        <pc:chgData name="Leonie Smith" userId="fed1330f33f5650e" providerId="LiveId" clId="{0815D92E-9AE2-4768-9543-E643F38DB8F4}" dt="2023-01-20T06:34:06.356" v="17"/>
        <pc:sldMkLst>
          <pc:docMk/>
          <pc:sldMk cId="2791677871" sldId="450"/>
        </pc:sldMkLst>
        <pc:spChg chg="mod">
          <ac:chgData name="Leonie Smith" userId="fed1330f33f5650e" providerId="LiveId" clId="{0815D92E-9AE2-4768-9543-E643F38DB8F4}" dt="2023-01-20T06:32:52.708" v="16"/>
          <ac:spMkLst>
            <pc:docMk/>
            <pc:sldMk cId="2791677871" sldId="450"/>
            <ac:spMk id="4" creationId="{C8887345-D5A7-BF9D-9178-B2DEC9C710BD}"/>
          </ac:spMkLst>
        </pc:spChg>
        <pc:picChg chg="del">
          <ac:chgData name="Leonie Smith" userId="fed1330f33f5650e" providerId="LiveId" clId="{0815D92E-9AE2-4768-9543-E643F38DB8F4}" dt="2023-01-20T06:34:06.356" v="17"/>
          <ac:picMkLst>
            <pc:docMk/>
            <pc:sldMk cId="2791677871" sldId="450"/>
            <ac:picMk id="3" creationId="{C4FA4E51-F052-4F6C-92EC-825B9E2A2BE7}"/>
          </ac:picMkLst>
        </pc:picChg>
      </pc:sldChg>
      <pc:sldChg chg="delSp modTransition modAnim">
        <pc:chgData name="Leonie Smith" userId="fed1330f33f5650e" providerId="LiveId" clId="{0815D92E-9AE2-4768-9543-E643F38DB8F4}" dt="2023-01-20T06:34:06.356" v="17"/>
        <pc:sldMkLst>
          <pc:docMk/>
          <pc:sldMk cId="3159710646" sldId="451"/>
        </pc:sldMkLst>
        <pc:picChg chg="del">
          <ac:chgData name="Leonie Smith" userId="fed1330f33f5650e" providerId="LiveId" clId="{0815D92E-9AE2-4768-9543-E643F38DB8F4}" dt="2023-01-20T06:34:06.356" v="17"/>
          <ac:picMkLst>
            <pc:docMk/>
            <pc:sldMk cId="3159710646" sldId="451"/>
            <ac:picMk id="5" creationId="{A20AF52A-5AB9-4AE0-A133-BB53F55DEB92}"/>
          </ac:picMkLst>
        </pc:picChg>
      </pc:sldChg>
      <pc:sldChg chg="modTransition">
        <pc:chgData name="Leonie Smith" userId="fed1330f33f5650e" providerId="LiveId" clId="{0815D92E-9AE2-4768-9543-E643F38DB8F4}" dt="2023-01-20T06:34:06.356" v="17"/>
        <pc:sldMkLst>
          <pc:docMk/>
          <pc:sldMk cId="1529986287" sldId="455"/>
        </pc:sldMkLst>
      </pc:sldChg>
      <pc:sldChg chg="modTransition">
        <pc:chgData name="Leonie Smith" userId="fed1330f33f5650e" providerId="LiveId" clId="{0815D92E-9AE2-4768-9543-E643F38DB8F4}" dt="2023-01-20T06:34:06.356" v="17"/>
        <pc:sldMkLst>
          <pc:docMk/>
          <pc:sldMk cId="1823079078" sldId="456"/>
        </pc:sldMkLst>
      </pc:sldChg>
      <pc:sldChg chg="modTransition">
        <pc:chgData name="Leonie Smith" userId="fed1330f33f5650e" providerId="LiveId" clId="{0815D92E-9AE2-4768-9543-E643F38DB8F4}" dt="2023-01-20T06:34:06.356" v="17"/>
        <pc:sldMkLst>
          <pc:docMk/>
          <pc:sldMk cId="1555750291" sldId="457"/>
        </pc:sldMkLst>
      </pc:sldChg>
    </pc:docChg>
  </pc:docChgLst>
  <pc:docChgLst>
    <pc:chgData name="Leonie Smith" userId="fed1330f33f5650e" providerId="LiveId" clId="{8538A72B-6E14-49AC-90D1-84A30A0453DD}"/>
    <pc:docChg chg="custSel addSld delSld modSld">
      <pc:chgData name="Leonie Smith" userId="fed1330f33f5650e" providerId="LiveId" clId="{8538A72B-6E14-49AC-90D1-84A30A0453DD}" dt="2023-08-22T13:22:06.818" v="2" actId="2696"/>
      <pc:docMkLst>
        <pc:docMk/>
      </pc:docMkLst>
      <pc:sldChg chg="delSp add del mod">
        <pc:chgData name="Leonie Smith" userId="fed1330f33f5650e" providerId="LiveId" clId="{8538A72B-6E14-49AC-90D1-84A30A0453DD}" dt="2023-08-22T13:22:06.818" v="2" actId="2696"/>
        <pc:sldMkLst>
          <pc:docMk/>
          <pc:sldMk cId="3412473647" sldId="458"/>
        </pc:sldMkLst>
        <pc:spChg chg="del">
          <ac:chgData name="Leonie Smith" userId="fed1330f33f5650e" providerId="LiveId" clId="{8538A72B-6E14-49AC-90D1-84A30A0453DD}" dt="2023-08-22T13:20:55.272" v="1" actId="21"/>
          <ac:spMkLst>
            <pc:docMk/>
            <pc:sldMk cId="3412473647" sldId="458"/>
            <ac:spMk id="4" creationId="{3511BFD5-6533-7AD7-EE3E-53F2F79C7F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C4EC8A-5552-447E-A778-1A50EE8AB9FA}" type="datetimeFigureOut">
              <a:rPr lang="en-ZA" smtClean="0"/>
              <a:t>2023/08/22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4F304-5F7D-4164-9FA3-21EE2CCEE2DB}" type="slidenum">
              <a:rPr lang="en-ZA" smtClean="0"/>
              <a:t>‹#›</a:t>
            </a:fld>
            <a:endParaRPr lang="en-ZA"/>
          </a:p>
        </p:txBody>
      </p:sp>
    </p:spTree>
    <p:extLst>
      <p:ext uri="{BB962C8B-B14F-4D97-AF65-F5344CB8AC3E}">
        <p14:creationId xmlns:p14="http://schemas.microsoft.com/office/powerpoint/2010/main" val="120341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9F4F304-5F7D-4164-9FA3-21EE2CCEE2DB}" type="slidenum">
              <a:rPr lang="en-ZA" smtClean="0"/>
              <a:t>4</a:t>
            </a:fld>
            <a:endParaRPr lang="en-ZA"/>
          </a:p>
        </p:txBody>
      </p:sp>
    </p:spTree>
    <p:extLst>
      <p:ext uri="{BB962C8B-B14F-4D97-AF65-F5344CB8AC3E}">
        <p14:creationId xmlns:p14="http://schemas.microsoft.com/office/powerpoint/2010/main" val="19102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56917CF-781A-4678-82F0-D25A7591F0C4}" type="slidenum">
              <a:rPr lang="en-ZA" smtClean="0"/>
              <a:t>22</a:t>
            </a:fld>
            <a:endParaRPr lang="en-ZA"/>
          </a:p>
        </p:txBody>
      </p:sp>
    </p:spTree>
    <p:extLst>
      <p:ext uri="{BB962C8B-B14F-4D97-AF65-F5344CB8AC3E}">
        <p14:creationId xmlns:p14="http://schemas.microsoft.com/office/powerpoint/2010/main" val="3024693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9F4F304-5F7D-4164-9FA3-21EE2CCEE2DB}" type="slidenum">
              <a:rPr lang="en-ZA" smtClean="0"/>
              <a:t>6</a:t>
            </a:fld>
            <a:endParaRPr lang="en-ZA"/>
          </a:p>
        </p:txBody>
      </p:sp>
    </p:spTree>
    <p:extLst>
      <p:ext uri="{BB962C8B-B14F-4D97-AF65-F5344CB8AC3E}">
        <p14:creationId xmlns:p14="http://schemas.microsoft.com/office/powerpoint/2010/main" val="1422571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9F4F304-5F7D-4164-9FA3-21EE2CCEE2DB}" type="slidenum">
              <a:rPr lang="en-ZA" smtClean="0"/>
              <a:t>8</a:t>
            </a:fld>
            <a:endParaRPr lang="en-ZA"/>
          </a:p>
        </p:txBody>
      </p:sp>
    </p:spTree>
    <p:extLst>
      <p:ext uri="{BB962C8B-B14F-4D97-AF65-F5344CB8AC3E}">
        <p14:creationId xmlns:p14="http://schemas.microsoft.com/office/powerpoint/2010/main" val="3383991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9F4F304-5F7D-4164-9FA3-21EE2CCEE2DB}" type="slidenum">
              <a:rPr lang="en-ZA" smtClean="0"/>
              <a:t>10</a:t>
            </a:fld>
            <a:endParaRPr lang="en-ZA"/>
          </a:p>
        </p:txBody>
      </p:sp>
    </p:spTree>
    <p:extLst>
      <p:ext uri="{BB962C8B-B14F-4D97-AF65-F5344CB8AC3E}">
        <p14:creationId xmlns:p14="http://schemas.microsoft.com/office/powerpoint/2010/main" val="56068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9F4F304-5F7D-4164-9FA3-21EE2CCEE2DB}" type="slidenum">
              <a:rPr lang="en-ZA" smtClean="0"/>
              <a:t>12</a:t>
            </a:fld>
            <a:endParaRPr lang="en-ZA"/>
          </a:p>
        </p:txBody>
      </p:sp>
    </p:spTree>
    <p:extLst>
      <p:ext uri="{BB962C8B-B14F-4D97-AF65-F5344CB8AC3E}">
        <p14:creationId xmlns:p14="http://schemas.microsoft.com/office/powerpoint/2010/main" val="3794111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8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r>
              <a:rPr lang="en-ZA" sz="1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6Noah was 600 years old when the flood came on the earth.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9F4F304-5F7D-4164-9FA3-21EE2CCEE2DB}" type="slidenum">
              <a:rPr lang="en-ZA" smtClean="0"/>
              <a:t>14</a:t>
            </a:fld>
            <a:endParaRPr lang="en-ZA"/>
          </a:p>
        </p:txBody>
      </p:sp>
    </p:spTree>
    <p:extLst>
      <p:ext uri="{BB962C8B-B14F-4D97-AF65-F5344CB8AC3E}">
        <p14:creationId xmlns:p14="http://schemas.microsoft.com/office/powerpoint/2010/main" val="2721848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9F4F304-5F7D-4164-9FA3-21EE2CCEE2DB}" type="slidenum">
              <a:rPr lang="en-ZA" smtClean="0"/>
              <a:t>16</a:t>
            </a:fld>
            <a:endParaRPr lang="en-ZA"/>
          </a:p>
        </p:txBody>
      </p:sp>
    </p:spTree>
    <p:extLst>
      <p:ext uri="{BB962C8B-B14F-4D97-AF65-F5344CB8AC3E}">
        <p14:creationId xmlns:p14="http://schemas.microsoft.com/office/powerpoint/2010/main" val="277781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56917CF-781A-4678-82F0-D25A7591F0C4}" type="slidenum">
              <a:rPr lang="en-ZA" smtClean="0"/>
              <a:t>18</a:t>
            </a:fld>
            <a:endParaRPr lang="en-ZA"/>
          </a:p>
        </p:txBody>
      </p:sp>
    </p:spTree>
    <p:extLst>
      <p:ext uri="{BB962C8B-B14F-4D97-AF65-F5344CB8AC3E}">
        <p14:creationId xmlns:p14="http://schemas.microsoft.com/office/powerpoint/2010/main" val="3508434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56917CF-781A-4678-82F0-D25A7591F0C4}" type="slidenum">
              <a:rPr lang="en-ZA" smtClean="0"/>
              <a:t>20</a:t>
            </a:fld>
            <a:endParaRPr lang="en-ZA"/>
          </a:p>
        </p:txBody>
      </p:sp>
    </p:spTree>
    <p:extLst>
      <p:ext uri="{BB962C8B-B14F-4D97-AF65-F5344CB8AC3E}">
        <p14:creationId xmlns:p14="http://schemas.microsoft.com/office/powerpoint/2010/main" val="1519371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567F-16CE-44B2-BAA3-930A0E80A4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5EECAD29-9926-49A9-A844-791ACA3767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A0BE6FDC-7A50-4ABC-9653-769507B4ED78}"/>
              </a:ext>
            </a:extLst>
          </p:cNvPr>
          <p:cNvSpPr>
            <a:spLocks noGrp="1"/>
          </p:cNvSpPr>
          <p:nvPr>
            <p:ph type="dt" sz="half" idx="10"/>
          </p:nvPr>
        </p:nvSpPr>
        <p:spPr/>
        <p:txBody>
          <a:bodyPr/>
          <a:lstStyle/>
          <a:p>
            <a:fld id="{63F58077-C268-4699-ACC6-74B99ECE0F3E}" type="datetimeFigureOut">
              <a:rPr lang="en-ZA" smtClean="0"/>
              <a:t>2023/08/22</a:t>
            </a:fld>
            <a:endParaRPr lang="en-ZA"/>
          </a:p>
        </p:txBody>
      </p:sp>
      <p:sp>
        <p:nvSpPr>
          <p:cNvPr id="5" name="Footer Placeholder 4">
            <a:extLst>
              <a:ext uri="{FF2B5EF4-FFF2-40B4-BE49-F238E27FC236}">
                <a16:creationId xmlns:a16="http://schemas.microsoft.com/office/drawing/2014/main" id="{C1DE74D0-A5B0-4015-B671-F5E1F7A3524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959A409-0F85-444E-862F-E7E247E4AF4A}"/>
              </a:ext>
            </a:extLst>
          </p:cNvPr>
          <p:cNvSpPr>
            <a:spLocks noGrp="1"/>
          </p:cNvSpPr>
          <p:nvPr>
            <p:ph type="sldNum" sz="quarter" idx="12"/>
          </p:nvPr>
        </p:nvSpPr>
        <p:spPr/>
        <p:txBody>
          <a:bodyPr/>
          <a:lstStyle/>
          <a:p>
            <a:fld id="{5FDABC9D-CED3-44A3-AEE7-08E313DC1604}" type="slidenum">
              <a:rPr lang="en-ZA" smtClean="0"/>
              <a:t>‹#›</a:t>
            </a:fld>
            <a:endParaRPr lang="en-ZA"/>
          </a:p>
        </p:txBody>
      </p:sp>
    </p:spTree>
    <p:extLst>
      <p:ext uri="{BB962C8B-B14F-4D97-AF65-F5344CB8AC3E}">
        <p14:creationId xmlns:p14="http://schemas.microsoft.com/office/powerpoint/2010/main" val="3163711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91793-A8C0-408A-9A58-40D2D2B2952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7259CF1-2CEB-443B-8C71-21313ECD80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687E504-6812-415A-992B-CE24EEAC81C6}"/>
              </a:ext>
            </a:extLst>
          </p:cNvPr>
          <p:cNvSpPr>
            <a:spLocks noGrp="1"/>
          </p:cNvSpPr>
          <p:nvPr>
            <p:ph type="dt" sz="half" idx="10"/>
          </p:nvPr>
        </p:nvSpPr>
        <p:spPr/>
        <p:txBody>
          <a:bodyPr/>
          <a:lstStyle/>
          <a:p>
            <a:fld id="{63F58077-C268-4699-ACC6-74B99ECE0F3E}" type="datetimeFigureOut">
              <a:rPr lang="en-ZA" smtClean="0"/>
              <a:t>2023/08/22</a:t>
            </a:fld>
            <a:endParaRPr lang="en-ZA"/>
          </a:p>
        </p:txBody>
      </p:sp>
      <p:sp>
        <p:nvSpPr>
          <p:cNvPr id="5" name="Footer Placeholder 4">
            <a:extLst>
              <a:ext uri="{FF2B5EF4-FFF2-40B4-BE49-F238E27FC236}">
                <a16:creationId xmlns:a16="http://schemas.microsoft.com/office/drawing/2014/main" id="{C6DDE996-AA73-4780-B76C-2733EED17FB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3B6BE7-9089-415A-A69E-FF2B9390E708}"/>
              </a:ext>
            </a:extLst>
          </p:cNvPr>
          <p:cNvSpPr>
            <a:spLocks noGrp="1"/>
          </p:cNvSpPr>
          <p:nvPr>
            <p:ph type="sldNum" sz="quarter" idx="12"/>
          </p:nvPr>
        </p:nvSpPr>
        <p:spPr/>
        <p:txBody>
          <a:bodyPr/>
          <a:lstStyle/>
          <a:p>
            <a:fld id="{5FDABC9D-CED3-44A3-AEE7-08E313DC1604}" type="slidenum">
              <a:rPr lang="en-ZA" smtClean="0"/>
              <a:t>‹#›</a:t>
            </a:fld>
            <a:endParaRPr lang="en-ZA"/>
          </a:p>
        </p:txBody>
      </p:sp>
    </p:spTree>
    <p:extLst>
      <p:ext uri="{BB962C8B-B14F-4D97-AF65-F5344CB8AC3E}">
        <p14:creationId xmlns:p14="http://schemas.microsoft.com/office/powerpoint/2010/main" val="147044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A40C52-4EDF-4138-8854-1B602420CA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97FCD02-8761-4106-8CDB-C660436951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BE8EE52-9AD6-45CA-A0C7-CD35CC937118}"/>
              </a:ext>
            </a:extLst>
          </p:cNvPr>
          <p:cNvSpPr>
            <a:spLocks noGrp="1"/>
          </p:cNvSpPr>
          <p:nvPr>
            <p:ph type="dt" sz="half" idx="10"/>
          </p:nvPr>
        </p:nvSpPr>
        <p:spPr/>
        <p:txBody>
          <a:bodyPr/>
          <a:lstStyle/>
          <a:p>
            <a:fld id="{63F58077-C268-4699-ACC6-74B99ECE0F3E}" type="datetimeFigureOut">
              <a:rPr lang="en-ZA" smtClean="0"/>
              <a:t>2023/08/22</a:t>
            </a:fld>
            <a:endParaRPr lang="en-ZA"/>
          </a:p>
        </p:txBody>
      </p:sp>
      <p:sp>
        <p:nvSpPr>
          <p:cNvPr id="5" name="Footer Placeholder 4">
            <a:extLst>
              <a:ext uri="{FF2B5EF4-FFF2-40B4-BE49-F238E27FC236}">
                <a16:creationId xmlns:a16="http://schemas.microsoft.com/office/drawing/2014/main" id="{49383BE0-A677-43FE-AC42-C5E28222030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4D9035E-D0AF-4C88-BFB1-70C62DF882D0}"/>
              </a:ext>
            </a:extLst>
          </p:cNvPr>
          <p:cNvSpPr>
            <a:spLocks noGrp="1"/>
          </p:cNvSpPr>
          <p:nvPr>
            <p:ph type="sldNum" sz="quarter" idx="12"/>
          </p:nvPr>
        </p:nvSpPr>
        <p:spPr/>
        <p:txBody>
          <a:bodyPr/>
          <a:lstStyle/>
          <a:p>
            <a:fld id="{5FDABC9D-CED3-44A3-AEE7-08E313DC1604}" type="slidenum">
              <a:rPr lang="en-ZA" smtClean="0"/>
              <a:t>‹#›</a:t>
            </a:fld>
            <a:endParaRPr lang="en-ZA"/>
          </a:p>
        </p:txBody>
      </p:sp>
    </p:spTree>
    <p:extLst>
      <p:ext uri="{BB962C8B-B14F-4D97-AF65-F5344CB8AC3E}">
        <p14:creationId xmlns:p14="http://schemas.microsoft.com/office/powerpoint/2010/main" val="964561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8F1E2-31FF-4B56-8490-0BAD23B3176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87BA044-806B-4523-85C7-974E585C0E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AAE706E-3784-4276-82B1-A70874897878}"/>
              </a:ext>
            </a:extLst>
          </p:cNvPr>
          <p:cNvSpPr>
            <a:spLocks noGrp="1"/>
          </p:cNvSpPr>
          <p:nvPr>
            <p:ph type="dt" sz="half" idx="10"/>
          </p:nvPr>
        </p:nvSpPr>
        <p:spPr/>
        <p:txBody>
          <a:bodyPr/>
          <a:lstStyle/>
          <a:p>
            <a:fld id="{63F58077-C268-4699-ACC6-74B99ECE0F3E}" type="datetimeFigureOut">
              <a:rPr lang="en-ZA" smtClean="0"/>
              <a:t>2023/08/22</a:t>
            </a:fld>
            <a:endParaRPr lang="en-ZA"/>
          </a:p>
        </p:txBody>
      </p:sp>
      <p:sp>
        <p:nvSpPr>
          <p:cNvPr id="5" name="Footer Placeholder 4">
            <a:extLst>
              <a:ext uri="{FF2B5EF4-FFF2-40B4-BE49-F238E27FC236}">
                <a16:creationId xmlns:a16="http://schemas.microsoft.com/office/drawing/2014/main" id="{B0F5B58E-C302-4ABF-B623-B11D057698C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3F331D3-8418-48DF-B48C-E1C38B43F299}"/>
              </a:ext>
            </a:extLst>
          </p:cNvPr>
          <p:cNvSpPr>
            <a:spLocks noGrp="1"/>
          </p:cNvSpPr>
          <p:nvPr>
            <p:ph type="sldNum" sz="quarter" idx="12"/>
          </p:nvPr>
        </p:nvSpPr>
        <p:spPr/>
        <p:txBody>
          <a:bodyPr/>
          <a:lstStyle/>
          <a:p>
            <a:fld id="{5FDABC9D-CED3-44A3-AEE7-08E313DC1604}" type="slidenum">
              <a:rPr lang="en-ZA" smtClean="0"/>
              <a:t>‹#›</a:t>
            </a:fld>
            <a:endParaRPr lang="en-ZA"/>
          </a:p>
        </p:txBody>
      </p:sp>
    </p:spTree>
    <p:extLst>
      <p:ext uri="{BB962C8B-B14F-4D97-AF65-F5344CB8AC3E}">
        <p14:creationId xmlns:p14="http://schemas.microsoft.com/office/powerpoint/2010/main" val="406760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3C20-D6A0-42B6-AA3C-E3596A7D75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23285DE-2E8E-4E05-BD69-36368D70FC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A4CD2-FEED-48C8-B7B0-B9AEDFA9E228}"/>
              </a:ext>
            </a:extLst>
          </p:cNvPr>
          <p:cNvSpPr>
            <a:spLocks noGrp="1"/>
          </p:cNvSpPr>
          <p:nvPr>
            <p:ph type="dt" sz="half" idx="10"/>
          </p:nvPr>
        </p:nvSpPr>
        <p:spPr/>
        <p:txBody>
          <a:bodyPr/>
          <a:lstStyle/>
          <a:p>
            <a:fld id="{63F58077-C268-4699-ACC6-74B99ECE0F3E}" type="datetimeFigureOut">
              <a:rPr lang="en-ZA" smtClean="0"/>
              <a:t>2023/08/22</a:t>
            </a:fld>
            <a:endParaRPr lang="en-ZA"/>
          </a:p>
        </p:txBody>
      </p:sp>
      <p:sp>
        <p:nvSpPr>
          <p:cNvPr id="5" name="Footer Placeholder 4">
            <a:extLst>
              <a:ext uri="{FF2B5EF4-FFF2-40B4-BE49-F238E27FC236}">
                <a16:creationId xmlns:a16="http://schemas.microsoft.com/office/drawing/2014/main" id="{6677D01C-CF6D-4669-83CC-A7F437B67D7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A6993C1-C43C-4757-8303-910190FD0E2A}"/>
              </a:ext>
            </a:extLst>
          </p:cNvPr>
          <p:cNvSpPr>
            <a:spLocks noGrp="1"/>
          </p:cNvSpPr>
          <p:nvPr>
            <p:ph type="sldNum" sz="quarter" idx="12"/>
          </p:nvPr>
        </p:nvSpPr>
        <p:spPr/>
        <p:txBody>
          <a:bodyPr/>
          <a:lstStyle/>
          <a:p>
            <a:fld id="{5FDABC9D-CED3-44A3-AEE7-08E313DC1604}" type="slidenum">
              <a:rPr lang="en-ZA" smtClean="0"/>
              <a:t>‹#›</a:t>
            </a:fld>
            <a:endParaRPr lang="en-ZA"/>
          </a:p>
        </p:txBody>
      </p:sp>
    </p:spTree>
    <p:extLst>
      <p:ext uri="{BB962C8B-B14F-4D97-AF65-F5344CB8AC3E}">
        <p14:creationId xmlns:p14="http://schemas.microsoft.com/office/powerpoint/2010/main" val="87719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CE38-7E77-40C0-BC42-80CC1CE4990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E3A8B1B-FCD3-4FD1-B14B-59128F88FA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46A9CDAD-9281-4F7E-BA10-C8CF4CB5F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8B0C74D-6DED-46E2-81FF-739C0A26CAD7}"/>
              </a:ext>
            </a:extLst>
          </p:cNvPr>
          <p:cNvSpPr>
            <a:spLocks noGrp="1"/>
          </p:cNvSpPr>
          <p:nvPr>
            <p:ph type="dt" sz="half" idx="10"/>
          </p:nvPr>
        </p:nvSpPr>
        <p:spPr/>
        <p:txBody>
          <a:bodyPr/>
          <a:lstStyle/>
          <a:p>
            <a:fld id="{63F58077-C268-4699-ACC6-74B99ECE0F3E}" type="datetimeFigureOut">
              <a:rPr lang="en-ZA" smtClean="0"/>
              <a:t>2023/08/22</a:t>
            </a:fld>
            <a:endParaRPr lang="en-ZA"/>
          </a:p>
        </p:txBody>
      </p:sp>
      <p:sp>
        <p:nvSpPr>
          <p:cNvPr id="6" name="Footer Placeholder 5">
            <a:extLst>
              <a:ext uri="{FF2B5EF4-FFF2-40B4-BE49-F238E27FC236}">
                <a16:creationId xmlns:a16="http://schemas.microsoft.com/office/drawing/2014/main" id="{4A0EE8B9-3FF3-46EA-AEDA-09DD7BBCE927}"/>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89D74E4-32ED-4844-9F54-DE934E452C18}"/>
              </a:ext>
            </a:extLst>
          </p:cNvPr>
          <p:cNvSpPr>
            <a:spLocks noGrp="1"/>
          </p:cNvSpPr>
          <p:nvPr>
            <p:ph type="sldNum" sz="quarter" idx="12"/>
          </p:nvPr>
        </p:nvSpPr>
        <p:spPr/>
        <p:txBody>
          <a:bodyPr/>
          <a:lstStyle/>
          <a:p>
            <a:fld id="{5FDABC9D-CED3-44A3-AEE7-08E313DC1604}" type="slidenum">
              <a:rPr lang="en-ZA" smtClean="0"/>
              <a:t>‹#›</a:t>
            </a:fld>
            <a:endParaRPr lang="en-ZA"/>
          </a:p>
        </p:txBody>
      </p:sp>
    </p:spTree>
    <p:extLst>
      <p:ext uri="{BB962C8B-B14F-4D97-AF65-F5344CB8AC3E}">
        <p14:creationId xmlns:p14="http://schemas.microsoft.com/office/powerpoint/2010/main" val="106438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1831-C82D-4DBA-9FA2-3C210D283005}"/>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B975890-4444-4670-BB60-D3AABDE3CD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B7B248-C7C7-429D-AF75-31ACD81657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AFC508A5-6F16-4C1C-97EF-F9BBF9BD4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284D1-D6C5-4348-AF0D-EDECD24427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BBB3D6C-1652-46CB-9887-2BD1E38156FE}"/>
              </a:ext>
            </a:extLst>
          </p:cNvPr>
          <p:cNvSpPr>
            <a:spLocks noGrp="1"/>
          </p:cNvSpPr>
          <p:nvPr>
            <p:ph type="dt" sz="half" idx="10"/>
          </p:nvPr>
        </p:nvSpPr>
        <p:spPr/>
        <p:txBody>
          <a:bodyPr/>
          <a:lstStyle/>
          <a:p>
            <a:fld id="{63F58077-C268-4699-ACC6-74B99ECE0F3E}" type="datetimeFigureOut">
              <a:rPr lang="en-ZA" smtClean="0"/>
              <a:t>2023/08/22</a:t>
            </a:fld>
            <a:endParaRPr lang="en-ZA"/>
          </a:p>
        </p:txBody>
      </p:sp>
      <p:sp>
        <p:nvSpPr>
          <p:cNvPr id="8" name="Footer Placeholder 7">
            <a:extLst>
              <a:ext uri="{FF2B5EF4-FFF2-40B4-BE49-F238E27FC236}">
                <a16:creationId xmlns:a16="http://schemas.microsoft.com/office/drawing/2014/main" id="{46C53318-9529-4FF8-AC4B-D74A69858FBC}"/>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9669553-2B8E-4904-BBFB-EFD7DB22F77D}"/>
              </a:ext>
            </a:extLst>
          </p:cNvPr>
          <p:cNvSpPr>
            <a:spLocks noGrp="1"/>
          </p:cNvSpPr>
          <p:nvPr>
            <p:ph type="sldNum" sz="quarter" idx="12"/>
          </p:nvPr>
        </p:nvSpPr>
        <p:spPr/>
        <p:txBody>
          <a:bodyPr/>
          <a:lstStyle/>
          <a:p>
            <a:fld id="{5FDABC9D-CED3-44A3-AEE7-08E313DC1604}" type="slidenum">
              <a:rPr lang="en-ZA" smtClean="0"/>
              <a:t>‹#›</a:t>
            </a:fld>
            <a:endParaRPr lang="en-ZA"/>
          </a:p>
        </p:txBody>
      </p:sp>
    </p:spTree>
    <p:extLst>
      <p:ext uri="{BB962C8B-B14F-4D97-AF65-F5344CB8AC3E}">
        <p14:creationId xmlns:p14="http://schemas.microsoft.com/office/powerpoint/2010/main" val="3050057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12171-780D-401A-9405-2FC7155830B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3CB117F-DF49-4916-9431-BFB443F0290B}"/>
              </a:ext>
            </a:extLst>
          </p:cNvPr>
          <p:cNvSpPr>
            <a:spLocks noGrp="1"/>
          </p:cNvSpPr>
          <p:nvPr>
            <p:ph type="dt" sz="half" idx="10"/>
          </p:nvPr>
        </p:nvSpPr>
        <p:spPr/>
        <p:txBody>
          <a:bodyPr/>
          <a:lstStyle/>
          <a:p>
            <a:fld id="{63F58077-C268-4699-ACC6-74B99ECE0F3E}" type="datetimeFigureOut">
              <a:rPr lang="en-ZA" smtClean="0"/>
              <a:t>2023/08/22</a:t>
            </a:fld>
            <a:endParaRPr lang="en-ZA"/>
          </a:p>
        </p:txBody>
      </p:sp>
      <p:sp>
        <p:nvSpPr>
          <p:cNvPr id="4" name="Footer Placeholder 3">
            <a:extLst>
              <a:ext uri="{FF2B5EF4-FFF2-40B4-BE49-F238E27FC236}">
                <a16:creationId xmlns:a16="http://schemas.microsoft.com/office/drawing/2014/main" id="{BAF41D4D-D305-44BB-A1B4-0330367B98D0}"/>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226D724-2F7A-4856-AB1B-C3A9E3CF1CA9}"/>
              </a:ext>
            </a:extLst>
          </p:cNvPr>
          <p:cNvSpPr>
            <a:spLocks noGrp="1"/>
          </p:cNvSpPr>
          <p:nvPr>
            <p:ph type="sldNum" sz="quarter" idx="12"/>
          </p:nvPr>
        </p:nvSpPr>
        <p:spPr/>
        <p:txBody>
          <a:bodyPr/>
          <a:lstStyle/>
          <a:p>
            <a:fld id="{5FDABC9D-CED3-44A3-AEE7-08E313DC1604}" type="slidenum">
              <a:rPr lang="en-ZA" smtClean="0"/>
              <a:t>‹#›</a:t>
            </a:fld>
            <a:endParaRPr lang="en-ZA"/>
          </a:p>
        </p:txBody>
      </p:sp>
    </p:spTree>
    <p:extLst>
      <p:ext uri="{BB962C8B-B14F-4D97-AF65-F5344CB8AC3E}">
        <p14:creationId xmlns:p14="http://schemas.microsoft.com/office/powerpoint/2010/main" val="291249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DD7916-243A-439D-AC62-A9BBA607168B}"/>
              </a:ext>
            </a:extLst>
          </p:cNvPr>
          <p:cNvSpPr>
            <a:spLocks noGrp="1"/>
          </p:cNvSpPr>
          <p:nvPr>
            <p:ph type="dt" sz="half" idx="10"/>
          </p:nvPr>
        </p:nvSpPr>
        <p:spPr/>
        <p:txBody>
          <a:bodyPr/>
          <a:lstStyle/>
          <a:p>
            <a:fld id="{63F58077-C268-4699-ACC6-74B99ECE0F3E}" type="datetimeFigureOut">
              <a:rPr lang="en-ZA" smtClean="0"/>
              <a:t>2023/08/22</a:t>
            </a:fld>
            <a:endParaRPr lang="en-ZA"/>
          </a:p>
        </p:txBody>
      </p:sp>
      <p:sp>
        <p:nvSpPr>
          <p:cNvPr id="3" name="Footer Placeholder 2">
            <a:extLst>
              <a:ext uri="{FF2B5EF4-FFF2-40B4-BE49-F238E27FC236}">
                <a16:creationId xmlns:a16="http://schemas.microsoft.com/office/drawing/2014/main" id="{C419504A-2B54-4B2E-8BA3-2C77C2870154}"/>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7EF6BE7-8650-4706-98E9-8B590CB2297D}"/>
              </a:ext>
            </a:extLst>
          </p:cNvPr>
          <p:cNvSpPr>
            <a:spLocks noGrp="1"/>
          </p:cNvSpPr>
          <p:nvPr>
            <p:ph type="sldNum" sz="quarter" idx="12"/>
          </p:nvPr>
        </p:nvSpPr>
        <p:spPr/>
        <p:txBody>
          <a:bodyPr/>
          <a:lstStyle/>
          <a:p>
            <a:fld id="{5FDABC9D-CED3-44A3-AEE7-08E313DC1604}" type="slidenum">
              <a:rPr lang="en-ZA" smtClean="0"/>
              <a:t>‹#›</a:t>
            </a:fld>
            <a:endParaRPr lang="en-ZA"/>
          </a:p>
        </p:txBody>
      </p:sp>
    </p:spTree>
    <p:extLst>
      <p:ext uri="{BB962C8B-B14F-4D97-AF65-F5344CB8AC3E}">
        <p14:creationId xmlns:p14="http://schemas.microsoft.com/office/powerpoint/2010/main" val="2919564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5BA0-9D5E-4A2B-A21E-578D0E9D4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A9C25CA6-D222-4639-B0E9-B2362AB3D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D1CB0F7-4B6C-4782-BB37-C452E0011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E2E80-690D-474E-B5BD-EB48A16FE8A0}"/>
              </a:ext>
            </a:extLst>
          </p:cNvPr>
          <p:cNvSpPr>
            <a:spLocks noGrp="1"/>
          </p:cNvSpPr>
          <p:nvPr>
            <p:ph type="dt" sz="half" idx="10"/>
          </p:nvPr>
        </p:nvSpPr>
        <p:spPr/>
        <p:txBody>
          <a:bodyPr/>
          <a:lstStyle/>
          <a:p>
            <a:fld id="{63F58077-C268-4699-ACC6-74B99ECE0F3E}" type="datetimeFigureOut">
              <a:rPr lang="en-ZA" smtClean="0"/>
              <a:t>2023/08/22</a:t>
            </a:fld>
            <a:endParaRPr lang="en-ZA"/>
          </a:p>
        </p:txBody>
      </p:sp>
      <p:sp>
        <p:nvSpPr>
          <p:cNvPr id="6" name="Footer Placeholder 5">
            <a:extLst>
              <a:ext uri="{FF2B5EF4-FFF2-40B4-BE49-F238E27FC236}">
                <a16:creationId xmlns:a16="http://schemas.microsoft.com/office/drawing/2014/main" id="{1799988C-3499-4A51-9AB1-F421A0485B9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C350F23-F08E-4674-BDA2-27FF741C5275}"/>
              </a:ext>
            </a:extLst>
          </p:cNvPr>
          <p:cNvSpPr>
            <a:spLocks noGrp="1"/>
          </p:cNvSpPr>
          <p:nvPr>
            <p:ph type="sldNum" sz="quarter" idx="12"/>
          </p:nvPr>
        </p:nvSpPr>
        <p:spPr/>
        <p:txBody>
          <a:bodyPr/>
          <a:lstStyle/>
          <a:p>
            <a:fld id="{5FDABC9D-CED3-44A3-AEE7-08E313DC1604}" type="slidenum">
              <a:rPr lang="en-ZA" smtClean="0"/>
              <a:t>‹#›</a:t>
            </a:fld>
            <a:endParaRPr lang="en-ZA"/>
          </a:p>
        </p:txBody>
      </p:sp>
    </p:spTree>
    <p:extLst>
      <p:ext uri="{BB962C8B-B14F-4D97-AF65-F5344CB8AC3E}">
        <p14:creationId xmlns:p14="http://schemas.microsoft.com/office/powerpoint/2010/main" val="203784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83CEF-0E29-4944-BD0E-A69901BD0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FA7C6F8F-878C-4D6C-820D-38F3B1E3EA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E61AE81E-B0E0-4ABF-AA89-D5BC2E6C59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8D3C37-5259-419E-B592-E0ABB0182B84}"/>
              </a:ext>
            </a:extLst>
          </p:cNvPr>
          <p:cNvSpPr>
            <a:spLocks noGrp="1"/>
          </p:cNvSpPr>
          <p:nvPr>
            <p:ph type="dt" sz="half" idx="10"/>
          </p:nvPr>
        </p:nvSpPr>
        <p:spPr/>
        <p:txBody>
          <a:bodyPr/>
          <a:lstStyle/>
          <a:p>
            <a:fld id="{63F58077-C268-4699-ACC6-74B99ECE0F3E}" type="datetimeFigureOut">
              <a:rPr lang="en-ZA" smtClean="0"/>
              <a:t>2023/08/22</a:t>
            </a:fld>
            <a:endParaRPr lang="en-ZA"/>
          </a:p>
        </p:txBody>
      </p:sp>
      <p:sp>
        <p:nvSpPr>
          <p:cNvPr id="6" name="Footer Placeholder 5">
            <a:extLst>
              <a:ext uri="{FF2B5EF4-FFF2-40B4-BE49-F238E27FC236}">
                <a16:creationId xmlns:a16="http://schemas.microsoft.com/office/drawing/2014/main" id="{54D171CB-EBDE-496B-BB5D-3229B09A636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13C6D25-E921-45FA-BC4F-A140E7F8F221}"/>
              </a:ext>
            </a:extLst>
          </p:cNvPr>
          <p:cNvSpPr>
            <a:spLocks noGrp="1"/>
          </p:cNvSpPr>
          <p:nvPr>
            <p:ph type="sldNum" sz="quarter" idx="12"/>
          </p:nvPr>
        </p:nvSpPr>
        <p:spPr/>
        <p:txBody>
          <a:bodyPr/>
          <a:lstStyle/>
          <a:p>
            <a:fld id="{5FDABC9D-CED3-44A3-AEE7-08E313DC1604}" type="slidenum">
              <a:rPr lang="en-ZA" smtClean="0"/>
              <a:t>‹#›</a:t>
            </a:fld>
            <a:endParaRPr lang="en-ZA"/>
          </a:p>
        </p:txBody>
      </p:sp>
    </p:spTree>
    <p:extLst>
      <p:ext uri="{BB962C8B-B14F-4D97-AF65-F5344CB8AC3E}">
        <p14:creationId xmlns:p14="http://schemas.microsoft.com/office/powerpoint/2010/main" val="2996202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A7F99-8ABE-4512-9E5F-ACAA57A38C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9919392-DB57-4765-A91A-B31DC9D73E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2D21F89-A2AE-44B1-BE52-B0C4D37277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58077-C268-4699-ACC6-74B99ECE0F3E}" type="datetimeFigureOut">
              <a:rPr lang="en-ZA" smtClean="0"/>
              <a:t>2023/08/22</a:t>
            </a:fld>
            <a:endParaRPr lang="en-ZA"/>
          </a:p>
        </p:txBody>
      </p:sp>
      <p:sp>
        <p:nvSpPr>
          <p:cNvPr id="5" name="Footer Placeholder 4">
            <a:extLst>
              <a:ext uri="{FF2B5EF4-FFF2-40B4-BE49-F238E27FC236}">
                <a16:creationId xmlns:a16="http://schemas.microsoft.com/office/drawing/2014/main" id="{C2A74331-9EA5-4869-9FF1-4B42CD975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6502A82-4F44-429C-9F43-19FE171FB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ABC9D-CED3-44A3-AEE7-08E313DC1604}" type="slidenum">
              <a:rPr lang="en-ZA" smtClean="0"/>
              <a:t>‹#›</a:t>
            </a:fld>
            <a:endParaRPr lang="en-ZA"/>
          </a:p>
        </p:txBody>
      </p:sp>
    </p:spTree>
    <p:extLst>
      <p:ext uri="{BB962C8B-B14F-4D97-AF65-F5344CB8AC3E}">
        <p14:creationId xmlns:p14="http://schemas.microsoft.com/office/powerpoint/2010/main" val="993367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E9750-2194-C7EF-DDF6-1F0CDC6D7BBA}"/>
              </a:ext>
            </a:extLst>
          </p:cNvPr>
          <p:cNvSpPr>
            <a:spLocks noGrp="1"/>
          </p:cNvSpPr>
          <p:nvPr>
            <p:ph type="title"/>
          </p:nvPr>
        </p:nvSpPr>
        <p:spPr/>
        <p:txBody>
          <a:bodyPr/>
          <a:lstStyle/>
          <a:p>
            <a:r>
              <a:rPr lang="en-IN" dirty="0"/>
              <a:t>03-4</a:t>
            </a:r>
          </a:p>
        </p:txBody>
      </p:sp>
      <p:sp>
        <p:nvSpPr>
          <p:cNvPr id="3" name="Content Placeholder 2">
            <a:extLst>
              <a:ext uri="{FF2B5EF4-FFF2-40B4-BE49-F238E27FC236}">
                <a16:creationId xmlns:a16="http://schemas.microsoft.com/office/drawing/2014/main" id="{E0209447-FBA0-238F-F255-566595DE7BE2}"/>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101114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47A785-D520-471B-9F08-D9DC67256F5D}"/>
              </a:ext>
            </a:extLst>
          </p:cNvPr>
          <p:cNvPicPr>
            <a:picLocks noChangeAspect="1"/>
          </p:cNvPicPr>
          <p:nvPr/>
        </p:nvPicPr>
        <p:blipFill>
          <a:blip r:embed="rId3"/>
          <a:stretch>
            <a:fillRect/>
          </a:stretch>
        </p:blipFill>
        <p:spPr>
          <a:xfrm>
            <a:off x="0" y="0"/>
            <a:ext cx="12192000" cy="7040768"/>
          </a:xfrm>
          <a:prstGeom prst="rect">
            <a:avLst/>
          </a:prstGeom>
        </p:spPr>
      </p:pic>
      <p:sp>
        <p:nvSpPr>
          <p:cNvPr id="3" name="TextBox 2">
            <a:extLst>
              <a:ext uri="{FF2B5EF4-FFF2-40B4-BE49-F238E27FC236}">
                <a16:creationId xmlns:a16="http://schemas.microsoft.com/office/drawing/2014/main" id="{21A6EB82-1824-10F7-5923-FA1193FD5F17}"/>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7:3</a:t>
            </a:r>
          </a:p>
        </p:txBody>
      </p:sp>
    </p:spTree>
    <p:extLst>
      <p:ext uri="{BB962C8B-B14F-4D97-AF65-F5344CB8AC3E}">
        <p14:creationId xmlns:p14="http://schemas.microsoft.com/office/powerpoint/2010/main" val="3454259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4</a:t>
            </a:r>
            <a:r>
              <a:rPr lang="en-US" sz="4400" b="0" i="0" dirty="0">
                <a:solidFill>
                  <a:srgbClr val="121212"/>
                </a:solidFill>
                <a:effectLst/>
                <a:latin typeface="Arial" panose="020B0604020202020204" pitchFamily="34" charset="0"/>
              </a:rPr>
              <a:t>In seven days, I will cause it to rain on the earth for forty days and forty nights. I will destroy every living thing that I have made from the surface of the ground.”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571520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345E90-8FA3-4C07-84CA-D78F9AFDB6A9}"/>
              </a:ext>
            </a:extLst>
          </p:cNvPr>
          <p:cNvPicPr>
            <a:picLocks noChangeAspect="1"/>
          </p:cNvPicPr>
          <p:nvPr/>
        </p:nvPicPr>
        <p:blipFill>
          <a:blip r:embed="rId3"/>
          <a:stretch>
            <a:fillRect/>
          </a:stretch>
        </p:blipFill>
        <p:spPr>
          <a:xfrm>
            <a:off x="0" y="-131045"/>
            <a:ext cx="12192000" cy="6989045"/>
          </a:xfrm>
          <a:prstGeom prst="rect">
            <a:avLst/>
          </a:prstGeom>
        </p:spPr>
      </p:pic>
      <p:sp>
        <p:nvSpPr>
          <p:cNvPr id="3" name="TextBox 2">
            <a:extLst>
              <a:ext uri="{FF2B5EF4-FFF2-40B4-BE49-F238E27FC236}">
                <a16:creationId xmlns:a16="http://schemas.microsoft.com/office/drawing/2014/main" id="{5347242C-6AF7-2485-D03C-080D9509AAD0}"/>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7:4</a:t>
            </a:r>
          </a:p>
        </p:txBody>
      </p:sp>
    </p:spTree>
    <p:extLst>
      <p:ext uri="{BB962C8B-B14F-4D97-AF65-F5344CB8AC3E}">
        <p14:creationId xmlns:p14="http://schemas.microsoft.com/office/powerpoint/2010/main" val="392583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dirty="0"/>
              <a:t> </a:t>
            </a:r>
          </a:p>
          <a:p>
            <a:endParaRPr lang="en-ZA" sz="4000" dirty="0"/>
          </a:p>
          <a:p>
            <a:r>
              <a:rPr lang="en-US" sz="4400" b="0" i="0" dirty="0">
                <a:solidFill>
                  <a:srgbClr val="777A7B"/>
                </a:solidFill>
                <a:effectLst/>
                <a:latin typeface="Arial" panose="020B0604020202020204" pitchFamily="34" charset="0"/>
              </a:rPr>
              <a:t>5</a:t>
            </a:r>
            <a:r>
              <a:rPr lang="en-US" sz="4400" b="0" i="0" dirty="0">
                <a:solidFill>
                  <a:srgbClr val="121212"/>
                </a:solidFill>
                <a:effectLst/>
                <a:latin typeface="Arial" panose="020B0604020202020204" pitchFamily="34" charset="0"/>
              </a:rPr>
              <a:t>Noah did everything that Yahweh commanded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306392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02B9C4-A78C-43F2-8B9C-6D7C563E9195}"/>
              </a:ext>
            </a:extLst>
          </p:cNvPr>
          <p:cNvPicPr>
            <a:picLocks noChangeAspect="1"/>
          </p:cNvPicPr>
          <p:nvPr/>
        </p:nvPicPr>
        <p:blipFill>
          <a:blip r:embed="rId3"/>
          <a:stretch>
            <a:fillRect/>
          </a:stretch>
        </p:blipFill>
        <p:spPr>
          <a:xfrm>
            <a:off x="-195943" y="0"/>
            <a:ext cx="12387943" cy="6858000"/>
          </a:xfrm>
          <a:prstGeom prst="rect">
            <a:avLst/>
          </a:prstGeom>
        </p:spPr>
      </p:pic>
      <p:sp>
        <p:nvSpPr>
          <p:cNvPr id="4" name="TextBox 3">
            <a:extLst>
              <a:ext uri="{FF2B5EF4-FFF2-40B4-BE49-F238E27FC236}">
                <a16:creationId xmlns:a16="http://schemas.microsoft.com/office/drawing/2014/main" id="{51EEF357-0AF4-2F02-BF11-151590EA317A}"/>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7:5</a:t>
            </a:r>
          </a:p>
        </p:txBody>
      </p:sp>
    </p:spTree>
    <p:extLst>
      <p:ext uri="{BB962C8B-B14F-4D97-AF65-F5344CB8AC3E}">
        <p14:creationId xmlns:p14="http://schemas.microsoft.com/office/powerpoint/2010/main" val="3502086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1800" dirty="0">
                <a:solidFill>
                  <a:srgbClr val="444444"/>
                </a:solidFill>
                <a:effectLst/>
                <a:latin typeface="Arial" panose="020B0604020202020204" pitchFamily="34" charset="0"/>
                <a:ea typeface="Times New Roman" panose="02020603050405020304" pitchFamily="18" charset="0"/>
              </a:rPr>
              <a:t> </a:t>
            </a:r>
            <a:r>
              <a:rPr lang="en-US" sz="4800" b="0" i="0" dirty="0">
                <a:solidFill>
                  <a:srgbClr val="777A7B"/>
                </a:solidFill>
                <a:effectLst/>
                <a:latin typeface="Arial" panose="020B0604020202020204" pitchFamily="34" charset="0"/>
              </a:rPr>
              <a:t>7</a:t>
            </a:r>
            <a:r>
              <a:rPr lang="en-US" sz="4800" b="0" i="0" dirty="0">
                <a:solidFill>
                  <a:srgbClr val="121212"/>
                </a:solidFill>
                <a:effectLst/>
                <a:latin typeface="Arial" panose="020B0604020202020204" pitchFamily="34" charset="0"/>
              </a:rPr>
              <a:t>Noah went into the ship with his sons, his wife, and his sons’ wives, because of the floodwaters.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CF51E-F70A-494B-A43B-BFE8BE878F93}"/>
              </a:ext>
            </a:extLst>
          </p:cNvPr>
          <p:cNvPicPr>
            <a:picLocks noChangeAspect="1"/>
          </p:cNvPicPr>
          <p:nvPr/>
        </p:nvPicPr>
        <p:blipFill>
          <a:blip r:embed="rId3"/>
          <a:stretch>
            <a:fillRect/>
          </a:stretch>
        </p:blipFill>
        <p:spPr>
          <a:xfrm>
            <a:off x="0" y="0"/>
            <a:ext cx="12192000" cy="7024048"/>
          </a:xfrm>
          <a:prstGeom prst="rect">
            <a:avLst/>
          </a:prstGeom>
        </p:spPr>
      </p:pic>
      <p:sp>
        <p:nvSpPr>
          <p:cNvPr id="5" name="TextBox 4">
            <a:extLst>
              <a:ext uri="{FF2B5EF4-FFF2-40B4-BE49-F238E27FC236}">
                <a16:creationId xmlns:a16="http://schemas.microsoft.com/office/drawing/2014/main" id="{C49191A3-20F5-2853-BBF4-9E2ED7A39DA9}"/>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7:7</a:t>
            </a:r>
          </a:p>
        </p:txBody>
      </p:sp>
    </p:spTree>
    <p:extLst>
      <p:ext uri="{BB962C8B-B14F-4D97-AF65-F5344CB8AC3E}">
        <p14:creationId xmlns:p14="http://schemas.microsoft.com/office/powerpoint/2010/main" val="454048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14</a:t>
            </a:r>
            <a:r>
              <a:rPr lang="en-US" sz="4400" b="0" i="0" dirty="0">
                <a:solidFill>
                  <a:srgbClr val="121212"/>
                </a:solidFill>
                <a:effectLst/>
                <a:latin typeface="Arial" panose="020B0604020202020204" pitchFamily="34" charset="0"/>
              </a:rPr>
              <a:t>they, and every animal after its kind, all the livestock after their kind, every creeping thing that creeps on the earth after its kind, and every bird after its kind, every bird of every sort.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529986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F9979B-3443-4AA4-8558-2F7F67675236}"/>
              </a:ext>
            </a:extLst>
          </p:cNvPr>
          <p:cNvPicPr>
            <a:picLocks noChangeAspect="1"/>
          </p:cNvPicPr>
          <p:nvPr/>
        </p:nvPicPr>
        <p:blipFill>
          <a:blip r:embed="rId3"/>
          <a:stretch>
            <a:fillRect/>
          </a:stretch>
        </p:blipFill>
        <p:spPr>
          <a:xfrm>
            <a:off x="0" y="-1"/>
            <a:ext cx="12192000" cy="6966857"/>
          </a:xfrm>
          <a:prstGeom prst="rect">
            <a:avLst/>
          </a:prstGeom>
        </p:spPr>
      </p:pic>
      <p:sp>
        <p:nvSpPr>
          <p:cNvPr id="4" name="TextBox 3">
            <a:extLst>
              <a:ext uri="{FF2B5EF4-FFF2-40B4-BE49-F238E27FC236}">
                <a16:creationId xmlns:a16="http://schemas.microsoft.com/office/drawing/2014/main" id="{10C23917-3053-69DA-524B-A9573A89CC1C}"/>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7:14</a:t>
            </a:r>
          </a:p>
        </p:txBody>
      </p:sp>
    </p:spTree>
    <p:extLst>
      <p:ext uri="{BB962C8B-B14F-4D97-AF65-F5344CB8AC3E}">
        <p14:creationId xmlns:p14="http://schemas.microsoft.com/office/powerpoint/2010/main" val="1467500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15</a:t>
            </a:r>
            <a:r>
              <a:rPr lang="en-US" sz="4400" b="0" i="0" dirty="0">
                <a:solidFill>
                  <a:srgbClr val="121212"/>
                </a:solidFill>
                <a:effectLst/>
                <a:latin typeface="Arial" panose="020B0604020202020204" pitchFamily="34" charset="0"/>
              </a:rPr>
              <a:t>Pairs from all flesh with the breath of life in them went into the ship to Noah. </a:t>
            </a:r>
            <a:r>
              <a:rPr lang="en-US" sz="4400" b="0" i="0" dirty="0">
                <a:solidFill>
                  <a:srgbClr val="777A7B"/>
                </a:solidFill>
                <a:effectLst/>
                <a:latin typeface="Arial" panose="020B0604020202020204" pitchFamily="34" charset="0"/>
              </a:rPr>
              <a:t>16</a:t>
            </a:r>
            <a:r>
              <a:rPr lang="en-US" sz="4400" b="0" i="0" dirty="0">
                <a:solidFill>
                  <a:srgbClr val="121212"/>
                </a:solidFill>
                <a:effectLst/>
                <a:latin typeface="Arial" panose="020B0604020202020204" pitchFamily="34" charset="0"/>
              </a:rPr>
              <a:t>Those who went in, went in male and female of all flesh, as God commanded him; then Yahweh shut him in.</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823079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46757-13CE-E263-5D7F-9AEA0C3A75D4}"/>
              </a:ext>
            </a:extLst>
          </p:cNvPr>
          <p:cNvPicPr>
            <a:picLocks noChangeAspect="1"/>
          </p:cNvPicPr>
          <p:nvPr/>
        </p:nvPicPr>
        <p:blipFill>
          <a:blip r:embed="rId2"/>
          <a:stretch>
            <a:fillRect/>
          </a:stretch>
        </p:blipFill>
        <p:spPr>
          <a:xfrm>
            <a:off x="-1" y="0"/>
            <a:ext cx="12647091" cy="6858000"/>
          </a:xfrm>
          <a:prstGeom prst="rect">
            <a:avLst/>
          </a:prstGeom>
        </p:spPr>
      </p:pic>
      <p:sp>
        <p:nvSpPr>
          <p:cNvPr id="4" name="TextBox 3">
            <a:extLst>
              <a:ext uri="{FF2B5EF4-FFF2-40B4-BE49-F238E27FC236}">
                <a16:creationId xmlns:a16="http://schemas.microsoft.com/office/drawing/2014/main" id="{3511BFD5-6533-7AD7-EE3E-53F2F79C7F8B}"/>
              </a:ext>
            </a:extLst>
          </p:cNvPr>
          <p:cNvSpPr txBox="1"/>
          <p:nvPr/>
        </p:nvSpPr>
        <p:spPr>
          <a:xfrm>
            <a:off x="7454900" y="215900"/>
            <a:ext cx="4900543" cy="2862322"/>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Animals enter the Ark – Genesis 7:1-16 </a:t>
            </a:r>
            <a:endParaRPr lang="en-ZA" sz="6000" dirty="0">
              <a:solidFill>
                <a:schemeClr val="bg1"/>
              </a:solidFill>
            </a:endParaRPr>
          </a:p>
        </p:txBody>
      </p:sp>
    </p:spTree>
    <p:extLst>
      <p:ext uri="{BB962C8B-B14F-4D97-AF65-F5344CB8AC3E}">
        <p14:creationId xmlns:p14="http://schemas.microsoft.com/office/powerpoint/2010/main" val="1000169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1ADAE7-063E-4763-BF94-4B42B63E4A74}"/>
              </a:ext>
            </a:extLst>
          </p:cNvPr>
          <p:cNvPicPr>
            <a:picLocks noChangeAspect="1"/>
          </p:cNvPicPr>
          <p:nvPr/>
        </p:nvPicPr>
        <p:blipFill>
          <a:blip r:embed="rId3"/>
          <a:stretch>
            <a:fillRect/>
          </a:stretch>
        </p:blipFill>
        <p:spPr>
          <a:xfrm>
            <a:off x="0" y="-1"/>
            <a:ext cx="12192000" cy="7181589"/>
          </a:xfrm>
          <a:prstGeom prst="rect">
            <a:avLst/>
          </a:prstGeom>
        </p:spPr>
      </p:pic>
      <p:sp>
        <p:nvSpPr>
          <p:cNvPr id="4" name="TextBox 3">
            <a:extLst>
              <a:ext uri="{FF2B5EF4-FFF2-40B4-BE49-F238E27FC236}">
                <a16:creationId xmlns:a16="http://schemas.microsoft.com/office/drawing/2014/main" id="{C8887345-D5A7-BF9D-9178-B2DEC9C710BD}"/>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7:15</a:t>
            </a:r>
          </a:p>
        </p:txBody>
      </p:sp>
    </p:spTree>
    <p:extLst>
      <p:ext uri="{BB962C8B-B14F-4D97-AF65-F5344CB8AC3E}">
        <p14:creationId xmlns:p14="http://schemas.microsoft.com/office/powerpoint/2010/main" val="279167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54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Everything happened just as God had commanded Noah. Then the </a:t>
            </a:r>
            <a:r>
              <a:rPr lang="en-ZA" sz="54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54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shut him in.</a:t>
            </a:r>
            <a:endParaRPr lang="en-ZA" sz="5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555750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EE27D-0024-4E58-9949-BA25CD121516}"/>
              </a:ext>
            </a:extLst>
          </p:cNvPr>
          <p:cNvPicPr>
            <a:picLocks noChangeAspect="1"/>
          </p:cNvPicPr>
          <p:nvPr/>
        </p:nvPicPr>
        <p:blipFill>
          <a:blip r:embed="rId3"/>
          <a:stretch>
            <a:fillRect/>
          </a:stretch>
        </p:blipFill>
        <p:spPr>
          <a:xfrm>
            <a:off x="0" y="0"/>
            <a:ext cx="12192000" cy="6959060"/>
          </a:xfrm>
          <a:prstGeom prst="rect">
            <a:avLst/>
          </a:prstGeom>
        </p:spPr>
      </p:pic>
    </p:spTree>
    <p:extLst>
      <p:ext uri="{BB962C8B-B14F-4D97-AF65-F5344CB8AC3E}">
        <p14:creationId xmlns:p14="http://schemas.microsoft.com/office/powerpoint/2010/main" val="315971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Animals enter the Ark – Genesis 7:1-16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436384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B5852-9B57-4321-9631-3FC33D3E2FC8}"/>
              </a:ext>
            </a:extLst>
          </p:cNvPr>
          <p:cNvPicPr>
            <a:picLocks noChangeAspect="1"/>
          </p:cNvPicPr>
          <p:nvPr/>
        </p:nvPicPr>
        <p:blipFill>
          <a:blip r:embed="rId3"/>
          <a:stretch>
            <a:fillRect/>
          </a:stretch>
        </p:blipFill>
        <p:spPr>
          <a:xfrm>
            <a:off x="-1" y="0"/>
            <a:ext cx="12647091" cy="6858000"/>
          </a:xfrm>
          <a:prstGeom prst="rect">
            <a:avLst/>
          </a:prstGeom>
        </p:spPr>
      </p:pic>
      <p:sp>
        <p:nvSpPr>
          <p:cNvPr id="4" name="TextBox 3">
            <a:extLst>
              <a:ext uri="{FF2B5EF4-FFF2-40B4-BE49-F238E27FC236}">
                <a16:creationId xmlns:a16="http://schemas.microsoft.com/office/drawing/2014/main" id="{ECD8EF81-7AE8-4959-A6FA-79E73BAC6BC4}"/>
              </a:ext>
            </a:extLst>
          </p:cNvPr>
          <p:cNvSpPr txBox="1"/>
          <p:nvPr/>
        </p:nvSpPr>
        <p:spPr>
          <a:xfrm>
            <a:off x="7454900" y="215900"/>
            <a:ext cx="4900543" cy="2862322"/>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Animals enter the Ark – Genesis 7:1-16 </a:t>
            </a:r>
            <a:endParaRPr lang="en-ZA" sz="6000" dirty="0">
              <a:solidFill>
                <a:schemeClr val="bg1"/>
              </a:solidFill>
            </a:endParaRPr>
          </a:p>
        </p:txBody>
      </p:sp>
    </p:spTree>
    <p:extLst>
      <p:ext uri="{BB962C8B-B14F-4D97-AF65-F5344CB8AC3E}">
        <p14:creationId xmlns:p14="http://schemas.microsoft.com/office/powerpoint/2010/main" val="4024641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a:t>
            </a:r>
            <a:r>
              <a:rPr lang="en-US" sz="4800" b="0" i="0" dirty="0">
                <a:solidFill>
                  <a:srgbClr val="121212"/>
                </a:solidFill>
                <a:effectLst/>
                <a:latin typeface="Arial" panose="020B0604020202020204" pitchFamily="34" charset="0"/>
              </a:rPr>
              <a:t>Yahweh said to Noah, “Come with all of your household into the ship, for I have seen your righteousness before me in this generation.</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54413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595C4-A4C0-4C5E-8243-2A148190A66E}"/>
              </a:ext>
            </a:extLst>
          </p:cNvPr>
          <p:cNvPicPr>
            <a:picLocks noChangeAspect="1"/>
          </p:cNvPicPr>
          <p:nvPr/>
        </p:nvPicPr>
        <p:blipFill>
          <a:blip r:embed="rId3"/>
          <a:stretch>
            <a:fillRect/>
          </a:stretch>
        </p:blipFill>
        <p:spPr>
          <a:xfrm>
            <a:off x="0" y="0"/>
            <a:ext cx="12192000" cy="6946420"/>
          </a:xfrm>
          <a:prstGeom prst="rect">
            <a:avLst/>
          </a:prstGeom>
        </p:spPr>
      </p:pic>
      <p:sp>
        <p:nvSpPr>
          <p:cNvPr id="4" name="TextBox 3">
            <a:extLst>
              <a:ext uri="{FF2B5EF4-FFF2-40B4-BE49-F238E27FC236}">
                <a16:creationId xmlns:a16="http://schemas.microsoft.com/office/drawing/2014/main" id="{6B7CFCC3-010C-D11D-7ABF-0376B4EC4790}"/>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7:1</a:t>
            </a:r>
          </a:p>
        </p:txBody>
      </p:sp>
    </p:spTree>
    <p:extLst>
      <p:ext uri="{BB962C8B-B14F-4D97-AF65-F5344CB8AC3E}">
        <p14:creationId xmlns:p14="http://schemas.microsoft.com/office/powerpoint/2010/main" val="1976487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You shall take seven pairs of every clean animal with you, the male and his female. Of the animals that are not clean, take two, the male and his female.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008866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4FC7B-9681-4588-8C75-C82AFE4930A6}"/>
              </a:ext>
            </a:extLst>
          </p:cNvPr>
          <p:cNvPicPr>
            <a:picLocks noChangeAspect="1"/>
          </p:cNvPicPr>
          <p:nvPr/>
        </p:nvPicPr>
        <p:blipFill>
          <a:blip r:embed="rId3"/>
          <a:stretch>
            <a:fillRect/>
          </a:stretch>
        </p:blipFill>
        <p:spPr>
          <a:xfrm>
            <a:off x="0" y="-1"/>
            <a:ext cx="12192000" cy="6867525"/>
          </a:xfrm>
          <a:prstGeom prst="rect">
            <a:avLst/>
          </a:prstGeom>
        </p:spPr>
      </p:pic>
      <p:sp>
        <p:nvSpPr>
          <p:cNvPr id="4" name="TextBox 3">
            <a:extLst>
              <a:ext uri="{FF2B5EF4-FFF2-40B4-BE49-F238E27FC236}">
                <a16:creationId xmlns:a16="http://schemas.microsoft.com/office/drawing/2014/main" id="{BC0A39B8-CF71-C246-4534-74345AA60A88}"/>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7:2</a:t>
            </a:r>
          </a:p>
        </p:txBody>
      </p:sp>
    </p:spTree>
    <p:extLst>
      <p:ext uri="{BB962C8B-B14F-4D97-AF65-F5344CB8AC3E}">
        <p14:creationId xmlns:p14="http://schemas.microsoft.com/office/powerpoint/2010/main" val="3479998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a:t>
            </a:r>
            <a:r>
              <a:rPr lang="en-US" sz="4400" b="0" i="0" dirty="0">
                <a:solidFill>
                  <a:srgbClr val="121212"/>
                </a:solidFill>
                <a:effectLst/>
                <a:latin typeface="Arial" panose="020B0604020202020204" pitchFamily="34" charset="0"/>
              </a:rPr>
              <a:t>Also of the birds of the sky, seven and seven, male and female, to keep seed alive on the surface of all the earth.</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609200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366</Words>
  <Application>Microsoft Office PowerPoint</Application>
  <PresentationFormat>Widescreen</PresentationFormat>
  <Paragraphs>38</Paragraphs>
  <Slides>22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03-4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10</cp:revision>
  <dcterms:created xsi:type="dcterms:W3CDTF">2021-03-21T05:00:29Z</dcterms:created>
  <dcterms:modified xsi:type="dcterms:W3CDTF">2023-08-22T13:22:09Z</dcterms:modified>
</cp:coreProperties>
</file>