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4"/>
  </p:notesMasterIdLst>
  <p:sldIdLst>
    <p:sldId id="277" r:id="rId2"/>
    <p:sldId id="439" r:id="rId3"/>
    <p:sldId id="440" r:id="rId4"/>
    <p:sldId id="459" r:id="rId5"/>
    <p:sldId id="460" r:id="rId6"/>
    <p:sldId id="256" r:id="rId7"/>
    <p:sldId id="458" r:id="rId8"/>
    <p:sldId id="257" r:id="rId9"/>
    <p:sldId id="441" r:id="rId10"/>
    <p:sldId id="272" r:id="rId11"/>
    <p:sldId id="442" r:id="rId12"/>
    <p:sldId id="273" r:id="rId13"/>
    <p:sldId id="443" r:id="rId14"/>
    <p:sldId id="259" r:id="rId15"/>
    <p:sldId id="444" r:id="rId16"/>
    <p:sldId id="261" r:id="rId17"/>
    <p:sldId id="445" r:id="rId18"/>
    <p:sldId id="274" r:id="rId19"/>
    <p:sldId id="446" r:id="rId20"/>
    <p:sldId id="262" r:id="rId21"/>
    <p:sldId id="447" r:id="rId22"/>
    <p:sldId id="263" r:id="rId23"/>
    <p:sldId id="448" r:id="rId24"/>
    <p:sldId id="264" r:id="rId25"/>
    <p:sldId id="449" r:id="rId26"/>
    <p:sldId id="265" r:id="rId27"/>
    <p:sldId id="450" r:id="rId28"/>
    <p:sldId id="275" r:id="rId29"/>
    <p:sldId id="451" r:id="rId30"/>
    <p:sldId id="271" r:id="rId31"/>
    <p:sldId id="452" r:id="rId32"/>
    <p:sldId id="266" r:id="rId33"/>
    <p:sldId id="453" r:id="rId34"/>
    <p:sldId id="267" r:id="rId35"/>
    <p:sldId id="454" r:id="rId36"/>
    <p:sldId id="276" r:id="rId37"/>
    <p:sldId id="455" r:id="rId38"/>
    <p:sldId id="268" r:id="rId39"/>
    <p:sldId id="456" r:id="rId40"/>
    <p:sldId id="269" r:id="rId41"/>
    <p:sldId id="457" r:id="rId42"/>
    <p:sldId id="270"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1EE6643-AE11-4960-A440-77B89B5A76A9}" v="4" dt="2023-08-22T13:23:50.52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162" autoAdjust="0"/>
    <p:restoredTop sz="82189" autoAdjust="0"/>
  </p:normalViewPr>
  <p:slideViewPr>
    <p:cSldViewPr snapToGrid="0">
      <p:cViewPr varScale="1">
        <p:scale>
          <a:sx n="56" d="100"/>
          <a:sy n="56" d="100"/>
        </p:scale>
        <p:origin x="1374"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50"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2F3C6092-E145-43C1-9E6F-71F3614912E6}"/>
    <pc:docChg chg="custSel modSld">
      <pc:chgData name="Leonie Smith" userId="fed1330f33f5650e" providerId="LiveId" clId="{2F3C6092-E145-43C1-9E6F-71F3614912E6}" dt="2023-01-20T06:56:02.312" v="27"/>
      <pc:docMkLst>
        <pc:docMk/>
      </pc:docMkLst>
      <pc:sldChg chg="delSp modSp mod modTransition modAnim">
        <pc:chgData name="Leonie Smith" userId="fed1330f33f5650e" providerId="LiveId" clId="{2F3C6092-E145-43C1-9E6F-71F3614912E6}" dt="2023-01-20T06:56:02.312" v="27"/>
        <pc:sldMkLst>
          <pc:docMk/>
          <pc:sldMk cId="1203137095" sldId="256"/>
        </pc:sldMkLst>
        <pc:spChg chg="mod">
          <ac:chgData name="Leonie Smith" userId="fed1330f33f5650e" providerId="LiveId" clId="{2F3C6092-E145-43C1-9E6F-71F3614912E6}" dt="2023-01-20T06:54:22.594" v="8"/>
          <ac:spMkLst>
            <pc:docMk/>
            <pc:sldMk cId="1203137095" sldId="256"/>
            <ac:spMk id="3" creationId="{5B22A2EF-1379-5FE5-CFA0-ADF47C82EE90}"/>
          </ac:spMkLst>
        </pc:spChg>
        <pc:picChg chg="del">
          <ac:chgData name="Leonie Smith" userId="fed1330f33f5650e" providerId="LiveId" clId="{2F3C6092-E145-43C1-9E6F-71F3614912E6}" dt="2023-01-20T06:56:02.312" v="27"/>
          <ac:picMkLst>
            <pc:docMk/>
            <pc:sldMk cId="1203137095" sldId="256"/>
            <ac:picMk id="2" creationId="{1F5B43EC-6A5B-4F48-B0CF-9E8B6E512C69}"/>
          </ac:picMkLst>
        </pc:picChg>
      </pc:sldChg>
      <pc:sldChg chg="delSp modSp mod modTransition modAnim">
        <pc:chgData name="Leonie Smith" userId="fed1330f33f5650e" providerId="LiveId" clId="{2F3C6092-E145-43C1-9E6F-71F3614912E6}" dt="2023-01-20T06:56:02.312" v="27"/>
        <pc:sldMkLst>
          <pc:docMk/>
          <pc:sldMk cId="2440669310" sldId="257"/>
        </pc:sldMkLst>
        <pc:spChg chg="mod">
          <ac:chgData name="Leonie Smith" userId="fed1330f33f5650e" providerId="LiveId" clId="{2F3C6092-E145-43C1-9E6F-71F3614912E6}" dt="2023-01-20T06:54:27.473" v="9"/>
          <ac:spMkLst>
            <pc:docMk/>
            <pc:sldMk cId="2440669310" sldId="257"/>
            <ac:spMk id="4" creationId="{A67B520B-4C8D-80A6-5463-09FC7C34FF3B}"/>
          </ac:spMkLst>
        </pc:spChg>
        <pc:picChg chg="del">
          <ac:chgData name="Leonie Smith" userId="fed1330f33f5650e" providerId="LiveId" clId="{2F3C6092-E145-43C1-9E6F-71F3614912E6}" dt="2023-01-20T06:56:02.312" v="27"/>
          <ac:picMkLst>
            <pc:docMk/>
            <pc:sldMk cId="2440669310" sldId="257"/>
            <ac:picMk id="2" creationId="{2999F0E5-DF5A-42D4-AD66-CBA2890919A6}"/>
          </ac:picMkLst>
        </pc:picChg>
      </pc:sldChg>
      <pc:sldChg chg="delSp modSp mod modTransition modAnim">
        <pc:chgData name="Leonie Smith" userId="fed1330f33f5650e" providerId="LiveId" clId="{2F3C6092-E145-43C1-9E6F-71F3614912E6}" dt="2023-01-20T06:56:02.312" v="27"/>
        <pc:sldMkLst>
          <pc:docMk/>
          <pc:sldMk cId="3305883832" sldId="259"/>
        </pc:sldMkLst>
        <pc:spChg chg="mod">
          <ac:chgData name="Leonie Smith" userId="fed1330f33f5650e" providerId="LiveId" clId="{2F3C6092-E145-43C1-9E6F-71F3614912E6}" dt="2023-01-20T06:54:41.291" v="12"/>
          <ac:spMkLst>
            <pc:docMk/>
            <pc:sldMk cId="3305883832" sldId="259"/>
            <ac:spMk id="4" creationId="{897D5CB3-BC78-BBFF-342F-378F3B9951E3}"/>
          </ac:spMkLst>
        </pc:spChg>
        <pc:picChg chg="del">
          <ac:chgData name="Leonie Smith" userId="fed1330f33f5650e" providerId="LiveId" clId="{2F3C6092-E145-43C1-9E6F-71F3614912E6}" dt="2023-01-20T06:56:02.312" v="27"/>
          <ac:picMkLst>
            <pc:docMk/>
            <pc:sldMk cId="3305883832" sldId="259"/>
            <ac:picMk id="2" creationId="{11736540-4EDF-446E-A471-B91053C68354}"/>
          </ac:picMkLst>
        </pc:picChg>
      </pc:sldChg>
      <pc:sldChg chg="delSp modSp mod modTransition modAnim">
        <pc:chgData name="Leonie Smith" userId="fed1330f33f5650e" providerId="LiveId" clId="{2F3C6092-E145-43C1-9E6F-71F3614912E6}" dt="2023-01-20T06:56:02.312" v="27"/>
        <pc:sldMkLst>
          <pc:docMk/>
          <pc:sldMk cId="922870492" sldId="261"/>
        </pc:sldMkLst>
        <pc:spChg chg="mod">
          <ac:chgData name="Leonie Smith" userId="fed1330f33f5650e" providerId="LiveId" clId="{2F3C6092-E145-43C1-9E6F-71F3614912E6}" dt="2023-01-20T06:54:45.521" v="13"/>
          <ac:spMkLst>
            <pc:docMk/>
            <pc:sldMk cId="922870492" sldId="261"/>
            <ac:spMk id="4" creationId="{E7E070FB-8C25-1D89-0332-B6249D7661BF}"/>
          </ac:spMkLst>
        </pc:spChg>
        <pc:picChg chg="del">
          <ac:chgData name="Leonie Smith" userId="fed1330f33f5650e" providerId="LiveId" clId="{2F3C6092-E145-43C1-9E6F-71F3614912E6}" dt="2023-01-20T06:56:02.312" v="27"/>
          <ac:picMkLst>
            <pc:docMk/>
            <pc:sldMk cId="922870492" sldId="261"/>
            <ac:picMk id="2" creationId="{213C5191-4F30-48BD-BB8C-A26219C59FE1}"/>
          </ac:picMkLst>
        </pc:picChg>
      </pc:sldChg>
      <pc:sldChg chg="delSp modSp mod modTransition modAnim">
        <pc:chgData name="Leonie Smith" userId="fed1330f33f5650e" providerId="LiveId" clId="{2F3C6092-E145-43C1-9E6F-71F3614912E6}" dt="2023-01-20T06:56:02.312" v="27"/>
        <pc:sldMkLst>
          <pc:docMk/>
          <pc:sldMk cId="3013013754" sldId="262"/>
        </pc:sldMkLst>
        <pc:spChg chg="mod">
          <ac:chgData name="Leonie Smith" userId="fed1330f33f5650e" providerId="LiveId" clId="{2F3C6092-E145-43C1-9E6F-71F3614912E6}" dt="2023-01-20T06:54:53.601" v="15"/>
          <ac:spMkLst>
            <pc:docMk/>
            <pc:sldMk cId="3013013754" sldId="262"/>
            <ac:spMk id="2" creationId="{C5B6F3C5-7D73-AB18-998F-1262664EB504}"/>
          </ac:spMkLst>
        </pc:spChg>
        <pc:picChg chg="del">
          <ac:chgData name="Leonie Smith" userId="fed1330f33f5650e" providerId="LiveId" clId="{2F3C6092-E145-43C1-9E6F-71F3614912E6}" dt="2023-01-20T06:56:02.312" v="27"/>
          <ac:picMkLst>
            <pc:docMk/>
            <pc:sldMk cId="3013013754" sldId="262"/>
            <ac:picMk id="4" creationId="{30805088-5FBF-4C0B-996E-A97D1173F9CB}"/>
          </ac:picMkLst>
        </pc:picChg>
      </pc:sldChg>
      <pc:sldChg chg="delSp modSp mod modTransition modAnim">
        <pc:chgData name="Leonie Smith" userId="fed1330f33f5650e" providerId="LiveId" clId="{2F3C6092-E145-43C1-9E6F-71F3614912E6}" dt="2023-01-20T06:56:02.312" v="27"/>
        <pc:sldMkLst>
          <pc:docMk/>
          <pc:sldMk cId="4083681791" sldId="263"/>
        </pc:sldMkLst>
        <pc:spChg chg="mod">
          <ac:chgData name="Leonie Smith" userId="fed1330f33f5650e" providerId="LiveId" clId="{2F3C6092-E145-43C1-9E6F-71F3614912E6}" dt="2023-01-20T06:54:57.644" v="16"/>
          <ac:spMkLst>
            <pc:docMk/>
            <pc:sldMk cId="4083681791" sldId="263"/>
            <ac:spMk id="2" creationId="{07733401-4F6D-D334-8126-323BDB03974C}"/>
          </ac:spMkLst>
        </pc:spChg>
        <pc:picChg chg="del">
          <ac:chgData name="Leonie Smith" userId="fed1330f33f5650e" providerId="LiveId" clId="{2F3C6092-E145-43C1-9E6F-71F3614912E6}" dt="2023-01-20T06:56:02.312" v="27"/>
          <ac:picMkLst>
            <pc:docMk/>
            <pc:sldMk cId="4083681791" sldId="263"/>
            <ac:picMk id="5" creationId="{C59D8CDD-253F-46C9-87B1-908B692134F5}"/>
          </ac:picMkLst>
        </pc:picChg>
      </pc:sldChg>
      <pc:sldChg chg="delSp modSp mod modTransition modAnim">
        <pc:chgData name="Leonie Smith" userId="fed1330f33f5650e" providerId="LiveId" clId="{2F3C6092-E145-43C1-9E6F-71F3614912E6}" dt="2023-01-20T06:56:02.312" v="27"/>
        <pc:sldMkLst>
          <pc:docMk/>
          <pc:sldMk cId="2044762142" sldId="264"/>
        </pc:sldMkLst>
        <pc:spChg chg="mod">
          <ac:chgData name="Leonie Smith" userId="fed1330f33f5650e" providerId="LiveId" clId="{2F3C6092-E145-43C1-9E6F-71F3614912E6}" dt="2023-01-20T06:55:02.293" v="17"/>
          <ac:spMkLst>
            <pc:docMk/>
            <pc:sldMk cId="2044762142" sldId="264"/>
            <ac:spMk id="2" creationId="{5D60ACC5-6B18-5E03-365E-1C4952B55EA4}"/>
          </ac:spMkLst>
        </pc:spChg>
        <pc:picChg chg="del">
          <ac:chgData name="Leonie Smith" userId="fed1330f33f5650e" providerId="LiveId" clId="{2F3C6092-E145-43C1-9E6F-71F3614912E6}" dt="2023-01-20T06:56:02.312" v="27"/>
          <ac:picMkLst>
            <pc:docMk/>
            <pc:sldMk cId="2044762142" sldId="264"/>
            <ac:picMk id="6" creationId="{9D7A261F-7151-4450-84EB-66C1C713871B}"/>
          </ac:picMkLst>
        </pc:picChg>
      </pc:sldChg>
      <pc:sldChg chg="delSp modSp mod modTransition modAnim">
        <pc:chgData name="Leonie Smith" userId="fed1330f33f5650e" providerId="LiveId" clId="{2F3C6092-E145-43C1-9E6F-71F3614912E6}" dt="2023-01-20T06:56:02.312" v="27"/>
        <pc:sldMkLst>
          <pc:docMk/>
          <pc:sldMk cId="1552075846" sldId="265"/>
        </pc:sldMkLst>
        <pc:spChg chg="mod">
          <ac:chgData name="Leonie Smith" userId="fed1330f33f5650e" providerId="LiveId" clId="{2F3C6092-E145-43C1-9E6F-71F3614912E6}" dt="2023-01-20T06:55:05.853" v="18"/>
          <ac:spMkLst>
            <pc:docMk/>
            <pc:sldMk cId="1552075846" sldId="265"/>
            <ac:spMk id="4" creationId="{1F76FDC3-399D-369B-6AC2-93FFC15297E4}"/>
          </ac:spMkLst>
        </pc:spChg>
        <pc:picChg chg="del">
          <ac:chgData name="Leonie Smith" userId="fed1330f33f5650e" providerId="LiveId" clId="{2F3C6092-E145-43C1-9E6F-71F3614912E6}" dt="2023-01-20T06:56:02.312" v="27"/>
          <ac:picMkLst>
            <pc:docMk/>
            <pc:sldMk cId="1552075846" sldId="265"/>
            <ac:picMk id="2" creationId="{FDAAE613-3A08-4EEB-8DF5-691009451B1B}"/>
          </ac:picMkLst>
        </pc:picChg>
      </pc:sldChg>
      <pc:sldChg chg="delSp modSp mod modTransition modAnim">
        <pc:chgData name="Leonie Smith" userId="fed1330f33f5650e" providerId="LiveId" clId="{2F3C6092-E145-43C1-9E6F-71F3614912E6}" dt="2023-01-20T06:56:02.312" v="27"/>
        <pc:sldMkLst>
          <pc:docMk/>
          <pc:sldMk cId="37731927" sldId="266"/>
        </pc:sldMkLst>
        <pc:spChg chg="mod">
          <ac:chgData name="Leonie Smith" userId="fed1330f33f5650e" providerId="LiveId" clId="{2F3C6092-E145-43C1-9E6F-71F3614912E6}" dt="2023-01-20T06:55:18.325" v="21"/>
          <ac:spMkLst>
            <pc:docMk/>
            <pc:sldMk cId="37731927" sldId="266"/>
            <ac:spMk id="2" creationId="{187A4CCD-1A8F-4B96-E5BA-F613908F2133}"/>
          </ac:spMkLst>
        </pc:spChg>
        <pc:picChg chg="del">
          <ac:chgData name="Leonie Smith" userId="fed1330f33f5650e" providerId="LiveId" clId="{2F3C6092-E145-43C1-9E6F-71F3614912E6}" dt="2023-01-20T06:56:02.312" v="27"/>
          <ac:picMkLst>
            <pc:docMk/>
            <pc:sldMk cId="37731927" sldId="266"/>
            <ac:picMk id="13" creationId="{1EE7034E-A505-496D-B71B-D94994261A80}"/>
          </ac:picMkLst>
        </pc:picChg>
      </pc:sldChg>
      <pc:sldChg chg="delSp modSp mod modTransition modAnim">
        <pc:chgData name="Leonie Smith" userId="fed1330f33f5650e" providerId="LiveId" clId="{2F3C6092-E145-43C1-9E6F-71F3614912E6}" dt="2023-01-20T06:56:02.312" v="27"/>
        <pc:sldMkLst>
          <pc:docMk/>
          <pc:sldMk cId="2446783800" sldId="267"/>
        </pc:sldMkLst>
        <pc:spChg chg="mod">
          <ac:chgData name="Leonie Smith" userId="fed1330f33f5650e" providerId="LiveId" clId="{2F3C6092-E145-43C1-9E6F-71F3614912E6}" dt="2023-01-20T06:55:26.219" v="22"/>
          <ac:spMkLst>
            <pc:docMk/>
            <pc:sldMk cId="2446783800" sldId="267"/>
            <ac:spMk id="2" creationId="{8C9BE9B9-A6AB-3475-6058-A5F68A37866E}"/>
          </ac:spMkLst>
        </pc:spChg>
        <pc:picChg chg="del">
          <ac:chgData name="Leonie Smith" userId="fed1330f33f5650e" providerId="LiveId" clId="{2F3C6092-E145-43C1-9E6F-71F3614912E6}" dt="2023-01-20T06:56:02.312" v="27"/>
          <ac:picMkLst>
            <pc:docMk/>
            <pc:sldMk cId="2446783800" sldId="267"/>
            <ac:picMk id="6" creationId="{082D5955-F56A-4417-9E97-120C82E32C55}"/>
          </ac:picMkLst>
        </pc:picChg>
      </pc:sldChg>
      <pc:sldChg chg="delSp modSp mod modTransition modAnim">
        <pc:chgData name="Leonie Smith" userId="fed1330f33f5650e" providerId="LiveId" clId="{2F3C6092-E145-43C1-9E6F-71F3614912E6}" dt="2023-01-20T06:56:02.312" v="27"/>
        <pc:sldMkLst>
          <pc:docMk/>
          <pc:sldMk cId="1019844369" sldId="268"/>
        </pc:sldMkLst>
        <pc:spChg chg="mod">
          <ac:chgData name="Leonie Smith" userId="fed1330f33f5650e" providerId="LiveId" clId="{2F3C6092-E145-43C1-9E6F-71F3614912E6}" dt="2023-01-20T06:55:36.944" v="24"/>
          <ac:spMkLst>
            <pc:docMk/>
            <pc:sldMk cId="1019844369" sldId="268"/>
            <ac:spMk id="3" creationId="{8ED7A896-A8F3-FFC6-CDF8-934F242A7A08}"/>
          </ac:spMkLst>
        </pc:spChg>
        <pc:picChg chg="del">
          <ac:chgData name="Leonie Smith" userId="fed1330f33f5650e" providerId="LiveId" clId="{2F3C6092-E145-43C1-9E6F-71F3614912E6}" dt="2023-01-20T06:56:02.312" v="27"/>
          <ac:picMkLst>
            <pc:docMk/>
            <pc:sldMk cId="1019844369" sldId="268"/>
            <ac:picMk id="2" creationId="{6EA46D50-B183-450E-9405-D3EBECFC3C5E}"/>
          </ac:picMkLst>
        </pc:picChg>
      </pc:sldChg>
      <pc:sldChg chg="delSp modSp mod modTransition modAnim">
        <pc:chgData name="Leonie Smith" userId="fed1330f33f5650e" providerId="LiveId" clId="{2F3C6092-E145-43C1-9E6F-71F3614912E6}" dt="2023-01-20T06:56:02.312" v="27"/>
        <pc:sldMkLst>
          <pc:docMk/>
          <pc:sldMk cId="3508156165" sldId="269"/>
        </pc:sldMkLst>
        <pc:spChg chg="mod">
          <ac:chgData name="Leonie Smith" userId="fed1330f33f5650e" providerId="LiveId" clId="{2F3C6092-E145-43C1-9E6F-71F3614912E6}" dt="2023-01-20T06:55:41.263" v="25"/>
          <ac:spMkLst>
            <pc:docMk/>
            <pc:sldMk cId="3508156165" sldId="269"/>
            <ac:spMk id="2" creationId="{434CBCFB-F132-8B3F-86E0-5C8AEA59E5AD}"/>
          </ac:spMkLst>
        </pc:spChg>
        <pc:picChg chg="del">
          <ac:chgData name="Leonie Smith" userId="fed1330f33f5650e" providerId="LiveId" clId="{2F3C6092-E145-43C1-9E6F-71F3614912E6}" dt="2023-01-20T06:56:02.312" v="27"/>
          <ac:picMkLst>
            <pc:docMk/>
            <pc:sldMk cId="3508156165" sldId="269"/>
            <ac:picMk id="8" creationId="{AA480043-8221-4BF7-8769-BC6F853C51A2}"/>
          </ac:picMkLst>
        </pc:picChg>
      </pc:sldChg>
      <pc:sldChg chg="delSp modSp mod modTransition modAnim">
        <pc:chgData name="Leonie Smith" userId="fed1330f33f5650e" providerId="LiveId" clId="{2F3C6092-E145-43C1-9E6F-71F3614912E6}" dt="2023-01-20T06:56:02.312" v="27"/>
        <pc:sldMkLst>
          <pc:docMk/>
          <pc:sldMk cId="3168930061" sldId="270"/>
        </pc:sldMkLst>
        <pc:spChg chg="mod">
          <ac:chgData name="Leonie Smith" userId="fed1330f33f5650e" providerId="LiveId" clId="{2F3C6092-E145-43C1-9E6F-71F3614912E6}" dt="2023-01-20T06:55:45.128" v="26"/>
          <ac:spMkLst>
            <pc:docMk/>
            <pc:sldMk cId="3168930061" sldId="270"/>
            <ac:spMk id="2" creationId="{1CD23034-A3E3-7868-B90B-7E7B999F57CA}"/>
          </ac:spMkLst>
        </pc:spChg>
        <pc:picChg chg="del">
          <ac:chgData name="Leonie Smith" userId="fed1330f33f5650e" providerId="LiveId" clId="{2F3C6092-E145-43C1-9E6F-71F3614912E6}" dt="2023-01-20T06:56:02.312" v="27"/>
          <ac:picMkLst>
            <pc:docMk/>
            <pc:sldMk cId="3168930061" sldId="270"/>
            <ac:picMk id="6" creationId="{CFB91023-8A07-4CFC-B9BB-A422D7F71995}"/>
          </ac:picMkLst>
        </pc:picChg>
      </pc:sldChg>
      <pc:sldChg chg="delSp modSp mod modTransition modAnim">
        <pc:chgData name="Leonie Smith" userId="fed1330f33f5650e" providerId="LiveId" clId="{2F3C6092-E145-43C1-9E6F-71F3614912E6}" dt="2023-01-20T06:56:02.312" v="27"/>
        <pc:sldMkLst>
          <pc:docMk/>
          <pc:sldMk cId="3289430558" sldId="271"/>
        </pc:sldMkLst>
        <pc:spChg chg="mod">
          <ac:chgData name="Leonie Smith" userId="fed1330f33f5650e" providerId="LiveId" clId="{2F3C6092-E145-43C1-9E6F-71F3614912E6}" dt="2023-01-20T06:55:13.810" v="20"/>
          <ac:spMkLst>
            <pc:docMk/>
            <pc:sldMk cId="3289430558" sldId="271"/>
            <ac:spMk id="2" creationId="{CD6530F7-6118-24DE-4D0C-F8F1C92DD6F7}"/>
          </ac:spMkLst>
        </pc:spChg>
        <pc:picChg chg="del">
          <ac:chgData name="Leonie Smith" userId="fed1330f33f5650e" providerId="LiveId" clId="{2F3C6092-E145-43C1-9E6F-71F3614912E6}" dt="2023-01-20T06:56:02.312" v="27"/>
          <ac:picMkLst>
            <pc:docMk/>
            <pc:sldMk cId="3289430558" sldId="271"/>
            <ac:picMk id="3" creationId="{92450F56-758D-4576-B3A9-5BE63DFEC489}"/>
          </ac:picMkLst>
        </pc:picChg>
      </pc:sldChg>
      <pc:sldChg chg="delSp modSp mod modTransition modAnim">
        <pc:chgData name="Leonie Smith" userId="fed1330f33f5650e" providerId="LiveId" clId="{2F3C6092-E145-43C1-9E6F-71F3614912E6}" dt="2023-01-20T06:56:02.312" v="27"/>
        <pc:sldMkLst>
          <pc:docMk/>
          <pc:sldMk cId="3383976489" sldId="272"/>
        </pc:sldMkLst>
        <pc:spChg chg="mod">
          <ac:chgData name="Leonie Smith" userId="fed1330f33f5650e" providerId="LiveId" clId="{2F3C6092-E145-43C1-9E6F-71F3614912E6}" dt="2023-01-20T06:54:31.910" v="10"/>
          <ac:spMkLst>
            <pc:docMk/>
            <pc:sldMk cId="3383976489" sldId="272"/>
            <ac:spMk id="4" creationId="{CCF7657E-0EDF-4F2F-7756-77D988A30496}"/>
          </ac:spMkLst>
        </pc:spChg>
        <pc:picChg chg="del">
          <ac:chgData name="Leonie Smith" userId="fed1330f33f5650e" providerId="LiveId" clId="{2F3C6092-E145-43C1-9E6F-71F3614912E6}" dt="2023-01-20T06:56:02.312" v="27"/>
          <ac:picMkLst>
            <pc:docMk/>
            <pc:sldMk cId="3383976489" sldId="272"/>
            <ac:picMk id="6" creationId="{B8A218A4-E530-49B1-955D-765FD4C27977}"/>
          </ac:picMkLst>
        </pc:picChg>
      </pc:sldChg>
      <pc:sldChg chg="delSp modSp mod modTransition modAnim">
        <pc:chgData name="Leonie Smith" userId="fed1330f33f5650e" providerId="LiveId" clId="{2F3C6092-E145-43C1-9E6F-71F3614912E6}" dt="2023-01-20T06:56:02.312" v="27"/>
        <pc:sldMkLst>
          <pc:docMk/>
          <pc:sldMk cId="4059317061" sldId="273"/>
        </pc:sldMkLst>
        <pc:spChg chg="mod">
          <ac:chgData name="Leonie Smith" userId="fed1330f33f5650e" providerId="LiveId" clId="{2F3C6092-E145-43C1-9E6F-71F3614912E6}" dt="2023-01-20T06:54:36.588" v="11"/>
          <ac:spMkLst>
            <pc:docMk/>
            <pc:sldMk cId="4059317061" sldId="273"/>
            <ac:spMk id="5" creationId="{73D291D5-F86C-AB15-6FBB-9FAB49F629F0}"/>
          </ac:spMkLst>
        </pc:spChg>
        <pc:picChg chg="del">
          <ac:chgData name="Leonie Smith" userId="fed1330f33f5650e" providerId="LiveId" clId="{2F3C6092-E145-43C1-9E6F-71F3614912E6}" dt="2023-01-20T06:56:02.312" v="27"/>
          <ac:picMkLst>
            <pc:docMk/>
            <pc:sldMk cId="4059317061" sldId="273"/>
            <ac:picMk id="4" creationId="{25CD634E-6F72-4A83-B081-333C85CC46CB}"/>
          </ac:picMkLst>
        </pc:picChg>
      </pc:sldChg>
      <pc:sldChg chg="delSp modSp mod modTransition modAnim">
        <pc:chgData name="Leonie Smith" userId="fed1330f33f5650e" providerId="LiveId" clId="{2F3C6092-E145-43C1-9E6F-71F3614912E6}" dt="2023-01-20T06:56:02.312" v="27"/>
        <pc:sldMkLst>
          <pc:docMk/>
          <pc:sldMk cId="3476771142" sldId="274"/>
        </pc:sldMkLst>
        <pc:spChg chg="mod">
          <ac:chgData name="Leonie Smith" userId="fed1330f33f5650e" providerId="LiveId" clId="{2F3C6092-E145-43C1-9E6F-71F3614912E6}" dt="2023-01-20T06:54:49.320" v="14"/>
          <ac:spMkLst>
            <pc:docMk/>
            <pc:sldMk cId="3476771142" sldId="274"/>
            <ac:spMk id="4" creationId="{F21BEE04-E202-2419-7FE1-3595F14136AD}"/>
          </ac:spMkLst>
        </pc:spChg>
        <pc:picChg chg="del">
          <ac:chgData name="Leonie Smith" userId="fed1330f33f5650e" providerId="LiveId" clId="{2F3C6092-E145-43C1-9E6F-71F3614912E6}" dt="2023-01-20T06:56:02.312" v="27"/>
          <ac:picMkLst>
            <pc:docMk/>
            <pc:sldMk cId="3476771142" sldId="274"/>
            <ac:picMk id="6" creationId="{428C6BED-78D9-44D2-AF10-A8D5C153CC5D}"/>
          </ac:picMkLst>
        </pc:picChg>
      </pc:sldChg>
      <pc:sldChg chg="delSp modSp mod modTransition modAnim">
        <pc:chgData name="Leonie Smith" userId="fed1330f33f5650e" providerId="LiveId" clId="{2F3C6092-E145-43C1-9E6F-71F3614912E6}" dt="2023-01-20T06:56:02.312" v="27"/>
        <pc:sldMkLst>
          <pc:docMk/>
          <pc:sldMk cId="351344138" sldId="275"/>
        </pc:sldMkLst>
        <pc:spChg chg="mod">
          <ac:chgData name="Leonie Smith" userId="fed1330f33f5650e" providerId="LiveId" clId="{2F3C6092-E145-43C1-9E6F-71F3614912E6}" dt="2023-01-20T06:55:09.318" v="19"/>
          <ac:spMkLst>
            <pc:docMk/>
            <pc:sldMk cId="351344138" sldId="275"/>
            <ac:spMk id="5" creationId="{9BBB0EA7-0969-7A14-4F12-5816AE28795C}"/>
          </ac:spMkLst>
        </pc:spChg>
        <pc:picChg chg="del">
          <ac:chgData name="Leonie Smith" userId="fed1330f33f5650e" providerId="LiveId" clId="{2F3C6092-E145-43C1-9E6F-71F3614912E6}" dt="2023-01-20T06:56:02.312" v="27"/>
          <ac:picMkLst>
            <pc:docMk/>
            <pc:sldMk cId="351344138" sldId="275"/>
            <ac:picMk id="4" creationId="{FE53E431-F84D-424C-9530-FC10D2F19E74}"/>
          </ac:picMkLst>
        </pc:picChg>
      </pc:sldChg>
      <pc:sldChg chg="delSp modSp mod modTransition modAnim">
        <pc:chgData name="Leonie Smith" userId="fed1330f33f5650e" providerId="LiveId" clId="{2F3C6092-E145-43C1-9E6F-71F3614912E6}" dt="2023-01-20T06:56:02.312" v="27"/>
        <pc:sldMkLst>
          <pc:docMk/>
          <pc:sldMk cId="2205132203" sldId="276"/>
        </pc:sldMkLst>
        <pc:spChg chg="mod">
          <ac:chgData name="Leonie Smith" userId="fed1330f33f5650e" providerId="LiveId" clId="{2F3C6092-E145-43C1-9E6F-71F3614912E6}" dt="2023-01-20T06:55:32.526" v="23"/>
          <ac:spMkLst>
            <pc:docMk/>
            <pc:sldMk cId="2205132203" sldId="276"/>
            <ac:spMk id="4" creationId="{241DAD4D-B151-24CE-DA28-656DA60EFAC5}"/>
          </ac:spMkLst>
        </pc:spChg>
        <pc:picChg chg="del">
          <ac:chgData name="Leonie Smith" userId="fed1330f33f5650e" providerId="LiveId" clId="{2F3C6092-E145-43C1-9E6F-71F3614912E6}" dt="2023-01-20T06:56:02.312" v="27"/>
          <ac:picMkLst>
            <pc:docMk/>
            <pc:sldMk cId="2205132203" sldId="276"/>
            <ac:picMk id="5" creationId="{B0D3EED5-2EBE-4C5E-B860-D8203B043B82}"/>
          </ac:picMkLst>
        </pc:picChg>
      </pc:sldChg>
      <pc:sldChg chg="modTransition">
        <pc:chgData name="Leonie Smith" userId="fed1330f33f5650e" providerId="LiveId" clId="{2F3C6092-E145-43C1-9E6F-71F3614912E6}" dt="2023-01-20T06:56:02.312" v="27"/>
        <pc:sldMkLst>
          <pc:docMk/>
          <pc:sldMk cId="2852453381" sldId="277"/>
        </pc:sldMkLst>
      </pc:sldChg>
      <pc:sldChg chg="addSp delSp modSp mod modTransition">
        <pc:chgData name="Leonie Smith" userId="fed1330f33f5650e" providerId="LiveId" clId="{2F3C6092-E145-43C1-9E6F-71F3614912E6}" dt="2023-01-20T06:56:02.312" v="27"/>
        <pc:sldMkLst>
          <pc:docMk/>
          <pc:sldMk cId="3759221820" sldId="439"/>
        </pc:sldMkLst>
        <pc:spChg chg="del">
          <ac:chgData name="Leonie Smith" userId="fed1330f33f5650e" providerId="LiveId" clId="{2F3C6092-E145-43C1-9E6F-71F3614912E6}" dt="2023-01-20T06:53:11.292" v="0" actId="21"/>
          <ac:spMkLst>
            <pc:docMk/>
            <pc:sldMk cId="3759221820" sldId="439"/>
            <ac:spMk id="3" creationId="{5E56A478-61E7-40FE-240E-BE6D3E0B46C6}"/>
          </ac:spMkLst>
        </pc:spChg>
        <pc:spChg chg="add mod">
          <ac:chgData name="Leonie Smith" userId="fed1330f33f5650e" providerId="LiveId" clId="{2F3C6092-E145-43C1-9E6F-71F3614912E6}" dt="2023-01-20T06:53:55.832" v="6"/>
          <ac:spMkLst>
            <pc:docMk/>
            <pc:sldMk cId="3759221820" sldId="439"/>
            <ac:spMk id="5" creationId="{9A576261-F6A3-66FD-5EA5-7B8C743136E0}"/>
          </ac:spMkLst>
        </pc:spChg>
      </pc:sldChg>
      <pc:sldChg chg="modSp mod modTransition">
        <pc:chgData name="Leonie Smith" userId="fed1330f33f5650e" providerId="LiveId" clId="{2F3C6092-E145-43C1-9E6F-71F3614912E6}" dt="2023-01-20T06:56:02.312" v="27"/>
        <pc:sldMkLst>
          <pc:docMk/>
          <pc:sldMk cId="2931300063" sldId="440"/>
        </pc:sldMkLst>
        <pc:spChg chg="mod">
          <ac:chgData name="Leonie Smith" userId="fed1330f33f5650e" providerId="LiveId" clId="{2F3C6092-E145-43C1-9E6F-71F3614912E6}" dt="2023-01-20T06:54:08.788" v="7" actId="21"/>
          <ac:spMkLst>
            <pc:docMk/>
            <pc:sldMk cId="2931300063" sldId="440"/>
            <ac:spMk id="6" creationId="{416C064E-628E-47C0-A712-DB178FE9901E}"/>
          </ac:spMkLst>
        </pc:spChg>
      </pc:sldChg>
      <pc:sldChg chg="modTransition">
        <pc:chgData name="Leonie Smith" userId="fed1330f33f5650e" providerId="LiveId" clId="{2F3C6092-E145-43C1-9E6F-71F3614912E6}" dt="2023-01-20T06:56:02.312" v="27"/>
        <pc:sldMkLst>
          <pc:docMk/>
          <pc:sldMk cId="4090671990" sldId="441"/>
        </pc:sldMkLst>
      </pc:sldChg>
      <pc:sldChg chg="modTransition">
        <pc:chgData name="Leonie Smith" userId="fed1330f33f5650e" providerId="LiveId" clId="{2F3C6092-E145-43C1-9E6F-71F3614912E6}" dt="2023-01-20T06:56:02.312" v="27"/>
        <pc:sldMkLst>
          <pc:docMk/>
          <pc:sldMk cId="461440757" sldId="442"/>
        </pc:sldMkLst>
      </pc:sldChg>
      <pc:sldChg chg="modTransition">
        <pc:chgData name="Leonie Smith" userId="fed1330f33f5650e" providerId="LiveId" clId="{2F3C6092-E145-43C1-9E6F-71F3614912E6}" dt="2023-01-20T06:56:02.312" v="27"/>
        <pc:sldMkLst>
          <pc:docMk/>
          <pc:sldMk cId="614795883" sldId="443"/>
        </pc:sldMkLst>
      </pc:sldChg>
      <pc:sldChg chg="modTransition">
        <pc:chgData name="Leonie Smith" userId="fed1330f33f5650e" providerId="LiveId" clId="{2F3C6092-E145-43C1-9E6F-71F3614912E6}" dt="2023-01-20T06:56:02.312" v="27"/>
        <pc:sldMkLst>
          <pc:docMk/>
          <pc:sldMk cId="3246530533" sldId="444"/>
        </pc:sldMkLst>
      </pc:sldChg>
      <pc:sldChg chg="modTransition">
        <pc:chgData name="Leonie Smith" userId="fed1330f33f5650e" providerId="LiveId" clId="{2F3C6092-E145-43C1-9E6F-71F3614912E6}" dt="2023-01-20T06:56:02.312" v="27"/>
        <pc:sldMkLst>
          <pc:docMk/>
          <pc:sldMk cId="3882097048" sldId="445"/>
        </pc:sldMkLst>
      </pc:sldChg>
      <pc:sldChg chg="modTransition">
        <pc:chgData name="Leonie Smith" userId="fed1330f33f5650e" providerId="LiveId" clId="{2F3C6092-E145-43C1-9E6F-71F3614912E6}" dt="2023-01-20T06:56:02.312" v="27"/>
        <pc:sldMkLst>
          <pc:docMk/>
          <pc:sldMk cId="4081943860" sldId="446"/>
        </pc:sldMkLst>
      </pc:sldChg>
      <pc:sldChg chg="modTransition">
        <pc:chgData name="Leonie Smith" userId="fed1330f33f5650e" providerId="LiveId" clId="{2F3C6092-E145-43C1-9E6F-71F3614912E6}" dt="2023-01-20T06:56:02.312" v="27"/>
        <pc:sldMkLst>
          <pc:docMk/>
          <pc:sldMk cId="2597084380" sldId="447"/>
        </pc:sldMkLst>
      </pc:sldChg>
      <pc:sldChg chg="modTransition">
        <pc:chgData name="Leonie Smith" userId="fed1330f33f5650e" providerId="LiveId" clId="{2F3C6092-E145-43C1-9E6F-71F3614912E6}" dt="2023-01-20T06:56:02.312" v="27"/>
        <pc:sldMkLst>
          <pc:docMk/>
          <pc:sldMk cId="1733756374" sldId="448"/>
        </pc:sldMkLst>
      </pc:sldChg>
      <pc:sldChg chg="modTransition">
        <pc:chgData name="Leonie Smith" userId="fed1330f33f5650e" providerId="LiveId" clId="{2F3C6092-E145-43C1-9E6F-71F3614912E6}" dt="2023-01-20T06:56:02.312" v="27"/>
        <pc:sldMkLst>
          <pc:docMk/>
          <pc:sldMk cId="366099036" sldId="449"/>
        </pc:sldMkLst>
      </pc:sldChg>
      <pc:sldChg chg="modTransition">
        <pc:chgData name="Leonie Smith" userId="fed1330f33f5650e" providerId="LiveId" clId="{2F3C6092-E145-43C1-9E6F-71F3614912E6}" dt="2023-01-20T06:56:02.312" v="27"/>
        <pc:sldMkLst>
          <pc:docMk/>
          <pc:sldMk cId="3760387732" sldId="450"/>
        </pc:sldMkLst>
      </pc:sldChg>
      <pc:sldChg chg="modTransition">
        <pc:chgData name="Leonie Smith" userId="fed1330f33f5650e" providerId="LiveId" clId="{2F3C6092-E145-43C1-9E6F-71F3614912E6}" dt="2023-01-20T06:56:02.312" v="27"/>
        <pc:sldMkLst>
          <pc:docMk/>
          <pc:sldMk cId="274704110" sldId="451"/>
        </pc:sldMkLst>
      </pc:sldChg>
      <pc:sldChg chg="modTransition">
        <pc:chgData name="Leonie Smith" userId="fed1330f33f5650e" providerId="LiveId" clId="{2F3C6092-E145-43C1-9E6F-71F3614912E6}" dt="2023-01-20T06:56:02.312" v="27"/>
        <pc:sldMkLst>
          <pc:docMk/>
          <pc:sldMk cId="4170433803" sldId="452"/>
        </pc:sldMkLst>
      </pc:sldChg>
      <pc:sldChg chg="modTransition">
        <pc:chgData name="Leonie Smith" userId="fed1330f33f5650e" providerId="LiveId" clId="{2F3C6092-E145-43C1-9E6F-71F3614912E6}" dt="2023-01-20T06:56:02.312" v="27"/>
        <pc:sldMkLst>
          <pc:docMk/>
          <pc:sldMk cId="453715999" sldId="453"/>
        </pc:sldMkLst>
      </pc:sldChg>
      <pc:sldChg chg="modTransition">
        <pc:chgData name="Leonie Smith" userId="fed1330f33f5650e" providerId="LiveId" clId="{2F3C6092-E145-43C1-9E6F-71F3614912E6}" dt="2023-01-20T06:56:02.312" v="27"/>
        <pc:sldMkLst>
          <pc:docMk/>
          <pc:sldMk cId="284730534" sldId="454"/>
        </pc:sldMkLst>
      </pc:sldChg>
      <pc:sldChg chg="modTransition">
        <pc:chgData name="Leonie Smith" userId="fed1330f33f5650e" providerId="LiveId" clId="{2F3C6092-E145-43C1-9E6F-71F3614912E6}" dt="2023-01-20T06:56:02.312" v="27"/>
        <pc:sldMkLst>
          <pc:docMk/>
          <pc:sldMk cId="3210660876" sldId="455"/>
        </pc:sldMkLst>
      </pc:sldChg>
      <pc:sldChg chg="modTransition">
        <pc:chgData name="Leonie Smith" userId="fed1330f33f5650e" providerId="LiveId" clId="{2F3C6092-E145-43C1-9E6F-71F3614912E6}" dt="2023-01-20T06:56:02.312" v="27"/>
        <pc:sldMkLst>
          <pc:docMk/>
          <pc:sldMk cId="3704341380" sldId="456"/>
        </pc:sldMkLst>
      </pc:sldChg>
      <pc:sldChg chg="modTransition">
        <pc:chgData name="Leonie Smith" userId="fed1330f33f5650e" providerId="LiveId" clId="{2F3C6092-E145-43C1-9E6F-71F3614912E6}" dt="2023-01-20T06:56:02.312" v="27"/>
        <pc:sldMkLst>
          <pc:docMk/>
          <pc:sldMk cId="2371633899" sldId="457"/>
        </pc:sldMkLst>
      </pc:sldChg>
      <pc:sldChg chg="modTransition">
        <pc:chgData name="Leonie Smith" userId="fed1330f33f5650e" providerId="LiveId" clId="{2F3C6092-E145-43C1-9E6F-71F3614912E6}" dt="2023-01-20T06:56:02.312" v="27"/>
        <pc:sldMkLst>
          <pc:docMk/>
          <pc:sldMk cId="2171451017" sldId="458"/>
        </pc:sldMkLst>
      </pc:sldChg>
      <pc:sldChg chg="modSp mod modTransition">
        <pc:chgData name="Leonie Smith" userId="fed1330f33f5650e" providerId="LiveId" clId="{2F3C6092-E145-43C1-9E6F-71F3614912E6}" dt="2023-01-20T06:56:02.312" v="27"/>
        <pc:sldMkLst>
          <pc:docMk/>
          <pc:sldMk cId="367951509" sldId="459"/>
        </pc:sldMkLst>
        <pc:spChg chg="mod">
          <ac:chgData name="Leonie Smith" userId="fed1330f33f5650e" providerId="LiveId" clId="{2F3C6092-E145-43C1-9E6F-71F3614912E6}" dt="2023-01-20T06:53:48.851" v="5" actId="1076"/>
          <ac:spMkLst>
            <pc:docMk/>
            <pc:sldMk cId="367951509" sldId="459"/>
            <ac:spMk id="3" creationId="{553A4A33-6EF1-3B3C-9BAB-1BFC48F34780}"/>
          </ac:spMkLst>
        </pc:spChg>
      </pc:sldChg>
      <pc:sldChg chg="modTransition">
        <pc:chgData name="Leonie Smith" userId="fed1330f33f5650e" providerId="LiveId" clId="{2F3C6092-E145-43C1-9E6F-71F3614912E6}" dt="2023-01-20T06:56:02.312" v="27"/>
        <pc:sldMkLst>
          <pc:docMk/>
          <pc:sldMk cId="2232559540" sldId="460"/>
        </pc:sldMkLst>
      </pc:sldChg>
    </pc:docChg>
  </pc:docChgLst>
  <pc:docChgLst>
    <pc:chgData name="Leonie Smith" userId="fed1330f33f5650e" providerId="LiveId" clId="{61EE6643-AE11-4960-A440-77B89B5A76A9}"/>
    <pc:docChg chg="custSel addSld delSld modSld">
      <pc:chgData name="Leonie Smith" userId="fed1330f33f5650e" providerId="LiveId" clId="{61EE6643-AE11-4960-A440-77B89B5A76A9}" dt="2023-09-05T11:25:12.465" v="3" actId="1076"/>
      <pc:docMkLst>
        <pc:docMk/>
      </pc:docMkLst>
      <pc:sldChg chg="modSp mod">
        <pc:chgData name="Leonie Smith" userId="fed1330f33f5650e" providerId="LiveId" clId="{61EE6643-AE11-4960-A440-77B89B5A76A9}" dt="2023-09-05T11:25:12.465" v="3" actId="1076"/>
        <pc:sldMkLst>
          <pc:docMk/>
          <pc:sldMk cId="1203137095" sldId="256"/>
        </pc:sldMkLst>
        <pc:picChg chg="mod">
          <ac:chgData name="Leonie Smith" userId="fed1330f33f5650e" providerId="LiveId" clId="{61EE6643-AE11-4960-A440-77B89B5A76A9}" dt="2023-09-05T11:25:12.465" v="3" actId="1076"/>
          <ac:picMkLst>
            <pc:docMk/>
            <pc:sldMk cId="1203137095" sldId="256"/>
            <ac:picMk id="5" creationId="{74DA02E8-0F99-4DB9-942A-46FC4DA704EA}"/>
          </ac:picMkLst>
        </pc:picChg>
      </pc:sldChg>
      <pc:sldChg chg="delSp add del mod">
        <pc:chgData name="Leonie Smith" userId="fed1330f33f5650e" providerId="LiveId" clId="{61EE6643-AE11-4960-A440-77B89B5A76A9}" dt="2023-08-22T13:24:43.223" v="2" actId="2696"/>
        <pc:sldMkLst>
          <pc:docMk/>
          <pc:sldMk cId="1287618429" sldId="461"/>
        </pc:sldMkLst>
        <pc:spChg chg="del">
          <ac:chgData name="Leonie Smith" userId="fed1330f33f5650e" providerId="LiveId" clId="{61EE6643-AE11-4960-A440-77B89B5A76A9}" dt="2023-08-22T13:23:17.882" v="1" actId="21"/>
          <ac:spMkLst>
            <pc:docMk/>
            <pc:sldMk cId="1287618429" sldId="461"/>
            <ac:spMk id="5" creationId="{9A576261-F6A3-66FD-5EA5-7B8C743136E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6D0555-5269-47CD-BFF0-834C1BCC44F3}" type="datetimeFigureOut">
              <a:rPr lang="en-ZA" smtClean="0"/>
              <a:t>2023/09/05</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F557B53-9E9E-4A7B-9D73-07D550EB0327}" type="slidenum">
              <a:rPr lang="en-ZA" smtClean="0"/>
              <a:t>‹#›</a:t>
            </a:fld>
            <a:endParaRPr lang="en-ZA"/>
          </a:p>
        </p:txBody>
      </p:sp>
    </p:spTree>
    <p:extLst>
      <p:ext uri="{BB962C8B-B14F-4D97-AF65-F5344CB8AC3E}">
        <p14:creationId xmlns:p14="http://schemas.microsoft.com/office/powerpoint/2010/main" val="23399923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EF557B53-9E9E-4A7B-9D73-07D550EB0327}" type="slidenum">
              <a:rPr lang="en-ZA" smtClean="0"/>
              <a:t>6</a:t>
            </a:fld>
            <a:endParaRPr lang="en-ZA"/>
          </a:p>
        </p:txBody>
      </p:sp>
    </p:spTree>
    <p:extLst>
      <p:ext uri="{BB962C8B-B14F-4D97-AF65-F5344CB8AC3E}">
        <p14:creationId xmlns:p14="http://schemas.microsoft.com/office/powerpoint/2010/main" val="32430993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EF557B53-9E9E-4A7B-9D73-07D550EB0327}" type="slidenum">
              <a:rPr lang="en-ZA" smtClean="0"/>
              <a:t>24</a:t>
            </a:fld>
            <a:endParaRPr lang="en-ZA"/>
          </a:p>
        </p:txBody>
      </p:sp>
    </p:spTree>
    <p:extLst>
      <p:ext uri="{BB962C8B-B14F-4D97-AF65-F5344CB8AC3E}">
        <p14:creationId xmlns:p14="http://schemas.microsoft.com/office/powerpoint/2010/main" val="1323001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ZA" dirty="0"/>
          </a:p>
        </p:txBody>
      </p:sp>
      <p:sp>
        <p:nvSpPr>
          <p:cNvPr id="4" name="Slide Number Placeholder 3"/>
          <p:cNvSpPr>
            <a:spLocks noGrp="1"/>
          </p:cNvSpPr>
          <p:nvPr>
            <p:ph type="sldNum" sz="quarter" idx="5"/>
          </p:nvPr>
        </p:nvSpPr>
        <p:spPr/>
        <p:txBody>
          <a:bodyPr/>
          <a:lstStyle/>
          <a:p>
            <a:fld id="{EF557B53-9E9E-4A7B-9D73-07D550EB0327}" type="slidenum">
              <a:rPr lang="en-ZA" smtClean="0"/>
              <a:t>26</a:t>
            </a:fld>
            <a:endParaRPr lang="en-ZA"/>
          </a:p>
        </p:txBody>
      </p:sp>
    </p:spTree>
    <p:extLst>
      <p:ext uri="{BB962C8B-B14F-4D97-AF65-F5344CB8AC3E}">
        <p14:creationId xmlns:p14="http://schemas.microsoft.com/office/powerpoint/2010/main" val="12473833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EF557B53-9E9E-4A7B-9D73-07D550EB0327}" type="slidenum">
              <a:rPr lang="en-ZA" smtClean="0"/>
              <a:t>28</a:t>
            </a:fld>
            <a:endParaRPr lang="en-ZA"/>
          </a:p>
        </p:txBody>
      </p:sp>
    </p:spTree>
    <p:extLst>
      <p:ext uri="{BB962C8B-B14F-4D97-AF65-F5344CB8AC3E}">
        <p14:creationId xmlns:p14="http://schemas.microsoft.com/office/powerpoint/2010/main" val="8241318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EF557B53-9E9E-4A7B-9D73-07D550EB0327}" type="slidenum">
              <a:rPr lang="en-ZA" smtClean="0"/>
              <a:t>32</a:t>
            </a:fld>
            <a:endParaRPr lang="en-ZA"/>
          </a:p>
        </p:txBody>
      </p:sp>
    </p:spTree>
    <p:extLst>
      <p:ext uri="{BB962C8B-B14F-4D97-AF65-F5344CB8AC3E}">
        <p14:creationId xmlns:p14="http://schemas.microsoft.com/office/powerpoint/2010/main" val="4761777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EF557B53-9E9E-4A7B-9D73-07D550EB0327}" type="slidenum">
              <a:rPr lang="en-ZA" smtClean="0"/>
              <a:t>34</a:t>
            </a:fld>
            <a:endParaRPr lang="en-ZA"/>
          </a:p>
        </p:txBody>
      </p:sp>
    </p:spTree>
    <p:extLst>
      <p:ext uri="{BB962C8B-B14F-4D97-AF65-F5344CB8AC3E}">
        <p14:creationId xmlns:p14="http://schemas.microsoft.com/office/powerpoint/2010/main" val="10436555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9</a:t>
            </a:r>
          </a:p>
        </p:txBody>
      </p:sp>
      <p:sp>
        <p:nvSpPr>
          <p:cNvPr id="4" name="Slide Number Placeholder 3"/>
          <p:cNvSpPr>
            <a:spLocks noGrp="1"/>
          </p:cNvSpPr>
          <p:nvPr>
            <p:ph type="sldNum" sz="quarter" idx="5"/>
          </p:nvPr>
        </p:nvSpPr>
        <p:spPr/>
        <p:txBody>
          <a:bodyPr/>
          <a:lstStyle/>
          <a:p>
            <a:fld id="{EF557B53-9E9E-4A7B-9D73-07D550EB0327}" type="slidenum">
              <a:rPr lang="en-ZA" smtClean="0"/>
              <a:t>36</a:t>
            </a:fld>
            <a:endParaRPr lang="en-ZA"/>
          </a:p>
        </p:txBody>
      </p:sp>
    </p:spTree>
    <p:extLst>
      <p:ext uri="{BB962C8B-B14F-4D97-AF65-F5344CB8AC3E}">
        <p14:creationId xmlns:p14="http://schemas.microsoft.com/office/powerpoint/2010/main" val="1934013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EF557B53-9E9E-4A7B-9D73-07D550EB0327}" type="slidenum">
              <a:rPr lang="en-ZA" smtClean="0"/>
              <a:t>38</a:t>
            </a:fld>
            <a:endParaRPr lang="en-ZA"/>
          </a:p>
        </p:txBody>
      </p:sp>
    </p:spTree>
    <p:extLst>
      <p:ext uri="{BB962C8B-B14F-4D97-AF65-F5344CB8AC3E}">
        <p14:creationId xmlns:p14="http://schemas.microsoft.com/office/powerpoint/2010/main" val="39085181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EF557B53-9E9E-4A7B-9D73-07D550EB0327}" type="slidenum">
              <a:rPr lang="en-ZA" smtClean="0"/>
              <a:t>40</a:t>
            </a:fld>
            <a:endParaRPr lang="en-ZA"/>
          </a:p>
        </p:txBody>
      </p:sp>
    </p:spTree>
    <p:extLst>
      <p:ext uri="{BB962C8B-B14F-4D97-AF65-F5344CB8AC3E}">
        <p14:creationId xmlns:p14="http://schemas.microsoft.com/office/powerpoint/2010/main" val="406234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EF557B53-9E9E-4A7B-9D73-07D550EB0327}" type="slidenum">
              <a:rPr lang="en-ZA" smtClean="0"/>
              <a:t>42</a:t>
            </a:fld>
            <a:endParaRPr lang="en-ZA"/>
          </a:p>
        </p:txBody>
      </p:sp>
    </p:spTree>
    <p:extLst>
      <p:ext uri="{BB962C8B-B14F-4D97-AF65-F5344CB8AC3E}">
        <p14:creationId xmlns:p14="http://schemas.microsoft.com/office/powerpoint/2010/main" val="3133886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ZA" dirty="0"/>
          </a:p>
        </p:txBody>
      </p:sp>
      <p:sp>
        <p:nvSpPr>
          <p:cNvPr id="4" name="Slide Number Placeholder 3"/>
          <p:cNvSpPr>
            <a:spLocks noGrp="1"/>
          </p:cNvSpPr>
          <p:nvPr>
            <p:ph type="sldNum" sz="quarter" idx="5"/>
          </p:nvPr>
        </p:nvSpPr>
        <p:spPr/>
        <p:txBody>
          <a:bodyPr/>
          <a:lstStyle/>
          <a:p>
            <a:fld id="{EF557B53-9E9E-4A7B-9D73-07D550EB0327}" type="slidenum">
              <a:rPr lang="en-ZA" smtClean="0"/>
              <a:t>8</a:t>
            </a:fld>
            <a:endParaRPr lang="en-ZA"/>
          </a:p>
        </p:txBody>
      </p:sp>
    </p:spTree>
    <p:extLst>
      <p:ext uri="{BB962C8B-B14F-4D97-AF65-F5344CB8AC3E}">
        <p14:creationId xmlns:p14="http://schemas.microsoft.com/office/powerpoint/2010/main" val="23931721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EF557B53-9E9E-4A7B-9D73-07D550EB0327}" type="slidenum">
              <a:rPr lang="en-ZA" smtClean="0"/>
              <a:t>10</a:t>
            </a:fld>
            <a:endParaRPr lang="en-ZA"/>
          </a:p>
        </p:txBody>
      </p:sp>
    </p:spTree>
    <p:extLst>
      <p:ext uri="{BB962C8B-B14F-4D97-AF65-F5344CB8AC3E}">
        <p14:creationId xmlns:p14="http://schemas.microsoft.com/office/powerpoint/2010/main" val="12721071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EF557B53-9E9E-4A7B-9D73-07D550EB0327}" type="slidenum">
              <a:rPr lang="en-ZA" smtClean="0"/>
              <a:t>12</a:t>
            </a:fld>
            <a:endParaRPr lang="en-ZA"/>
          </a:p>
        </p:txBody>
      </p:sp>
    </p:spTree>
    <p:extLst>
      <p:ext uri="{BB962C8B-B14F-4D97-AF65-F5344CB8AC3E}">
        <p14:creationId xmlns:p14="http://schemas.microsoft.com/office/powerpoint/2010/main" val="16155078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ZA" dirty="0"/>
          </a:p>
        </p:txBody>
      </p:sp>
      <p:sp>
        <p:nvSpPr>
          <p:cNvPr id="4" name="Slide Number Placeholder 3"/>
          <p:cNvSpPr>
            <a:spLocks noGrp="1"/>
          </p:cNvSpPr>
          <p:nvPr>
            <p:ph type="sldNum" sz="quarter" idx="5"/>
          </p:nvPr>
        </p:nvSpPr>
        <p:spPr/>
        <p:txBody>
          <a:bodyPr/>
          <a:lstStyle/>
          <a:p>
            <a:fld id="{EF557B53-9E9E-4A7B-9D73-07D550EB0327}" type="slidenum">
              <a:rPr lang="en-ZA" smtClean="0"/>
              <a:t>14</a:t>
            </a:fld>
            <a:endParaRPr lang="en-ZA"/>
          </a:p>
        </p:txBody>
      </p:sp>
    </p:spTree>
    <p:extLst>
      <p:ext uri="{BB962C8B-B14F-4D97-AF65-F5344CB8AC3E}">
        <p14:creationId xmlns:p14="http://schemas.microsoft.com/office/powerpoint/2010/main" val="847706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EF557B53-9E9E-4A7B-9D73-07D550EB0327}" type="slidenum">
              <a:rPr lang="en-ZA" smtClean="0"/>
              <a:t>16</a:t>
            </a:fld>
            <a:endParaRPr lang="en-ZA"/>
          </a:p>
        </p:txBody>
      </p:sp>
    </p:spTree>
    <p:extLst>
      <p:ext uri="{BB962C8B-B14F-4D97-AF65-F5344CB8AC3E}">
        <p14:creationId xmlns:p14="http://schemas.microsoft.com/office/powerpoint/2010/main" val="3783591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EF557B53-9E9E-4A7B-9D73-07D550EB0327}" type="slidenum">
              <a:rPr lang="en-ZA" smtClean="0"/>
              <a:t>18</a:t>
            </a:fld>
            <a:endParaRPr lang="en-ZA"/>
          </a:p>
        </p:txBody>
      </p:sp>
    </p:spTree>
    <p:extLst>
      <p:ext uri="{BB962C8B-B14F-4D97-AF65-F5344CB8AC3E}">
        <p14:creationId xmlns:p14="http://schemas.microsoft.com/office/powerpoint/2010/main" val="34334314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EF557B53-9E9E-4A7B-9D73-07D550EB0327}" type="slidenum">
              <a:rPr lang="en-ZA" smtClean="0"/>
              <a:t>20</a:t>
            </a:fld>
            <a:endParaRPr lang="en-ZA"/>
          </a:p>
        </p:txBody>
      </p:sp>
    </p:spTree>
    <p:extLst>
      <p:ext uri="{BB962C8B-B14F-4D97-AF65-F5344CB8AC3E}">
        <p14:creationId xmlns:p14="http://schemas.microsoft.com/office/powerpoint/2010/main" val="29013054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EF557B53-9E9E-4A7B-9D73-07D550EB0327}" type="slidenum">
              <a:rPr lang="en-ZA" smtClean="0"/>
              <a:t>22</a:t>
            </a:fld>
            <a:endParaRPr lang="en-ZA"/>
          </a:p>
        </p:txBody>
      </p:sp>
    </p:spTree>
    <p:extLst>
      <p:ext uri="{BB962C8B-B14F-4D97-AF65-F5344CB8AC3E}">
        <p14:creationId xmlns:p14="http://schemas.microsoft.com/office/powerpoint/2010/main" val="32513944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C44A32-B677-4591-8A80-73DC8DA70EF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517FF2A7-3143-4B47-883B-8F2A6AA4A08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E523D7AE-A376-49B5-96A2-F1788C475FAB}"/>
              </a:ext>
            </a:extLst>
          </p:cNvPr>
          <p:cNvSpPr>
            <a:spLocks noGrp="1"/>
          </p:cNvSpPr>
          <p:nvPr>
            <p:ph type="dt" sz="half" idx="10"/>
          </p:nvPr>
        </p:nvSpPr>
        <p:spPr/>
        <p:txBody>
          <a:bodyPr/>
          <a:lstStyle/>
          <a:p>
            <a:fld id="{2E9961BC-029F-4185-BFE8-09AB1E6B16E2}" type="datetimeFigureOut">
              <a:rPr lang="en-ZA" smtClean="0"/>
              <a:t>2023/09/05</a:t>
            </a:fld>
            <a:endParaRPr lang="en-ZA"/>
          </a:p>
        </p:txBody>
      </p:sp>
      <p:sp>
        <p:nvSpPr>
          <p:cNvPr id="5" name="Footer Placeholder 4">
            <a:extLst>
              <a:ext uri="{FF2B5EF4-FFF2-40B4-BE49-F238E27FC236}">
                <a16:creationId xmlns:a16="http://schemas.microsoft.com/office/drawing/2014/main" id="{9974767F-BB79-4AEC-B673-29A850447468}"/>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C96A7B58-0799-451A-9879-752484690951}"/>
              </a:ext>
            </a:extLst>
          </p:cNvPr>
          <p:cNvSpPr>
            <a:spLocks noGrp="1"/>
          </p:cNvSpPr>
          <p:nvPr>
            <p:ph type="sldNum" sz="quarter" idx="12"/>
          </p:nvPr>
        </p:nvSpPr>
        <p:spPr/>
        <p:txBody>
          <a:bodyPr/>
          <a:lstStyle/>
          <a:p>
            <a:fld id="{7A1753D3-5DE4-4B45-9AAE-C00C0B8685CF}" type="slidenum">
              <a:rPr lang="en-ZA" smtClean="0"/>
              <a:t>‹#›</a:t>
            </a:fld>
            <a:endParaRPr lang="en-ZA"/>
          </a:p>
        </p:txBody>
      </p:sp>
    </p:spTree>
    <p:extLst>
      <p:ext uri="{BB962C8B-B14F-4D97-AF65-F5344CB8AC3E}">
        <p14:creationId xmlns:p14="http://schemas.microsoft.com/office/powerpoint/2010/main" val="29130704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0A2D7-26E0-47A1-B71A-B33E632309DE}"/>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72080EFD-B0FF-4672-9433-11268815B20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8E4CAC71-2725-4864-A539-07C3B428F94A}"/>
              </a:ext>
            </a:extLst>
          </p:cNvPr>
          <p:cNvSpPr>
            <a:spLocks noGrp="1"/>
          </p:cNvSpPr>
          <p:nvPr>
            <p:ph type="dt" sz="half" idx="10"/>
          </p:nvPr>
        </p:nvSpPr>
        <p:spPr/>
        <p:txBody>
          <a:bodyPr/>
          <a:lstStyle/>
          <a:p>
            <a:fld id="{2E9961BC-029F-4185-BFE8-09AB1E6B16E2}" type="datetimeFigureOut">
              <a:rPr lang="en-ZA" smtClean="0"/>
              <a:t>2023/09/05</a:t>
            </a:fld>
            <a:endParaRPr lang="en-ZA"/>
          </a:p>
        </p:txBody>
      </p:sp>
      <p:sp>
        <p:nvSpPr>
          <p:cNvPr id="5" name="Footer Placeholder 4">
            <a:extLst>
              <a:ext uri="{FF2B5EF4-FFF2-40B4-BE49-F238E27FC236}">
                <a16:creationId xmlns:a16="http://schemas.microsoft.com/office/drawing/2014/main" id="{FF1DC6B7-562F-4845-A553-126BC8E2942E}"/>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46DCC00-D8CF-43D2-B37B-467C183CF025}"/>
              </a:ext>
            </a:extLst>
          </p:cNvPr>
          <p:cNvSpPr>
            <a:spLocks noGrp="1"/>
          </p:cNvSpPr>
          <p:nvPr>
            <p:ph type="sldNum" sz="quarter" idx="12"/>
          </p:nvPr>
        </p:nvSpPr>
        <p:spPr/>
        <p:txBody>
          <a:bodyPr/>
          <a:lstStyle/>
          <a:p>
            <a:fld id="{7A1753D3-5DE4-4B45-9AAE-C00C0B8685CF}" type="slidenum">
              <a:rPr lang="en-ZA" smtClean="0"/>
              <a:t>‹#›</a:t>
            </a:fld>
            <a:endParaRPr lang="en-ZA"/>
          </a:p>
        </p:txBody>
      </p:sp>
    </p:spTree>
    <p:extLst>
      <p:ext uri="{BB962C8B-B14F-4D97-AF65-F5344CB8AC3E}">
        <p14:creationId xmlns:p14="http://schemas.microsoft.com/office/powerpoint/2010/main" val="36467516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E59D6F3-95CF-4B21-A96C-92014F4D616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D7529913-DC3B-4E5E-B472-DA02A2A1DD8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4C9FA7B6-A6D8-47BE-A538-8A4A8C5701F4}"/>
              </a:ext>
            </a:extLst>
          </p:cNvPr>
          <p:cNvSpPr>
            <a:spLocks noGrp="1"/>
          </p:cNvSpPr>
          <p:nvPr>
            <p:ph type="dt" sz="half" idx="10"/>
          </p:nvPr>
        </p:nvSpPr>
        <p:spPr/>
        <p:txBody>
          <a:bodyPr/>
          <a:lstStyle/>
          <a:p>
            <a:fld id="{2E9961BC-029F-4185-BFE8-09AB1E6B16E2}" type="datetimeFigureOut">
              <a:rPr lang="en-ZA" smtClean="0"/>
              <a:t>2023/09/05</a:t>
            </a:fld>
            <a:endParaRPr lang="en-ZA"/>
          </a:p>
        </p:txBody>
      </p:sp>
      <p:sp>
        <p:nvSpPr>
          <p:cNvPr id="5" name="Footer Placeholder 4">
            <a:extLst>
              <a:ext uri="{FF2B5EF4-FFF2-40B4-BE49-F238E27FC236}">
                <a16:creationId xmlns:a16="http://schemas.microsoft.com/office/drawing/2014/main" id="{2851F1DC-9B0D-4734-8945-D5E49E8816CE}"/>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419FD98C-8992-4FDF-AE89-071118B656D7}"/>
              </a:ext>
            </a:extLst>
          </p:cNvPr>
          <p:cNvSpPr>
            <a:spLocks noGrp="1"/>
          </p:cNvSpPr>
          <p:nvPr>
            <p:ph type="sldNum" sz="quarter" idx="12"/>
          </p:nvPr>
        </p:nvSpPr>
        <p:spPr/>
        <p:txBody>
          <a:bodyPr/>
          <a:lstStyle/>
          <a:p>
            <a:fld id="{7A1753D3-5DE4-4B45-9AAE-C00C0B8685CF}" type="slidenum">
              <a:rPr lang="en-ZA" smtClean="0"/>
              <a:t>‹#›</a:t>
            </a:fld>
            <a:endParaRPr lang="en-ZA"/>
          </a:p>
        </p:txBody>
      </p:sp>
    </p:spTree>
    <p:extLst>
      <p:ext uri="{BB962C8B-B14F-4D97-AF65-F5344CB8AC3E}">
        <p14:creationId xmlns:p14="http://schemas.microsoft.com/office/powerpoint/2010/main" val="18284724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C3A15A-B480-4BAF-A41A-500EF5D718E3}"/>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E33D3128-CA28-4FD3-B009-0796C61FF19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6725F54A-16AC-4C4A-812F-4B69549E1FB0}"/>
              </a:ext>
            </a:extLst>
          </p:cNvPr>
          <p:cNvSpPr>
            <a:spLocks noGrp="1"/>
          </p:cNvSpPr>
          <p:nvPr>
            <p:ph type="dt" sz="half" idx="10"/>
          </p:nvPr>
        </p:nvSpPr>
        <p:spPr/>
        <p:txBody>
          <a:bodyPr/>
          <a:lstStyle/>
          <a:p>
            <a:fld id="{2E9961BC-029F-4185-BFE8-09AB1E6B16E2}" type="datetimeFigureOut">
              <a:rPr lang="en-ZA" smtClean="0"/>
              <a:t>2023/09/05</a:t>
            </a:fld>
            <a:endParaRPr lang="en-ZA"/>
          </a:p>
        </p:txBody>
      </p:sp>
      <p:sp>
        <p:nvSpPr>
          <p:cNvPr id="5" name="Footer Placeholder 4">
            <a:extLst>
              <a:ext uri="{FF2B5EF4-FFF2-40B4-BE49-F238E27FC236}">
                <a16:creationId xmlns:a16="http://schemas.microsoft.com/office/drawing/2014/main" id="{6AC699B5-B713-4AE5-A109-A0CF26A5749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C59F1A1-5545-4718-A5ED-156A586BC605}"/>
              </a:ext>
            </a:extLst>
          </p:cNvPr>
          <p:cNvSpPr>
            <a:spLocks noGrp="1"/>
          </p:cNvSpPr>
          <p:nvPr>
            <p:ph type="sldNum" sz="quarter" idx="12"/>
          </p:nvPr>
        </p:nvSpPr>
        <p:spPr/>
        <p:txBody>
          <a:bodyPr/>
          <a:lstStyle/>
          <a:p>
            <a:fld id="{7A1753D3-5DE4-4B45-9AAE-C00C0B8685CF}" type="slidenum">
              <a:rPr lang="en-ZA" smtClean="0"/>
              <a:t>‹#›</a:t>
            </a:fld>
            <a:endParaRPr lang="en-ZA"/>
          </a:p>
        </p:txBody>
      </p:sp>
    </p:spTree>
    <p:extLst>
      <p:ext uri="{BB962C8B-B14F-4D97-AF65-F5344CB8AC3E}">
        <p14:creationId xmlns:p14="http://schemas.microsoft.com/office/powerpoint/2010/main" val="30588562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77E6F-5225-4BE4-A798-F1D0AECE744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886E7A96-CD27-4B12-8614-CF479FB84E3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F7C98AB-3342-42AB-A28C-900C5A09A025}"/>
              </a:ext>
            </a:extLst>
          </p:cNvPr>
          <p:cNvSpPr>
            <a:spLocks noGrp="1"/>
          </p:cNvSpPr>
          <p:nvPr>
            <p:ph type="dt" sz="half" idx="10"/>
          </p:nvPr>
        </p:nvSpPr>
        <p:spPr/>
        <p:txBody>
          <a:bodyPr/>
          <a:lstStyle/>
          <a:p>
            <a:fld id="{2E9961BC-029F-4185-BFE8-09AB1E6B16E2}" type="datetimeFigureOut">
              <a:rPr lang="en-ZA" smtClean="0"/>
              <a:t>2023/09/05</a:t>
            </a:fld>
            <a:endParaRPr lang="en-ZA"/>
          </a:p>
        </p:txBody>
      </p:sp>
      <p:sp>
        <p:nvSpPr>
          <p:cNvPr id="5" name="Footer Placeholder 4">
            <a:extLst>
              <a:ext uri="{FF2B5EF4-FFF2-40B4-BE49-F238E27FC236}">
                <a16:creationId xmlns:a16="http://schemas.microsoft.com/office/drawing/2014/main" id="{FD8D1C9B-FCC5-458E-919A-BFB5A600188C}"/>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AA0E34B3-68FB-424C-85C4-4180C6F9D150}"/>
              </a:ext>
            </a:extLst>
          </p:cNvPr>
          <p:cNvSpPr>
            <a:spLocks noGrp="1"/>
          </p:cNvSpPr>
          <p:nvPr>
            <p:ph type="sldNum" sz="quarter" idx="12"/>
          </p:nvPr>
        </p:nvSpPr>
        <p:spPr/>
        <p:txBody>
          <a:bodyPr/>
          <a:lstStyle/>
          <a:p>
            <a:fld id="{7A1753D3-5DE4-4B45-9AAE-C00C0B8685CF}" type="slidenum">
              <a:rPr lang="en-ZA" smtClean="0"/>
              <a:t>‹#›</a:t>
            </a:fld>
            <a:endParaRPr lang="en-ZA"/>
          </a:p>
        </p:txBody>
      </p:sp>
    </p:spTree>
    <p:extLst>
      <p:ext uri="{BB962C8B-B14F-4D97-AF65-F5344CB8AC3E}">
        <p14:creationId xmlns:p14="http://schemas.microsoft.com/office/powerpoint/2010/main" val="40857067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E9E7C1-ED70-4AFF-96D4-A00F8C45D286}"/>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31F87E54-AF8D-4EFD-ADD5-0844928C152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6BD80F86-6BF5-44B2-B902-D824AD4845B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849B9603-9552-40CA-A0D3-CBF124636BC4}"/>
              </a:ext>
            </a:extLst>
          </p:cNvPr>
          <p:cNvSpPr>
            <a:spLocks noGrp="1"/>
          </p:cNvSpPr>
          <p:nvPr>
            <p:ph type="dt" sz="half" idx="10"/>
          </p:nvPr>
        </p:nvSpPr>
        <p:spPr/>
        <p:txBody>
          <a:bodyPr/>
          <a:lstStyle/>
          <a:p>
            <a:fld id="{2E9961BC-029F-4185-BFE8-09AB1E6B16E2}" type="datetimeFigureOut">
              <a:rPr lang="en-ZA" smtClean="0"/>
              <a:t>2023/09/05</a:t>
            </a:fld>
            <a:endParaRPr lang="en-ZA"/>
          </a:p>
        </p:txBody>
      </p:sp>
      <p:sp>
        <p:nvSpPr>
          <p:cNvPr id="6" name="Footer Placeholder 5">
            <a:extLst>
              <a:ext uri="{FF2B5EF4-FFF2-40B4-BE49-F238E27FC236}">
                <a16:creationId xmlns:a16="http://schemas.microsoft.com/office/drawing/2014/main" id="{8D9502CA-EDCB-4925-801F-C2B84E07F76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ACD9D454-ACF8-44D4-8E7C-9D259BED85BF}"/>
              </a:ext>
            </a:extLst>
          </p:cNvPr>
          <p:cNvSpPr>
            <a:spLocks noGrp="1"/>
          </p:cNvSpPr>
          <p:nvPr>
            <p:ph type="sldNum" sz="quarter" idx="12"/>
          </p:nvPr>
        </p:nvSpPr>
        <p:spPr/>
        <p:txBody>
          <a:bodyPr/>
          <a:lstStyle/>
          <a:p>
            <a:fld id="{7A1753D3-5DE4-4B45-9AAE-C00C0B8685CF}" type="slidenum">
              <a:rPr lang="en-ZA" smtClean="0"/>
              <a:t>‹#›</a:t>
            </a:fld>
            <a:endParaRPr lang="en-ZA"/>
          </a:p>
        </p:txBody>
      </p:sp>
    </p:spTree>
    <p:extLst>
      <p:ext uri="{BB962C8B-B14F-4D97-AF65-F5344CB8AC3E}">
        <p14:creationId xmlns:p14="http://schemas.microsoft.com/office/powerpoint/2010/main" val="34757631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A43AC9-B7E4-4958-880E-90BF26C015E8}"/>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AC7B0BF2-0318-4CD3-96A5-221CF16FE2D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438AFC9-DDEA-42DA-AE67-C7955CECEA3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63C54B9-1F31-4543-B51F-B6680138AEF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D949182-346D-4635-B6BE-C73D746B1C0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1568D9D8-1EB5-4A9A-B7D3-1A44FA13D6A1}"/>
              </a:ext>
            </a:extLst>
          </p:cNvPr>
          <p:cNvSpPr>
            <a:spLocks noGrp="1"/>
          </p:cNvSpPr>
          <p:nvPr>
            <p:ph type="dt" sz="half" idx="10"/>
          </p:nvPr>
        </p:nvSpPr>
        <p:spPr/>
        <p:txBody>
          <a:bodyPr/>
          <a:lstStyle/>
          <a:p>
            <a:fld id="{2E9961BC-029F-4185-BFE8-09AB1E6B16E2}" type="datetimeFigureOut">
              <a:rPr lang="en-ZA" smtClean="0"/>
              <a:t>2023/09/05</a:t>
            </a:fld>
            <a:endParaRPr lang="en-ZA"/>
          </a:p>
        </p:txBody>
      </p:sp>
      <p:sp>
        <p:nvSpPr>
          <p:cNvPr id="8" name="Footer Placeholder 7">
            <a:extLst>
              <a:ext uri="{FF2B5EF4-FFF2-40B4-BE49-F238E27FC236}">
                <a16:creationId xmlns:a16="http://schemas.microsoft.com/office/drawing/2014/main" id="{1B419269-3690-4FD0-8198-817AE9E2B51E}"/>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A2A6B2AE-DC67-4E08-8AA3-BA769A30B143}"/>
              </a:ext>
            </a:extLst>
          </p:cNvPr>
          <p:cNvSpPr>
            <a:spLocks noGrp="1"/>
          </p:cNvSpPr>
          <p:nvPr>
            <p:ph type="sldNum" sz="quarter" idx="12"/>
          </p:nvPr>
        </p:nvSpPr>
        <p:spPr/>
        <p:txBody>
          <a:bodyPr/>
          <a:lstStyle/>
          <a:p>
            <a:fld id="{7A1753D3-5DE4-4B45-9AAE-C00C0B8685CF}" type="slidenum">
              <a:rPr lang="en-ZA" smtClean="0"/>
              <a:t>‹#›</a:t>
            </a:fld>
            <a:endParaRPr lang="en-ZA"/>
          </a:p>
        </p:txBody>
      </p:sp>
    </p:spTree>
    <p:extLst>
      <p:ext uri="{BB962C8B-B14F-4D97-AF65-F5344CB8AC3E}">
        <p14:creationId xmlns:p14="http://schemas.microsoft.com/office/powerpoint/2010/main" val="42645744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3C7A2-F8C3-41F3-8BDD-B71D0B5CD06D}"/>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A6444071-7E17-40B7-BED5-C19A9550037F}"/>
              </a:ext>
            </a:extLst>
          </p:cNvPr>
          <p:cNvSpPr>
            <a:spLocks noGrp="1"/>
          </p:cNvSpPr>
          <p:nvPr>
            <p:ph type="dt" sz="half" idx="10"/>
          </p:nvPr>
        </p:nvSpPr>
        <p:spPr/>
        <p:txBody>
          <a:bodyPr/>
          <a:lstStyle/>
          <a:p>
            <a:fld id="{2E9961BC-029F-4185-BFE8-09AB1E6B16E2}" type="datetimeFigureOut">
              <a:rPr lang="en-ZA" smtClean="0"/>
              <a:t>2023/09/05</a:t>
            </a:fld>
            <a:endParaRPr lang="en-ZA"/>
          </a:p>
        </p:txBody>
      </p:sp>
      <p:sp>
        <p:nvSpPr>
          <p:cNvPr id="4" name="Footer Placeholder 3">
            <a:extLst>
              <a:ext uri="{FF2B5EF4-FFF2-40B4-BE49-F238E27FC236}">
                <a16:creationId xmlns:a16="http://schemas.microsoft.com/office/drawing/2014/main" id="{1B6CF88F-23A0-4D4D-BD5F-48CB93BFA160}"/>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BFEE4AB0-0C24-4270-A15D-CEF072B229EE}"/>
              </a:ext>
            </a:extLst>
          </p:cNvPr>
          <p:cNvSpPr>
            <a:spLocks noGrp="1"/>
          </p:cNvSpPr>
          <p:nvPr>
            <p:ph type="sldNum" sz="quarter" idx="12"/>
          </p:nvPr>
        </p:nvSpPr>
        <p:spPr/>
        <p:txBody>
          <a:bodyPr/>
          <a:lstStyle/>
          <a:p>
            <a:fld id="{7A1753D3-5DE4-4B45-9AAE-C00C0B8685CF}" type="slidenum">
              <a:rPr lang="en-ZA" smtClean="0"/>
              <a:t>‹#›</a:t>
            </a:fld>
            <a:endParaRPr lang="en-ZA"/>
          </a:p>
        </p:txBody>
      </p:sp>
    </p:spTree>
    <p:extLst>
      <p:ext uri="{BB962C8B-B14F-4D97-AF65-F5344CB8AC3E}">
        <p14:creationId xmlns:p14="http://schemas.microsoft.com/office/powerpoint/2010/main" val="31220891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1CA3935-286A-42EC-9C27-490F1FE51401}"/>
              </a:ext>
            </a:extLst>
          </p:cNvPr>
          <p:cNvSpPr>
            <a:spLocks noGrp="1"/>
          </p:cNvSpPr>
          <p:nvPr>
            <p:ph type="dt" sz="half" idx="10"/>
          </p:nvPr>
        </p:nvSpPr>
        <p:spPr/>
        <p:txBody>
          <a:bodyPr/>
          <a:lstStyle/>
          <a:p>
            <a:fld id="{2E9961BC-029F-4185-BFE8-09AB1E6B16E2}" type="datetimeFigureOut">
              <a:rPr lang="en-ZA" smtClean="0"/>
              <a:t>2023/09/05</a:t>
            </a:fld>
            <a:endParaRPr lang="en-ZA"/>
          </a:p>
        </p:txBody>
      </p:sp>
      <p:sp>
        <p:nvSpPr>
          <p:cNvPr id="3" name="Footer Placeholder 2">
            <a:extLst>
              <a:ext uri="{FF2B5EF4-FFF2-40B4-BE49-F238E27FC236}">
                <a16:creationId xmlns:a16="http://schemas.microsoft.com/office/drawing/2014/main" id="{9A886C74-0C78-4261-AC1F-C957CE8E161C}"/>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97DE610C-C799-4C04-909D-DCDE9751A337}"/>
              </a:ext>
            </a:extLst>
          </p:cNvPr>
          <p:cNvSpPr>
            <a:spLocks noGrp="1"/>
          </p:cNvSpPr>
          <p:nvPr>
            <p:ph type="sldNum" sz="quarter" idx="12"/>
          </p:nvPr>
        </p:nvSpPr>
        <p:spPr/>
        <p:txBody>
          <a:bodyPr/>
          <a:lstStyle/>
          <a:p>
            <a:fld id="{7A1753D3-5DE4-4B45-9AAE-C00C0B8685CF}" type="slidenum">
              <a:rPr lang="en-ZA" smtClean="0"/>
              <a:t>‹#›</a:t>
            </a:fld>
            <a:endParaRPr lang="en-ZA"/>
          </a:p>
        </p:txBody>
      </p:sp>
    </p:spTree>
    <p:extLst>
      <p:ext uri="{BB962C8B-B14F-4D97-AF65-F5344CB8AC3E}">
        <p14:creationId xmlns:p14="http://schemas.microsoft.com/office/powerpoint/2010/main" val="35474750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5F5B3E-784E-4C3F-8846-6A5D8D53E17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F8AD6A53-2666-4A9B-A20D-50A7896C25A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438DA801-FF15-4112-B2D8-EAB11841B4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C0A9615-576E-4EAE-8568-A7FCFCCFBAA9}"/>
              </a:ext>
            </a:extLst>
          </p:cNvPr>
          <p:cNvSpPr>
            <a:spLocks noGrp="1"/>
          </p:cNvSpPr>
          <p:nvPr>
            <p:ph type="dt" sz="half" idx="10"/>
          </p:nvPr>
        </p:nvSpPr>
        <p:spPr/>
        <p:txBody>
          <a:bodyPr/>
          <a:lstStyle/>
          <a:p>
            <a:fld id="{2E9961BC-029F-4185-BFE8-09AB1E6B16E2}" type="datetimeFigureOut">
              <a:rPr lang="en-ZA" smtClean="0"/>
              <a:t>2023/09/05</a:t>
            </a:fld>
            <a:endParaRPr lang="en-ZA"/>
          </a:p>
        </p:txBody>
      </p:sp>
      <p:sp>
        <p:nvSpPr>
          <p:cNvPr id="6" name="Footer Placeholder 5">
            <a:extLst>
              <a:ext uri="{FF2B5EF4-FFF2-40B4-BE49-F238E27FC236}">
                <a16:creationId xmlns:a16="http://schemas.microsoft.com/office/drawing/2014/main" id="{1008C38B-EE67-4213-A6E1-F0BD1459EA10}"/>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2D2114ED-51C9-467A-80AA-57DC26B9440E}"/>
              </a:ext>
            </a:extLst>
          </p:cNvPr>
          <p:cNvSpPr>
            <a:spLocks noGrp="1"/>
          </p:cNvSpPr>
          <p:nvPr>
            <p:ph type="sldNum" sz="quarter" idx="12"/>
          </p:nvPr>
        </p:nvSpPr>
        <p:spPr/>
        <p:txBody>
          <a:bodyPr/>
          <a:lstStyle/>
          <a:p>
            <a:fld id="{7A1753D3-5DE4-4B45-9AAE-C00C0B8685CF}" type="slidenum">
              <a:rPr lang="en-ZA" smtClean="0"/>
              <a:t>‹#›</a:t>
            </a:fld>
            <a:endParaRPr lang="en-ZA"/>
          </a:p>
        </p:txBody>
      </p:sp>
    </p:spTree>
    <p:extLst>
      <p:ext uri="{BB962C8B-B14F-4D97-AF65-F5344CB8AC3E}">
        <p14:creationId xmlns:p14="http://schemas.microsoft.com/office/powerpoint/2010/main" val="12653174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DDE04-2062-4F63-8BFE-31A95FB505D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4223BD39-D906-4DD2-BF5D-AA2E7E6EDC0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B59FD670-3DCF-4A4B-8BAA-655DAA5CE9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BCCA209-DB5C-4A85-B4CE-A4CB91F9278D}"/>
              </a:ext>
            </a:extLst>
          </p:cNvPr>
          <p:cNvSpPr>
            <a:spLocks noGrp="1"/>
          </p:cNvSpPr>
          <p:nvPr>
            <p:ph type="dt" sz="half" idx="10"/>
          </p:nvPr>
        </p:nvSpPr>
        <p:spPr/>
        <p:txBody>
          <a:bodyPr/>
          <a:lstStyle/>
          <a:p>
            <a:fld id="{2E9961BC-029F-4185-BFE8-09AB1E6B16E2}" type="datetimeFigureOut">
              <a:rPr lang="en-ZA" smtClean="0"/>
              <a:t>2023/09/05</a:t>
            </a:fld>
            <a:endParaRPr lang="en-ZA"/>
          </a:p>
        </p:txBody>
      </p:sp>
      <p:sp>
        <p:nvSpPr>
          <p:cNvPr id="6" name="Footer Placeholder 5">
            <a:extLst>
              <a:ext uri="{FF2B5EF4-FFF2-40B4-BE49-F238E27FC236}">
                <a16:creationId xmlns:a16="http://schemas.microsoft.com/office/drawing/2014/main" id="{78AFFDDD-A7BE-4DFD-8B22-6D4DCD5AD38A}"/>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23CACF3B-F665-4180-BA94-9FEFF1662D34}"/>
              </a:ext>
            </a:extLst>
          </p:cNvPr>
          <p:cNvSpPr>
            <a:spLocks noGrp="1"/>
          </p:cNvSpPr>
          <p:nvPr>
            <p:ph type="sldNum" sz="quarter" idx="12"/>
          </p:nvPr>
        </p:nvSpPr>
        <p:spPr/>
        <p:txBody>
          <a:bodyPr/>
          <a:lstStyle/>
          <a:p>
            <a:fld id="{7A1753D3-5DE4-4B45-9AAE-C00C0B8685CF}" type="slidenum">
              <a:rPr lang="en-ZA" smtClean="0"/>
              <a:t>‹#›</a:t>
            </a:fld>
            <a:endParaRPr lang="en-ZA"/>
          </a:p>
        </p:txBody>
      </p:sp>
    </p:spTree>
    <p:extLst>
      <p:ext uri="{BB962C8B-B14F-4D97-AF65-F5344CB8AC3E}">
        <p14:creationId xmlns:p14="http://schemas.microsoft.com/office/powerpoint/2010/main" val="41635275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C016E64-1AB6-4741-8FCC-4B4CA68E981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45F5AED3-64CD-4911-8BB5-EE55AE013AB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E17CF78-5844-40FD-9013-0D46D2F2086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9961BC-029F-4185-BFE8-09AB1E6B16E2}" type="datetimeFigureOut">
              <a:rPr lang="en-ZA" smtClean="0"/>
              <a:t>2023/09/05</a:t>
            </a:fld>
            <a:endParaRPr lang="en-ZA"/>
          </a:p>
        </p:txBody>
      </p:sp>
      <p:sp>
        <p:nvSpPr>
          <p:cNvPr id="5" name="Footer Placeholder 4">
            <a:extLst>
              <a:ext uri="{FF2B5EF4-FFF2-40B4-BE49-F238E27FC236}">
                <a16:creationId xmlns:a16="http://schemas.microsoft.com/office/drawing/2014/main" id="{FA1B3A27-3613-4433-B890-151F2D0434F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BA70C817-838D-435B-AB30-A31786557E6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1753D3-5DE4-4B45-9AAE-C00C0B8685CF}" type="slidenum">
              <a:rPr lang="en-ZA" smtClean="0"/>
              <a:t>‹#›</a:t>
            </a:fld>
            <a:endParaRPr lang="en-ZA"/>
          </a:p>
        </p:txBody>
      </p:sp>
    </p:spTree>
    <p:extLst>
      <p:ext uri="{BB962C8B-B14F-4D97-AF65-F5344CB8AC3E}">
        <p14:creationId xmlns:p14="http://schemas.microsoft.com/office/powerpoint/2010/main" val="6275304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35BFC6-6FC7-62E4-FE4E-361ADE3BF94F}"/>
              </a:ext>
            </a:extLst>
          </p:cNvPr>
          <p:cNvSpPr>
            <a:spLocks noGrp="1"/>
          </p:cNvSpPr>
          <p:nvPr>
            <p:ph type="title"/>
          </p:nvPr>
        </p:nvSpPr>
        <p:spPr/>
        <p:txBody>
          <a:bodyPr/>
          <a:lstStyle/>
          <a:p>
            <a:r>
              <a:rPr lang="en-IN" dirty="0"/>
              <a:t>03-5</a:t>
            </a:r>
          </a:p>
        </p:txBody>
      </p:sp>
      <p:sp>
        <p:nvSpPr>
          <p:cNvPr id="3" name="Content Placeholder 2">
            <a:extLst>
              <a:ext uri="{FF2B5EF4-FFF2-40B4-BE49-F238E27FC236}">
                <a16:creationId xmlns:a16="http://schemas.microsoft.com/office/drawing/2014/main" id="{447050D1-005C-2B26-B346-4068831BD548}"/>
              </a:ext>
            </a:extLst>
          </p:cNvPr>
          <p:cNvSpPr>
            <a:spLocks noGrp="1"/>
          </p:cNvSpPr>
          <p:nvPr>
            <p:ph idx="1"/>
          </p:nvPr>
        </p:nvSpPr>
        <p:spPr/>
        <p:txBody>
          <a:bodyPr/>
          <a:lstStyle/>
          <a:p>
            <a:r>
              <a:rPr lang="en-US" dirty="0"/>
              <a:t>This work is licensed under a Creative Commons Attribution-</a:t>
            </a:r>
            <a:r>
              <a:rPr lang="en-US" dirty="0" err="1"/>
              <a:t>ShareAlike</a:t>
            </a:r>
            <a:r>
              <a:rPr lang="en-US" dirty="0"/>
              <a:t> 4.0 International License.</a:t>
            </a:r>
          </a:p>
          <a:p>
            <a:r>
              <a:rPr lang="en-US" dirty="0"/>
              <a:t>Please add this statement to all the videos you create.</a:t>
            </a:r>
          </a:p>
          <a:p>
            <a:r>
              <a:rPr lang="en-US" dirty="0"/>
              <a:t>English Bible quotes are from the World English Bible US, which is in the public domain.</a:t>
            </a:r>
            <a:endParaRPr lang="en-IN" dirty="0"/>
          </a:p>
          <a:p>
            <a:endParaRPr lang="en-IN" dirty="0"/>
          </a:p>
        </p:txBody>
      </p:sp>
    </p:spTree>
    <p:extLst>
      <p:ext uri="{BB962C8B-B14F-4D97-AF65-F5344CB8AC3E}">
        <p14:creationId xmlns:p14="http://schemas.microsoft.com/office/powerpoint/2010/main" val="28524533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D5D86B-72F4-428C-B123-B33994DDD24E}"/>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C397CBCF-2F83-4C48-B981-CBFED984CE78}"/>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31AB0A00-25FB-4CF8-B27D-EAECBFC60D11}"/>
              </a:ext>
            </a:extLst>
          </p:cNvPr>
          <p:cNvPicPr>
            <a:picLocks noChangeAspect="1"/>
          </p:cNvPicPr>
          <p:nvPr/>
        </p:nvPicPr>
        <p:blipFill>
          <a:blip r:embed="rId3"/>
          <a:stretch>
            <a:fillRect/>
          </a:stretch>
        </p:blipFill>
        <p:spPr>
          <a:xfrm>
            <a:off x="-1" y="0"/>
            <a:ext cx="14714595" cy="6858000"/>
          </a:xfrm>
          <a:prstGeom prst="rect">
            <a:avLst/>
          </a:prstGeom>
        </p:spPr>
      </p:pic>
      <p:pic>
        <p:nvPicPr>
          <p:cNvPr id="7" name="Picture 6">
            <a:extLst>
              <a:ext uri="{FF2B5EF4-FFF2-40B4-BE49-F238E27FC236}">
                <a16:creationId xmlns:a16="http://schemas.microsoft.com/office/drawing/2014/main" id="{9655A24B-9735-4735-B1C6-76BDCA975CE5}"/>
              </a:ext>
            </a:extLst>
          </p:cNvPr>
          <p:cNvPicPr>
            <a:picLocks noChangeAspect="1"/>
          </p:cNvPicPr>
          <p:nvPr/>
        </p:nvPicPr>
        <p:blipFill>
          <a:blip r:embed="rId4"/>
          <a:stretch>
            <a:fillRect/>
          </a:stretch>
        </p:blipFill>
        <p:spPr>
          <a:xfrm>
            <a:off x="-188520" y="3053442"/>
            <a:ext cx="15352889" cy="4318000"/>
          </a:xfrm>
          <a:prstGeom prst="rect">
            <a:avLst/>
          </a:prstGeom>
        </p:spPr>
      </p:pic>
      <p:sp>
        <p:nvSpPr>
          <p:cNvPr id="4" name="TextBox 3">
            <a:extLst>
              <a:ext uri="{FF2B5EF4-FFF2-40B4-BE49-F238E27FC236}">
                <a16:creationId xmlns:a16="http://schemas.microsoft.com/office/drawing/2014/main" id="{CCF7657E-0EDF-4F2F-7756-77D988A30496}"/>
              </a:ext>
            </a:extLst>
          </p:cNvPr>
          <p:cNvSpPr txBox="1"/>
          <p:nvPr/>
        </p:nvSpPr>
        <p:spPr>
          <a:xfrm>
            <a:off x="595863" y="261431"/>
            <a:ext cx="3219391" cy="646331"/>
          </a:xfrm>
          <a:prstGeom prst="rect">
            <a:avLst/>
          </a:prstGeom>
          <a:noFill/>
        </p:spPr>
        <p:txBody>
          <a:bodyPr wrap="square" rtlCol="0">
            <a:spAutoFit/>
          </a:bodyPr>
          <a:lstStyle/>
          <a:p>
            <a:r>
              <a:rPr lang="en-ZA" sz="36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Genesis </a:t>
            </a:r>
            <a:r>
              <a:rPr lang="en-ZA" sz="3600" dirty="0">
                <a:solidFill>
                  <a:schemeClr val="bg1"/>
                </a:solidFill>
                <a:latin typeface="Times New Roman" panose="02020603050405020304" pitchFamily="18" charset="0"/>
                <a:cs typeface="Times New Roman" panose="02020603050405020304" pitchFamily="18" charset="0"/>
              </a:rPr>
              <a:t>7:19</a:t>
            </a:r>
          </a:p>
        </p:txBody>
      </p:sp>
    </p:spTree>
    <p:extLst>
      <p:ext uri="{BB962C8B-B14F-4D97-AF65-F5344CB8AC3E}">
        <p14:creationId xmlns:p14="http://schemas.microsoft.com/office/powerpoint/2010/main" val="33839764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lvl="0">
              <a:defRPr/>
            </a:pPr>
            <a:r>
              <a:rPr lang="en-US" sz="5400" b="0" i="0" dirty="0">
                <a:solidFill>
                  <a:srgbClr val="777A7B"/>
                </a:solidFill>
                <a:effectLst/>
                <a:latin typeface="Arial" panose="020B0604020202020204" pitchFamily="34" charset="0"/>
              </a:rPr>
              <a:t>20</a:t>
            </a:r>
            <a:r>
              <a:rPr lang="en-US" sz="5400" b="0" i="0" dirty="0">
                <a:solidFill>
                  <a:srgbClr val="121212"/>
                </a:solidFill>
                <a:effectLst/>
                <a:latin typeface="Arial" panose="020B0604020202020204" pitchFamily="34" charset="0"/>
              </a:rPr>
              <a:t>The waters rose fifteen </a:t>
            </a:r>
            <a:r>
              <a:rPr lang="en-US" sz="5400" dirty="0">
                <a:solidFill>
                  <a:srgbClr val="121212"/>
                </a:solidFill>
                <a:latin typeface="Arial" panose="020B0604020202020204" pitchFamily="34" charset="0"/>
              </a:rPr>
              <a:t>cubits higher (</a:t>
            </a:r>
            <a:r>
              <a:rPr lang="en-ZA" sz="5400" dirty="0">
                <a:solidFill>
                  <a:srgbClr val="444444"/>
                </a:solidFill>
                <a:latin typeface="Arial" panose="020B0604020202020204" pitchFamily="34" charset="0"/>
                <a:ea typeface="Times New Roman" panose="02020603050405020304" pitchFamily="18" charset="0"/>
              </a:rPr>
              <a:t>20 feet.)</a:t>
            </a:r>
            <a:r>
              <a:rPr lang="en-US" sz="5400" b="0" i="0" dirty="0">
                <a:solidFill>
                  <a:srgbClr val="121212"/>
                </a:solidFill>
                <a:effectLst/>
                <a:latin typeface="Arial" panose="020B0604020202020204" pitchFamily="34" charset="0"/>
              </a:rPr>
              <a:t>, and the mountains were covered.</a:t>
            </a:r>
            <a:endParaRPr lang="en-ZA" sz="54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endParaRPr lang="en-ZA" dirty="0"/>
          </a:p>
        </p:txBody>
      </p:sp>
    </p:spTree>
    <p:extLst>
      <p:ext uri="{BB962C8B-B14F-4D97-AF65-F5344CB8AC3E}">
        <p14:creationId xmlns:p14="http://schemas.microsoft.com/office/powerpoint/2010/main" val="4614407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853F30-BB6D-4AD1-A52D-6D3DC61F9187}"/>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16CF002A-F324-477C-AEAA-008E9AE0A211}"/>
              </a:ext>
            </a:extLst>
          </p:cNvPr>
          <p:cNvSpPr>
            <a:spLocks noGrp="1"/>
          </p:cNvSpPr>
          <p:nvPr>
            <p:ph idx="1"/>
          </p:nvPr>
        </p:nvSpPr>
        <p:spPr/>
        <p:txBody>
          <a:bodyPr/>
          <a:lstStyle/>
          <a:p>
            <a:endParaRPr lang="en-ZA"/>
          </a:p>
        </p:txBody>
      </p:sp>
      <p:pic>
        <p:nvPicPr>
          <p:cNvPr id="6" name="Picture 5">
            <a:extLst>
              <a:ext uri="{FF2B5EF4-FFF2-40B4-BE49-F238E27FC236}">
                <a16:creationId xmlns:a16="http://schemas.microsoft.com/office/drawing/2014/main" id="{E8674579-0152-4246-8213-C4BA0A6C30DF}"/>
              </a:ext>
            </a:extLst>
          </p:cNvPr>
          <p:cNvPicPr>
            <a:picLocks noChangeAspect="1"/>
          </p:cNvPicPr>
          <p:nvPr/>
        </p:nvPicPr>
        <p:blipFill>
          <a:blip r:embed="rId3"/>
          <a:stretch>
            <a:fillRect/>
          </a:stretch>
        </p:blipFill>
        <p:spPr>
          <a:xfrm>
            <a:off x="0" y="0"/>
            <a:ext cx="12608168" cy="6858000"/>
          </a:xfrm>
          <a:prstGeom prst="rect">
            <a:avLst/>
          </a:prstGeom>
        </p:spPr>
      </p:pic>
      <p:sp>
        <p:nvSpPr>
          <p:cNvPr id="5" name="TextBox 4">
            <a:extLst>
              <a:ext uri="{FF2B5EF4-FFF2-40B4-BE49-F238E27FC236}">
                <a16:creationId xmlns:a16="http://schemas.microsoft.com/office/drawing/2014/main" id="{73D291D5-F86C-AB15-6FBB-9FAB49F629F0}"/>
              </a:ext>
            </a:extLst>
          </p:cNvPr>
          <p:cNvSpPr txBox="1"/>
          <p:nvPr/>
        </p:nvSpPr>
        <p:spPr>
          <a:xfrm>
            <a:off x="595863" y="261431"/>
            <a:ext cx="3219391" cy="646331"/>
          </a:xfrm>
          <a:prstGeom prst="rect">
            <a:avLst/>
          </a:prstGeom>
          <a:noFill/>
        </p:spPr>
        <p:txBody>
          <a:bodyPr wrap="square" rtlCol="0">
            <a:spAutoFit/>
          </a:bodyPr>
          <a:lstStyle/>
          <a:p>
            <a:r>
              <a:rPr lang="en-ZA" sz="36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Genesis </a:t>
            </a:r>
            <a:r>
              <a:rPr lang="en-ZA" sz="3600" dirty="0">
                <a:solidFill>
                  <a:schemeClr val="bg1"/>
                </a:solidFill>
                <a:latin typeface="Times New Roman" panose="02020603050405020304" pitchFamily="18" charset="0"/>
                <a:cs typeface="Times New Roman" panose="02020603050405020304" pitchFamily="18" charset="0"/>
              </a:rPr>
              <a:t>7:20</a:t>
            </a:r>
          </a:p>
        </p:txBody>
      </p:sp>
    </p:spTree>
    <p:extLst>
      <p:ext uri="{BB962C8B-B14F-4D97-AF65-F5344CB8AC3E}">
        <p14:creationId xmlns:p14="http://schemas.microsoft.com/office/powerpoint/2010/main" val="40593170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b="0" i="0" dirty="0">
                <a:solidFill>
                  <a:srgbClr val="777A7B"/>
                </a:solidFill>
                <a:effectLst/>
                <a:latin typeface="Arial" panose="020B0604020202020204" pitchFamily="34" charset="0"/>
              </a:rPr>
              <a:t>21</a:t>
            </a:r>
            <a:r>
              <a:rPr lang="en-US" sz="4400" b="0" i="0" dirty="0">
                <a:solidFill>
                  <a:srgbClr val="121212"/>
                </a:solidFill>
                <a:effectLst/>
                <a:latin typeface="Arial" panose="020B0604020202020204" pitchFamily="34" charset="0"/>
              </a:rPr>
              <a:t>All flesh died that moved on the earth, including birds, livestock, animals, every creeping thing that creeps on the earth, and every man.</a:t>
            </a:r>
            <a:endParaRPr lang="en-ZA" sz="44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endParaRPr lang="en-ZA" dirty="0"/>
          </a:p>
        </p:txBody>
      </p:sp>
    </p:spTree>
    <p:extLst>
      <p:ext uri="{BB962C8B-B14F-4D97-AF65-F5344CB8AC3E}">
        <p14:creationId xmlns:p14="http://schemas.microsoft.com/office/powerpoint/2010/main" val="6147958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8C56F64-DE12-4256-B150-4BBA44918BE9}"/>
              </a:ext>
            </a:extLst>
          </p:cNvPr>
          <p:cNvPicPr>
            <a:picLocks noChangeAspect="1"/>
          </p:cNvPicPr>
          <p:nvPr/>
        </p:nvPicPr>
        <p:blipFill>
          <a:blip r:embed="rId3"/>
          <a:stretch>
            <a:fillRect/>
          </a:stretch>
        </p:blipFill>
        <p:spPr>
          <a:xfrm>
            <a:off x="-370860" y="0"/>
            <a:ext cx="12933719" cy="6858000"/>
          </a:xfrm>
          <a:prstGeom prst="rect">
            <a:avLst/>
          </a:prstGeom>
        </p:spPr>
      </p:pic>
      <p:sp>
        <p:nvSpPr>
          <p:cNvPr id="4" name="TextBox 3">
            <a:extLst>
              <a:ext uri="{FF2B5EF4-FFF2-40B4-BE49-F238E27FC236}">
                <a16:creationId xmlns:a16="http://schemas.microsoft.com/office/drawing/2014/main" id="{897D5CB3-BC78-BBFF-342F-378F3B9951E3}"/>
              </a:ext>
            </a:extLst>
          </p:cNvPr>
          <p:cNvSpPr txBox="1"/>
          <p:nvPr/>
        </p:nvSpPr>
        <p:spPr>
          <a:xfrm>
            <a:off x="595863" y="261431"/>
            <a:ext cx="3219391" cy="646331"/>
          </a:xfrm>
          <a:prstGeom prst="rect">
            <a:avLst/>
          </a:prstGeom>
          <a:noFill/>
        </p:spPr>
        <p:txBody>
          <a:bodyPr wrap="square" rtlCol="0">
            <a:spAutoFit/>
          </a:bodyPr>
          <a:lstStyle/>
          <a:p>
            <a:r>
              <a:rPr lang="en-ZA" sz="36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Genesis </a:t>
            </a:r>
            <a:r>
              <a:rPr lang="en-ZA" sz="3600" dirty="0">
                <a:solidFill>
                  <a:schemeClr val="bg1"/>
                </a:solidFill>
                <a:latin typeface="Times New Roman" panose="02020603050405020304" pitchFamily="18" charset="0"/>
                <a:cs typeface="Times New Roman" panose="02020603050405020304" pitchFamily="18" charset="0"/>
              </a:rPr>
              <a:t>7:21</a:t>
            </a:r>
          </a:p>
        </p:txBody>
      </p:sp>
    </p:spTree>
    <p:extLst>
      <p:ext uri="{BB962C8B-B14F-4D97-AF65-F5344CB8AC3E}">
        <p14:creationId xmlns:p14="http://schemas.microsoft.com/office/powerpoint/2010/main" val="33058838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800" b="0" i="0" dirty="0">
                <a:solidFill>
                  <a:srgbClr val="777A7B"/>
                </a:solidFill>
                <a:effectLst/>
                <a:latin typeface="Arial" panose="020B0604020202020204" pitchFamily="34" charset="0"/>
              </a:rPr>
              <a:t>22</a:t>
            </a:r>
            <a:r>
              <a:rPr lang="en-US" sz="4800" b="0" i="0" dirty="0">
                <a:solidFill>
                  <a:srgbClr val="121212"/>
                </a:solidFill>
                <a:effectLst/>
                <a:latin typeface="Arial" panose="020B0604020202020204" pitchFamily="34" charset="0"/>
              </a:rPr>
              <a:t>All on the dry land, in whose nostrils was the breath of the spirit of life, died. </a:t>
            </a:r>
            <a:endParaRPr lang="en-ZA" sz="48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endParaRPr lang="en-ZA" dirty="0"/>
          </a:p>
        </p:txBody>
      </p:sp>
    </p:spTree>
    <p:extLst>
      <p:ext uri="{BB962C8B-B14F-4D97-AF65-F5344CB8AC3E}">
        <p14:creationId xmlns:p14="http://schemas.microsoft.com/office/powerpoint/2010/main" val="32465305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C22FDD-FB73-439A-8BC4-EBA1461ED588}"/>
              </a:ext>
            </a:extLst>
          </p:cNvPr>
          <p:cNvPicPr>
            <a:picLocks noChangeAspect="1"/>
          </p:cNvPicPr>
          <p:nvPr/>
        </p:nvPicPr>
        <p:blipFill>
          <a:blip r:embed="rId3"/>
          <a:stretch>
            <a:fillRect/>
          </a:stretch>
        </p:blipFill>
        <p:spPr>
          <a:xfrm>
            <a:off x="0" y="-546746"/>
            <a:ext cx="12192000" cy="7404746"/>
          </a:xfrm>
          <a:prstGeom prst="rect">
            <a:avLst/>
          </a:prstGeom>
        </p:spPr>
      </p:pic>
      <p:sp>
        <p:nvSpPr>
          <p:cNvPr id="4" name="TextBox 3">
            <a:extLst>
              <a:ext uri="{FF2B5EF4-FFF2-40B4-BE49-F238E27FC236}">
                <a16:creationId xmlns:a16="http://schemas.microsoft.com/office/drawing/2014/main" id="{E7E070FB-8C25-1D89-0332-B6249D7661BF}"/>
              </a:ext>
            </a:extLst>
          </p:cNvPr>
          <p:cNvSpPr txBox="1"/>
          <p:nvPr/>
        </p:nvSpPr>
        <p:spPr>
          <a:xfrm>
            <a:off x="595863" y="261431"/>
            <a:ext cx="3219391" cy="646331"/>
          </a:xfrm>
          <a:prstGeom prst="rect">
            <a:avLst/>
          </a:prstGeom>
          <a:noFill/>
        </p:spPr>
        <p:txBody>
          <a:bodyPr wrap="square" rtlCol="0">
            <a:spAutoFit/>
          </a:bodyPr>
          <a:lstStyle/>
          <a:p>
            <a:r>
              <a:rPr lang="en-ZA" sz="36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Genesis </a:t>
            </a:r>
            <a:r>
              <a:rPr lang="en-ZA" sz="3600" dirty="0">
                <a:solidFill>
                  <a:schemeClr val="bg1"/>
                </a:solidFill>
                <a:latin typeface="Times New Roman" panose="02020603050405020304" pitchFamily="18" charset="0"/>
                <a:cs typeface="Times New Roman" panose="02020603050405020304" pitchFamily="18" charset="0"/>
              </a:rPr>
              <a:t>7:22</a:t>
            </a:r>
          </a:p>
        </p:txBody>
      </p:sp>
    </p:spTree>
    <p:extLst>
      <p:ext uri="{BB962C8B-B14F-4D97-AF65-F5344CB8AC3E}">
        <p14:creationId xmlns:p14="http://schemas.microsoft.com/office/powerpoint/2010/main" val="9228704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0" i="0" dirty="0">
                <a:solidFill>
                  <a:srgbClr val="777A7B"/>
                </a:solidFill>
                <a:effectLst/>
                <a:latin typeface="Arial" panose="020B0604020202020204" pitchFamily="34" charset="0"/>
              </a:rPr>
              <a:t>23</a:t>
            </a:r>
            <a:r>
              <a:rPr lang="en-US" sz="4000" b="0" i="0" dirty="0">
                <a:solidFill>
                  <a:srgbClr val="121212"/>
                </a:solidFill>
                <a:effectLst/>
                <a:latin typeface="Arial" panose="020B0604020202020204" pitchFamily="34" charset="0"/>
              </a:rPr>
              <a:t>Every living thing was destroyed that was on the surface of the ground, including man, livestock, creeping things, and birds of the sky. They were destroyed from the earth. Only Noah was left, and those who were with him in the ship. </a:t>
            </a:r>
            <a:endParaRPr lang="en-ZA" sz="4000" dirty="0">
              <a:effectLst/>
              <a:latin typeface="Calibri" panose="020F0502020204030204" pitchFamily="34" charset="0"/>
              <a:ea typeface="Calibri" panose="020F0502020204030204" pitchFamily="34" charset="0"/>
              <a:cs typeface="Microsoft Himalaya" panose="01010100010101010101" pitchFamily="2" charset="0"/>
            </a:endParaRPr>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endParaRPr lang="en-ZA" dirty="0"/>
          </a:p>
        </p:txBody>
      </p:sp>
    </p:spTree>
    <p:extLst>
      <p:ext uri="{BB962C8B-B14F-4D97-AF65-F5344CB8AC3E}">
        <p14:creationId xmlns:p14="http://schemas.microsoft.com/office/powerpoint/2010/main" val="38820970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0BFA50-20E2-4E17-A853-A8C2534571D6}"/>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C0C3011E-E7F4-4764-AAAE-0C0E7E55D889}"/>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2117DC6D-17CE-421A-A13D-DCF0816553BD}"/>
              </a:ext>
            </a:extLst>
          </p:cNvPr>
          <p:cNvPicPr>
            <a:picLocks noChangeAspect="1"/>
          </p:cNvPicPr>
          <p:nvPr/>
        </p:nvPicPr>
        <p:blipFill>
          <a:blip r:embed="rId3"/>
          <a:stretch>
            <a:fillRect/>
          </a:stretch>
        </p:blipFill>
        <p:spPr>
          <a:xfrm>
            <a:off x="-1" y="-53508"/>
            <a:ext cx="13524677" cy="6911508"/>
          </a:xfrm>
          <a:prstGeom prst="rect">
            <a:avLst/>
          </a:prstGeom>
        </p:spPr>
      </p:pic>
      <p:sp>
        <p:nvSpPr>
          <p:cNvPr id="4" name="TextBox 3">
            <a:extLst>
              <a:ext uri="{FF2B5EF4-FFF2-40B4-BE49-F238E27FC236}">
                <a16:creationId xmlns:a16="http://schemas.microsoft.com/office/drawing/2014/main" id="{F21BEE04-E202-2419-7FE1-3595F14136AD}"/>
              </a:ext>
            </a:extLst>
          </p:cNvPr>
          <p:cNvSpPr txBox="1"/>
          <p:nvPr/>
        </p:nvSpPr>
        <p:spPr>
          <a:xfrm>
            <a:off x="595863" y="261431"/>
            <a:ext cx="3219391" cy="646331"/>
          </a:xfrm>
          <a:prstGeom prst="rect">
            <a:avLst/>
          </a:prstGeom>
          <a:noFill/>
        </p:spPr>
        <p:txBody>
          <a:bodyPr wrap="square" rtlCol="0">
            <a:spAutoFit/>
          </a:bodyPr>
          <a:lstStyle/>
          <a:p>
            <a:r>
              <a:rPr lang="en-ZA" sz="36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Genesis </a:t>
            </a:r>
            <a:r>
              <a:rPr lang="en-ZA" sz="3600" dirty="0">
                <a:solidFill>
                  <a:schemeClr val="bg1"/>
                </a:solidFill>
                <a:latin typeface="Times New Roman" panose="02020603050405020304" pitchFamily="18" charset="0"/>
                <a:cs typeface="Times New Roman" panose="02020603050405020304" pitchFamily="18" charset="0"/>
              </a:rPr>
              <a:t>7:23</a:t>
            </a:r>
          </a:p>
        </p:txBody>
      </p:sp>
    </p:spTree>
    <p:extLst>
      <p:ext uri="{BB962C8B-B14F-4D97-AF65-F5344CB8AC3E}">
        <p14:creationId xmlns:p14="http://schemas.microsoft.com/office/powerpoint/2010/main" val="34767711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b="0" i="0" dirty="0">
                <a:solidFill>
                  <a:srgbClr val="777A7B"/>
                </a:solidFill>
                <a:effectLst/>
                <a:latin typeface="Arial" panose="020B0604020202020204" pitchFamily="34" charset="0"/>
              </a:rPr>
              <a:t>24</a:t>
            </a:r>
            <a:r>
              <a:rPr lang="en-US" sz="4400" b="0" i="0" dirty="0">
                <a:solidFill>
                  <a:srgbClr val="121212"/>
                </a:solidFill>
                <a:effectLst/>
                <a:latin typeface="Arial" panose="020B0604020202020204" pitchFamily="34" charset="0"/>
              </a:rPr>
              <a:t>The waters flooded the earth one hundred fifty days.</a:t>
            </a:r>
            <a:endParaRPr lang="en-ZA" sz="4400" dirty="0">
              <a:effectLst/>
              <a:latin typeface="Calibri" panose="020F0502020204030204" pitchFamily="34" charset="0"/>
              <a:ea typeface="Calibri" panose="020F0502020204030204" pitchFamily="34" charset="0"/>
              <a:cs typeface="Microsoft Himalaya" panose="01010100010101010101" pitchFamily="2" charset="0"/>
            </a:endParaRPr>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endParaRPr lang="en-ZA" dirty="0"/>
          </a:p>
        </p:txBody>
      </p:sp>
    </p:spTree>
    <p:extLst>
      <p:ext uri="{BB962C8B-B14F-4D97-AF65-F5344CB8AC3E}">
        <p14:creationId xmlns:p14="http://schemas.microsoft.com/office/powerpoint/2010/main" val="40819438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endParaRPr lang="en-ZA" dirty="0"/>
          </a:p>
        </p:txBody>
      </p:sp>
      <p:pic>
        <p:nvPicPr>
          <p:cNvPr id="2" name="Picture 1">
            <a:extLst>
              <a:ext uri="{FF2B5EF4-FFF2-40B4-BE49-F238E27FC236}">
                <a16:creationId xmlns:a16="http://schemas.microsoft.com/office/drawing/2014/main" id="{06D9B2D8-49B3-4234-1ECE-60316779DBEA}"/>
              </a:ext>
            </a:extLst>
          </p:cNvPr>
          <p:cNvPicPr>
            <a:picLocks noChangeAspect="1"/>
          </p:cNvPicPr>
          <p:nvPr/>
        </p:nvPicPr>
        <p:blipFill>
          <a:blip r:embed="rId2"/>
          <a:stretch>
            <a:fillRect/>
          </a:stretch>
        </p:blipFill>
        <p:spPr>
          <a:xfrm>
            <a:off x="0" y="0"/>
            <a:ext cx="12192000" cy="6866875"/>
          </a:xfrm>
          <a:prstGeom prst="rect">
            <a:avLst/>
          </a:prstGeom>
        </p:spPr>
      </p:pic>
      <p:sp>
        <p:nvSpPr>
          <p:cNvPr id="5" name="TextBox 4">
            <a:extLst>
              <a:ext uri="{FF2B5EF4-FFF2-40B4-BE49-F238E27FC236}">
                <a16:creationId xmlns:a16="http://schemas.microsoft.com/office/drawing/2014/main" id="{9A576261-F6A3-66FD-5EA5-7B8C743136E0}"/>
              </a:ext>
            </a:extLst>
          </p:cNvPr>
          <p:cNvSpPr txBox="1"/>
          <p:nvPr/>
        </p:nvSpPr>
        <p:spPr>
          <a:xfrm>
            <a:off x="4260933" y="1319031"/>
            <a:ext cx="5783180" cy="2862322"/>
          </a:xfrm>
          <a:prstGeom prst="rect">
            <a:avLst/>
          </a:prstGeom>
          <a:noFill/>
        </p:spPr>
        <p:txBody>
          <a:bodyPr wrap="square">
            <a:spAutoFit/>
          </a:bodyPr>
          <a:lstStyle/>
          <a:p>
            <a:r>
              <a:rPr lang="en-ZA" sz="60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Flood waters cover the earth – Genesis 7:17-8:12 </a:t>
            </a:r>
            <a:endParaRPr lang="en-ZA" sz="6000" dirty="0">
              <a:solidFill>
                <a:schemeClr val="bg1"/>
              </a:solidFill>
            </a:endParaRPr>
          </a:p>
        </p:txBody>
      </p:sp>
    </p:spTree>
    <p:extLst>
      <p:ext uri="{BB962C8B-B14F-4D97-AF65-F5344CB8AC3E}">
        <p14:creationId xmlns:p14="http://schemas.microsoft.com/office/powerpoint/2010/main" val="37592218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4650F6D-0258-462F-B4E9-C22104C61901}"/>
              </a:ext>
            </a:extLst>
          </p:cNvPr>
          <p:cNvPicPr>
            <a:picLocks noChangeAspect="1"/>
          </p:cNvPicPr>
          <p:nvPr/>
        </p:nvPicPr>
        <p:blipFill>
          <a:blip r:embed="rId3"/>
          <a:stretch>
            <a:fillRect/>
          </a:stretch>
        </p:blipFill>
        <p:spPr>
          <a:xfrm>
            <a:off x="0" y="0"/>
            <a:ext cx="12791872" cy="6858000"/>
          </a:xfrm>
          <a:prstGeom prst="rect">
            <a:avLst/>
          </a:prstGeom>
        </p:spPr>
      </p:pic>
      <p:sp>
        <p:nvSpPr>
          <p:cNvPr id="2" name="TextBox 1">
            <a:extLst>
              <a:ext uri="{FF2B5EF4-FFF2-40B4-BE49-F238E27FC236}">
                <a16:creationId xmlns:a16="http://schemas.microsoft.com/office/drawing/2014/main" id="{C5B6F3C5-7D73-AB18-998F-1262664EB504}"/>
              </a:ext>
            </a:extLst>
          </p:cNvPr>
          <p:cNvSpPr txBox="1"/>
          <p:nvPr/>
        </p:nvSpPr>
        <p:spPr>
          <a:xfrm>
            <a:off x="595863" y="261431"/>
            <a:ext cx="3219391" cy="646331"/>
          </a:xfrm>
          <a:prstGeom prst="rect">
            <a:avLst/>
          </a:prstGeom>
          <a:noFill/>
        </p:spPr>
        <p:txBody>
          <a:bodyPr wrap="square" rtlCol="0">
            <a:spAutoFit/>
          </a:bodyPr>
          <a:lstStyle/>
          <a:p>
            <a:r>
              <a:rPr lang="en-ZA" sz="36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Genesis </a:t>
            </a:r>
            <a:r>
              <a:rPr lang="en-ZA" sz="3600" dirty="0">
                <a:solidFill>
                  <a:schemeClr val="bg1"/>
                </a:solidFill>
                <a:latin typeface="Times New Roman" panose="02020603050405020304" pitchFamily="18" charset="0"/>
                <a:cs typeface="Times New Roman" panose="02020603050405020304" pitchFamily="18" charset="0"/>
              </a:rPr>
              <a:t>7:24</a:t>
            </a:r>
          </a:p>
        </p:txBody>
      </p:sp>
    </p:spTree>
    <p:extLst>
      <p:ext uri="{BB962C8B-B14F-4D97-AF65-F5344CB8AC3E}">
        <p14:creationId xmlns:p14="http://schemas.microsoft.com/office/powerpoint/2010/main" val="30130137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ZA" sz="4000" dirty="0">
                <a:solidFill>
                  <a:srgbClr val="444444"/>
                </a:solidFill>
                <a:effectLst/>
                <a:latin typeface="Arial" panose="020B0604020202020204" pitchFamily="34" charset="0"/>
                <a:ea typeface="Times New Roman" panose="02020603050405020304" pitchFamily="18" charset="0"/>
              </a:rPr>
              <a:t>8: </a:t>
            </a:r>
            <a:r>
              <a:rPr lang="en-US" sz="4000" b="0" i="0" dirty="0">
                <a:solidFill>
                  <a:srgbClr val="777A7B"/>
                </a:solidFill>
                <a:effectLst/>
                <a:latin typeface="Arial" panose="020B0604020202020204" pitchFamily="34" charset="0"/>
              </a:rPr>
              <a:t>1</a:t>
            </a:r>
            <a:r>
              <a:rPr lang="en-US" sz="4000" b="0" i="0" dirty="0">
                <a:solidFill>
                  <a:srgbClr val="121212"/>
                </a:solidFill>
                <a:effectLst/>
                <a:latin typeface="Arial" panose="020B0604020202020204" pitchFamily="34" charset="0"/>
              </a:rPr>
              <a:t>God remembered Noah, all the animals, and all the livestock that were with him in the ship; and God made a wind to pass over the earth. The waters subsided. </a:t>
            </a:r>
            <a:endParaRPr lang="en-ZA" sz="40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endParaRPr lang="en-ZA" dirty="0"/>
          </a:p>
        </p:txBody>
      </p:sp>
    </p:spTree>
    <p:extLst>
      <p:ext uri="{BB962C8B-B14F-4D97-AF65-F5344CB8AC3E}">
        <p14:creationId xmlns:p14="http://schemas.microsoft.com/office/powerpoint/2010/main" val="25970843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E3F507D-7457-4C64-8144-F31E8F04D872}"/>
              </a:ext>
            </a:extLst>
          </p:cNvPr>
          <p:cNvPicPr>
            <a:picLocks noChangeAspect="1"/>
          </p:cNvPicPr>
          <p:nvPr/>
        </p:nvPicPr>
        <p:blipFill>
          <a:blip r:embed="rId3"/>
          <a:stretch>
            <a:fillRect/>
          </a:stretch>
        </p:blipFill>
        <p:spPr>
          <a:xfrm>
            <a:off x="0" y="0"/>
            <a:ext cx="12362688" cy="6858000"/>
          </a:xfrm>
          <a:prstGeom prst="rect">
            <a:avLst/>
          </a:prstGeom>
        </p:spPr>
      </p:pic>
      <p:sp>
        <p:nvSpPr>
          <p:cNvPr id="2" name="TextBox 1">
            <a:extLst>
              <a:ext uri="{FF2B5EF4-FFF2-40B4-BE49-F238E27FC236}">
                <a16:creationId xmlns:a16="http://schemas.microsoft.com/office/drawing/2014/main" id="{07733401-4F6D-D334-8126-323BDB03974C}"/>
              </a:ext>
            </a:extLst>
          </p:cNvPr>
          <p:cNvSpPr txBox="1"/>
          <p:nvPr/>
        </p:nvSpPr>
        <p:spPr>
          <a:xfrm>
            <a:off x="595863" y="261431"/>
            <a:ext cx="3219391" cy="646331"/>
          </a:xfrm>
          <a:prstGeom prst="rect">
            <a:avLst/>
          </a:prstGeom>
          <a:noFill/>
        </p:spPr>
        <p:txBody>
          <a:bodyPr wrap="square" rtlCol="0">
            <a:spAutoFit/>
          </a:bodyPr>
          <a:lstStyle/>
          <a:p>
            <a:r>
              <a:rPr lang="en-ZA" sz="36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Genesis </a:t>
            </a:r>
            <a:r>
              <a:rPr lang="en-ZA" sz="3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8</a:t>
            </a:r>
            <a:r>
              <a:rPr lang="en-ZA" sz="3600" dirty="0">
                <a:solidFill>
                  <a:schemeClr val="bg1"/>
                </a:solidFill>
                <a:latin typeface="Times New Roman" panose="02020603050405020304" pitchFamily="18" charset="0"/>
                <a:cs typeface="Times New Roman" panose="02020603050405020304" pitchFamily="18" charset="0"/>
              </a:rPr>
              <a:t>:1</a:t>
            </a:r>
          </a:p>
        </p:txBody>
      </p:sp>
    </p:spTree>
    <p:extLst>
      <p:ext uri="{BB962C8B-B14F-4D97-AF65-F5344CB8AC3E}">
        <p14:creationId xmlns:p14="http://schemas.microsoft.com/office/powerpoint/2010/main" val="40836817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777A7B"/>
                </a:solidFill>
                <a:effectLst/>
                <a:latin typeface="Arial" panose="020B0604020202020204" pitchFamily="34" charset="0"/>
              </a:rPr>
              <a:t>2</a:t>
            </a:r>
            <a:r>
              <a:rPr lang="en-US" sz="4400" b="0" i="0" dirty="0">
                <a:solidFill>
                  <a:srgbClr val="121212"/>
                </a:solidFill>
                <a:effectLst/>
                <a:latin typeface="Arial" panose="020B0604020202020204" pitchFamily="34" charset="0"/>
              </a:rPr>
              <a:t>The deep’s fountains and the sky’s windows were also stopped, and the rain from the sky was restrained.</a:t>
            </a:r>
            <a:endParaRPr lang="en-ZA" sz="44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endParaRPr lang="en-ZA" dirty="0"/>
          </a:p>
        </p:txBody>
      </p:sp>
    </p:spTree>
    <p:extLst>
      <p:ext uri="{BB962C8B-B14F-4D97-AF65-F5344CB8AC3E}">
        <p14:creationId xmlns:p14="http://schemas.microsoft.com/office/powerpoint/2010/main" val="17337563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BA5C6F0-BCD4-4F0E-9F03-316BFBBE8B2C}"/>
              </a:ext>
            </a:extLst>
          </p:cNvPr>
          <p:cNvPicPr>
            <a:picLocks noChangeAspect="1"/>
          </p:cNvPicPr>
          <p:nvPr/>
        </p:nvPicPr>
        <p:blipFill>
          <a:blip r:embed="rId3"/>
          <a:stretch>
            <a:fillRect/>
          </a:stretch>
        </p:blipFill>
        <p:spPr>
          <a:xfrm>
            <a:off x="0" y="0"/>
            <a:ext cx="12192000" cy="7299992"/>
          </a:xfrm>
          <a:prstGeom prst="rect">
            <a:avLst/>
          </a:prstGeom>
        </p:spPr>
      </p:pic>
      <p:sp>
        <p:nvSpPr>
          <p:cNvPr id="2" name="TextBox 1">
            <a:extLst>
              <a:ext uri="{FF2B5EF4-FFF2-40B4-BE49-F238E27FC236}">
                <a16:creationId xmlns:a16="http://schemas.microsoft.com/office/drawing/2014/main" id="{5D60ACC5-6B18-5E03-365E-1C4952B55EA4}"/>
              </a:ext>
            </a:extLst>
          </p:cNvPr>
          <p:cNvSpPr txBox="1"/>
          <p:nvPr/>
        </p:nvSpPr>
        <p:spPr>
          <a:xfrm>
            <a:off x="595863" y="261431"/>
            <a:ext cx="3219391" cy="646331"/>
          </a:xfrm>
          <a:prstGeom prst="rect">
            <a:avLst/>
          </a:prstGeom>
          <a:noFill/>
        </p:spPr>
        <p:txBody>
          <a:bodyPr wrap="square" rtlCol="0">
            <a:spAutoFit/>
          </a:bodyPr>
          <a:lstStyle/>
          <a:p>
            <a:r>
              <a:rPr lang="en-ZA" sz="36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Genesis </a:t>
            </a:r>
            <a:r>
              <a:rPr lang="en-ZA" sz="3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8</a:t>
            </a:r>
            <a:r>
              <a:rPr lang="en-ZA" sz="3600" dirty="0">
                <a:solidFill>
                  <a:schemeClr val="bg1"/>
                </a:solidFill>
                <a:latin typeface="Times New Roman" panose="02020603050405020304" pitchFamily="18" charset="0"/>
                <a:cs typeface="Times New Roman" panose="02020603050405020304" pitchFamily="18" charset="0"/>
              </a:rPr>
              <a:t>:2</a:t>
            </a:r>
          </a:p>
        </p:txBody>
      </p:sp>
    </p:spTree>
    <p:extLst>
      <p:ext uri="{BB962C8B-B14F-4D97-AF65-F5344CB8AC3E}">
        <p14:creationId xmlns:p14="http://schemas.microsoft.com/office/powerpoint/2010/main" val="20447621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b="0" i="0" dirty="0">
                <a:solidFill>
                  <a:srgbClr val="777A7B"/>
                </a:solidFill>
                <a:effectLst/>
                <a:latin typeface="Arial" panose="020B0604020202020204" pitchFamily="34" charset="0"/>
              </a:rPr>
              <a:t>3</a:t>
            </a:r>
            <a:r>
              <a:rPr lang="en-US" sz="4400" b="0" i="0" dirty="0">
                <a:solidFill>
                  <a:srgbClr val="121212"/>
                </a:solidFill>
                <a:effectLst/>
                <a:latin typeface="Arial" panose="020B0604020202020204" pitchFamily="34" charset="0"/>
              </a:rPr>
              <a:t>The waters continually receded from the earth. After the end of one hundred fifty days the waters receded.</a:t>
            </a:r>
            <a:endParaRPr lang="en-ZA" sz="44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endParaRPr lang="en-ZA" dirty="0"/>
          </a:p>
        </p:txBody>
      </p:sp>
    </p:spTree>
    <p:extLst>
      <p:ext uri="{BB962C8B-B14F-4D97-AF65-F5344CB8AC3E}">
        <p14:creationId xmlns:p14="http://schemas.microsoft.com/office/powerpoint/2010/main" val="3660990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48F8F2-3F38-4844-A6AA-25CAA7035BE0}"/>
              </a:ext>
            </a:extLst>
          </p:cNvPr>
          <p:cNvPicPr>
            <a:picLocks noChangeAspect="1"/>
          </p:cNvPicPr>
          <p:nvPr/>
        </p:nvPicPr>
        <p:blipFill>
          <a:blip r:embed="rId3"/>
          <a:stretch>
            <a:fillRect/>
          </a:stretch>
        </p:blipFill>
        <p:spPr>
          <a:xfrm>
            <a:off x="0" y="0"/>
            <a:ext cx="12344400" cy="6882841"/>
          </a:xfrm>
          <a:prstGeom prst="rect">
            <a:avLst/>
          </a:prstGeom>
        </p:spPr>
      </p:pic>
      <p:sp>
        <p:nvSpPr>
          <p:cNvPr id="4" name="TextBox 3">
            <a:extLst>
              <a:ext uri="{FF2B5EF4-FFF2-40B4-BE49-F238E27FC236}">
                <a16:creationId xmlns:a16="http://schemas.microsoft.com/office/drawing/2014/main" id="{1F76FDC3-399D-369B-6AC2-93FFC15297E4}"/>
              </a:ext>
            </a:extLst>
          </p:cNvPr>
          <p:cNvSpPr txBox="1"/>
          <p:nvPr/>
        </p:nvSpPr>
        <p:spPr>
          <a:xfrm>
            <a:off x="595863" y="261431"/>
            <a:ext cx="3219391" cy="646331"/>
          </a:xfrm>
          <a:prstGeom prst="rect">
            <a:avLst/>
          </a:prstGeom>
          <a:noFill/>
        </p:spPr>
        <p:txBody>
          <a:bodyPr wrap="square" rtlCol="0">
            <a:spAutoFit/>
          </a:bodyPr>
          <a:lstStyle/>
          <a:p>
            <a:r>
              <a:rPr lang="en-ZA" sz="36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Genesis </a:t>
            </a:r>
            <a:r>
              <a:rPr lang="en-ZA" sz="3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8</a:t>
            </a:r>
            <a:r>
              <a:rPr lang="en-ZA" sz="3600" dirty="0">
                <a:solidFill>
                  <a:schemeClr val="bg1"/>
                </a:solidFill>
                <a:latin typeface="Times New Roman" panose="02020603050405020304" pitchFamily="18" charset="0"/>
                <a:cs typeface="Times New Roman" panose="02020603050405020304" pitchFamily="18" charset="0"/>
              </a:rPr>
              <a:t>:3</a:t>
            </a:r>
          </a:p>
        </p:txBody>
      </p:sp>
    </p:spTree>
    <p:extLst>
      <p:ext uri="{BB962C8B-B14F-4D97-AF65-F5344CB8AC3E}">
        <p14:creationId xmlns:p14="http://schemas.microsoft.com/office/powerpoint/2010/main" val="15520758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b="0" i="0" dirty="0">
                <a:solidFill>
                  <a:srgbClr val="777A7B"/>
                </a:solidFill>
                <a:effectLst/>
                <a:latin typeface="Arial" panose="020B0604020202020204" pitchFamily="34" charset="0"/>
              </a:rPr>
              <a:t>4</a:t>
            </a:r>
            <a:r>
              <a:rPr lang="en-US" sz="4400" b="0" i="0" dirty="0">
                <a:solidFill>
                  <a:srgbClr val="121212"/>
                </a:solidFill>
                <a:effectLst/>
                <a:latin typeface="Arial" panose="020B0604020202020204" pitchFamily="34" charset="0"/>
              </a:rPr>
              <a:t>The ship rested in the seventh month, on the seventeenth day of the month, on Ararat’s mountains.</a:t>
            </a:r>
            <a:endParaRPr lang="en-ZA" sz="44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endParaRPr lang="en-ZA" dirty="0"/>
          </a:p>
        </p:txBody>
      </p:sp>
    </p:spTree>
    <p:extLst>
      <p:ext uri="{BB962C8B-B14F-4D97-AF65-F5344CB8AC3E}">
        <p14:creationId xmlns:p14="http://schemas.microsoft.com/office/powerpoint/2010/main" val="37603877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80A044-80A5-4F8F-A50E-CB5AE823915A}"/>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A648C683-B224-49C2-B268-810EC2E34F47}"/>
              </a:ext>
            </a:extLst>
          </p:cNvPr>
          <p:cNvSpPr>
            <a:spLocks noGrp="1"/>
          </p:cNvSpPr>
          <p:nvPr>
            <p:ph idx="1"/>
          </p:nvPr>
        </p:nvSpPr>
        <p:spPr/>
        <p:txBody>
          <a:bodyPr/>
          <a:lstStyle/>
          <a:p>
            <a:endParaRPr lang="en-ZA"/>
          </a:p>
        </p:txBody>
      </p:sp>
      <p:pic>
        <p:nvPicPr>
          <p:cNvPr id="6" name="Picture 5">
            <a:extLst>
              <a:ext uri="{FF2B5EF4-FFF2-40B4-BE49-F238E27FC236}">
                <a16:creationId xmlns:a16="http://schemas.microsoft.com/office/drawing/2014/main" id="{04BDF01A-6085-4A2B-B313-427F5F2E172E}"/>
              </a:ext>
            </a:extLst>
          </p:cNvPr>
          <p:cNvPicPr>
            <a:picLocks noChangeAspect="1"/>
          </p:cNvPicPr>
          <p:nvPr/>
        </p:nvPicPr>
        <p:blipFill>
          <a:blip r:embed="rId3"/>
          <a:stretch>
            <a:fillRect/>
          </a:stretch>
        </p:blipFill>
        <p:spPr>
          <a:xfrm>
            <a:off x="-1" y="0"/>
            <a:ext cx="12310923" cy="6972300"/>
          </a:xfrm>
          <a:prstGeom prst="rect">
            <a:avLst/>
          </a:prstGeom>
        </p:spPr>
      </p:pic>
      <p:sp>
        <p:nvSpPr>
          <p:cNvPr id="5" name="TextBox 4">
            <a:extLst>
              <a:ext uri="{FF2B5EF4-FFF2-40B4-BE49-F238E27FC236}">
                <a16:creationId xmlns:a16="http://schemas.microsoft.com/office/drawing/2014/main" id="{9BBB0EA7-0969-7A14-4F12-5816AE28795C}"/>
              </a:ext>
            </a:extLst>
          </p:cNvPr>
          <p:cNvSpPr txBox="1"/>
          <p:nvPr/>
        </p:nvSpPr>
        <p:spPr>
          <a:xfrm>
            <a:off x="595863" y="261431"/>
            <a:ext cx="3219391" cy="646331"/>
          </a:xfrm>
          <a:prstGeom prst="rect">
            <a:avLst/>
          </a:prstGeom>
          <a:noFill/>
        </p:spPr>
        <p:txBody>
          <a:bodyPr wrap="square" rtlCol="0">
            <a:spAutoFit/>
          </a:bodyPr>
          <a:lstStyle/>
          <a:p>
            <a:r>
              <a:rPr lang="en-ZA" sz="36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Genesis </a:t>
            </a:r>
            <a:r>
              <a:rPr lang="en-ZA" sz="3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8</a:t>
            </a:r>
            <a:r>
              <a:rPr lang="en-ZA" sz="3600" dirty="0">
                <a:solidFill>
                  <a:schemeClr val="bg1"/>
                </a:solidFill>
                <a:latin typeface="Times New Roman" panose="02020603050405020304" pitchFamily="18" charset="0"/>
                <a:cs typeface="Times New Roman" panose="02020603050405020304" pitchFamily="18" charset="0"/>
              </a:rPr>
              <a:t>:4</a:t>
            </a:r>
          </a:p>
        </p:txBody>
      </p:sp>
    </p:spTree>
    <p:extLst>
      <p:ext uri="{BB962C8B-B14F-4D97-AF65-F5344CB8AC3E}">
        <p14:creationId xmlns:p14="http://schemas.microsoft.com/office/powerpoint/2010/main" val="3513441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b="0" i="0" dirty="0">
                <a:solidFill>
                  <a:srgbClr val="777A7B"/>
                </a:solidFill>
                <a:effectLst/>
                <a:latin typeface="Arial" panose="020B0604020202020204" pitchFamily="34" charset="0"/>
              </a:rPr>
              <a:t>5</a:t>
            </a:r>
            <a:r>
              <a:rPr lang="en-US" sz="4800" b="0" i="0" dirty="0">
                <a:solidFill>
                  <a:srgbClr val="121212"/>
                </a:solidFill>
                <a:effectLst/>
                <a:latin typeface="Arial" panose="020B0604020202020204" pitchFamily="34" charset="0"/>
              </a:rPr>
              <a:t>The waters receded continually until the tenth month. In the tenth month, on the first day of the month, the tops of the mountains were visible.</a:t>
            </a:r>
            <a:endParaRPr lang="en-ZA" sz="48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endParaRPr lang="en-ZA" dirty="0"/>
          </a:p>
        </p:txBody>
      </p:sp>
    </p:spTree>
    <p:extLst>
      <p:ext uri="{BB962C8B-B14F-4D97-AF65-F5344CB8AC3E}">
        <p14:creationId xmlns:p14="http://schemas.microsoft.com/office/powerpoint/2010/main" val="2747041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ZA" sz="5400" dirty="0">
                <a:effectLst/>
                <a:latin typeface="Calibri" panose="020F0502020204030204" pitchFamily="34" charset="0"/>
                <a:ea typeface="Calibri" panose="020F0502020204030204" pitchFamily="34" charset="0"/>
                <a:cs typeface="Microsoft Himalaya" panose="01010100010101010101" pitchFamily="2" charset="0"/>
              </a:rPr>
              <a:t>Flood waters cover the earth – Genesis 7:17-8:12 </a:t>
            </a:r>
            <a:endParaRPr lang="en-ZA" sz="54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pPr algn="ctr"/>
            <a:endParaRPr lang="en-ZA" sz="1800" dirty="0">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313000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3BCD651-4254-4A34-BF1A-47F50F3E0264}"/>
              </a:ext>
            </a:extLst>
          </p:cNvPr>
          <p:cNvPicPr>
            <a:picLocks noChangeAspect="1"/>
          </p:cNvPicPr>
          <p:nvPr/>
        </p:nvPicPr>
        <p:blipFill>
          <a:blip r:embed="rId2"/>
          <a:stretch>
            <a:fillRect/>
          </a:stretch>
        </p:blipFill>
        <p:spPr>
          <a:xfrm>
            <a:off x="-1" y="0"/>
            <a:ext cx="14714595" cy="6858000"/>
          </a:xfrm>
          <a:prstGeom prst="rect">
            <a:avLst/>
          </a:prstGeom>
        </p:spPr>
      </p:pic>
      <p:pic>
        <p:nvPicPr>
          <p:cNvPr id="10" name="Picture 9">
            <a:extLst>
              <a:ext uri="{FF2B5EF4-FFF2-40B4-BE49-F238E27FC236}">
                <a16:creationId xmlns:a16="http://schemas.microsoft.com/office/drawing/2014/main" id="{FAD3F0C8-A4D8-4741-B4F1-EF6D19C96551}"/>
              </a:ext>
            </a:extLst>
          </p:cNvPr>
          <p:cNvPicPr>
            <a:picLocks noChangeAspect="1"/>
          </p:cNvPicPr>
          <p:nvPr/>
        </p:nvPicPr>
        <p:blipFill>
          <a:blip r:embed="rId3"/>
          <a:stretch>
            <a:fillRect/>
          </a:stretch>
        </p:blipFill>
        <p:spPr>
          <a:xfrm>
            <a:off x="-188520" y="3053442"/>
            <a:ext cx="15352889" cy="4318000"/>
          </a:xfrm>
          <a:prstGeom prst="rect">
            <a:avLst/>
          </a:prstGeom>
        </p:spPr>
      </p:pic>
      <p:sp>
        <p:nvSpPr>
          <p:cNvPr id="2" name="TextBox 1">
            <a:extLst>
              <a:ext uri="{FF2B5EF4-FFF2-40B4-BE49-F238E27FC236}">
                <a16:creationId xmlns:a16="http://schemas.microsoft.com/office/drawing/2014/main" id="{CD6530F7-6118-24DE-4D0C-F8F1C92DD6F7}"/>
              </a:ext>
            </a:extLst>
          </p:cNvPr>
          <p:cNvSpPr txBox="1"/>
          <p:nvPr/>
        </p:nvSpPr>
        <p:spPr>
          <a:xfrm>
            <a:off x="595863" y="261431"/>
            <a:ext cx="3219391" cy="646331"/>
          </a:xfrm>
          <a:prstGeom prst="rect">
            <a:avLst/>
          </a:prstGeom>
          <a:noFill/>
        </p:spPr>
        <p:txBody>
          <a:bodyPr wrap="square" rtlCol="0">
            <a:spAutoFit/>
          </a:bodyPr>
          <a:lstStyle/>
          <a:p>
            <a:r>
              <a:rPr lang="en-ZA" sz="36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Genesis </a:t>
            </a:r>
            <a:r>
              <a:rPr lang="en-ZA" sz="3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8</a:t>
            </a:r>
            <a:r>
              <a:rPr lang="en-ZA" sz="3600" dirty="0">
                <a:solidFill>
                  <a:schemeClr val="bg1"/>
                </a:solidFill>
                <a:latin typeface="Times New Roman" panose="02020603050405020304" pitchFamily="18" charset="0"/>
                <a:cs typeface="Times New Roman" panose="02020603050405020304" pitchFamily="18" charset="0"/>
              </a:rPr>
              <a:t>:5</a:t>
            </a:r>
          </a:p>
        </p:txBody>
      </p:sp>
    </p:spTree>
    <p:extLst>
      <p:ext uri="{BB962C8B-B14F-4D97-AF65-F5344CB8AC3E}">
        <p14:creationId xmlns:p14="http://schemas.microsoft.com/office/powerpoint/2010/main" val="32894305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777A7B"/>
                </a:solidFill>
                <a:effectLst/>
                <a:latin typeface="Arial" panose="020B0604020202020204" pitchFamily="34" charset="0"/>
              </a:rPr>
              <a:t>6</a:t>
            </a:r>
            <a:r>
              <a:rPr lang="en-US" sz="4400" b="0" i="0" dirty="0">
                <a:solidFill>
                  <a:srgbClr val="121212"/>
                </a:solidFill>
                <a:effectLst/>
                <a:latin typeface="Arial" panose="020B0604020202020204" pitchFamily="34" charset="0"/>
              </a:rPr>
              <a:t>At the end of forty days, Noah opened the window of the ship which he had made, </a:t>
            </a:r>
            <a:r>
              <a:rPr lang="en-US" sz="4400" b="0" i="0" dirty="0">
                <a:solidFill>
                  <a:srgbClr val="777A7B"/>
                </a:solidFill>
                <a:effectLst/>
                <a:latin typeface="Arial" panose="020B0604020202020204" pitchFamily="34" charset="0"/>
              </a:rPr>
              <a:t>7</a:t>
            </a:r>
            <a:r>
              <a:rPr lang="en-US" sz="4400" b="0" i="0" dirty="0">
                <a:solidFill>
                  <a:srgbClr val="121212"/>
                </a:solidFill>
                <a:effectLst/>
                <a:latin typeface="Arial" panose="020B0604020202020204" pitchFamily="34" charset="0"/>
              </a:rPr>
              <a:t>and he sent out a raven. It went back and forth, until the waters were dried up from the earth.</a:t>
            </a:r>
            <a:endParaRPr lang="en-ZA" sz="44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endParaRPr lang="en-ZA" dirty="0"/>
          </a:p>
        </p:txBody>
      </p:sp>
    </p:spTree>
    <p:extLst>
      <p:ext uri="{BB962C8B-B14F-4D97-AF65-F5344CB8AC3E}">
        <p14:creationId xmlns:p14="http://schemas.microsoft.com/office/powerpoint/2010/main" val="41704338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A81CC10-3966-41EB-A1CB-182F44E4FF07}"/>
              </a:ext>
            </a:extLst>
          </p:cNvPr>
          <p:cNvPicPr>
            <a:picLocks noChangeAspect="1"/>
          </p:cNvPicPr>
          <p:nvPr/>
        </p:nvPicPr>
        <p:blipFill>
          <a:blip r:embed="rId3"/>
          <a:stretch>
            <a:fillRect/>
          </a:stretch>
        </p:blipFill>
        <p:spPr>
          <a:xfrm>
            <a:off x="0" y="0"/>
            <a:ext cx="12317329" cy="6858000"/>
          </a:xfrm>
          <a:prstGeom prst="rect">
            <a:avLst/>
          </a:prstGeom>
        </p:spPr>
      </p:pic>
      <p:sp>
        <p:nvSpPr>
          <p:cNvPr id="2" name="TextBox 1">
            <a:extLst>
              <a:ext uri="{FF2B5EF4-FFF2-40B4-BE49-F238E27FC236}">
                <a16:creationId xmlns:a16="http://schemas.microsoft.com/office/drawing/2014/main" id="{187A4CCD-1A8F-4B96-E5BA-F613908F2133}"/>
              </a:ext>
            </a:extLst>
          </p:cNvPr>
          <p:cNvSpPr txBox="1"/>
          <p:nvPr/>
        </p:nvSpPr>
        <p:spPr>
          <a:xfrm>
            <a:off x="595863" y="261431"/>
            <a:ext cx="3219391" cy="646331"/>
          </a:xfrm>
          <a:prstGeom prst="rect">
            <a:avLst/>
          </a:prstGeom>
          <a:noFill/>
        </p:spPr>
        <p:txBody>
          <a:bodyPr wrap="square" rtlCol="0">
            <a:spAutoFit/>
          </a:bodyPr>
          <a:lstStyle/>
          <a:p>
            <a:r>
              <a:rPr lang="en-ZA" sz="36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Genesis </a:t>
            </a:r>
            <a:r>
              <a:rPr lang="en-ZA" sz="3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8</a:t>
            </a:r>
            <a:r>
              <a:rPr lang="en-ZA" sz="3600" dirty="0">
                <a:solidFill>
                  <a:schemeClr val="bg1"/>
                </a:solidFill>
                <a:latin typeface="Times New Roman" panose="02020603050405020304" pitchFamily="18" charset="0"/>
                <a:cs typeface="Times New Roman" panose="02020603050405020304" pitchFamily="18" charset="0"/>
              </a:rPr>
              <a:t>:6,7</a:t>
            </a:r>
          </a:p>
        </p:txBody>
      </p:sp>
    </p:spTree>
    <p:extLst>
      <p:ext uri="{BB962C8B-B14F-4D97-AF65-F5344CB8AC3E}">
        <p14:creationId xmlns:p14="http://schemas.microsoft.com/office/powerpoint/2010/main" val="377319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b="0" i="0" dirty="0">
                <a:solidFill>
                  <a:srgbClr val="777A7B"/>
                </a:solidFill>
                <a:effectLst/>
                <a:latin typeface="Arial" panose="020B0604020202020204" pitchFamily="34" charset="0"/>
              </a:rPr>
              <a:t>8</a:t>
            </a:r>
            <a:r>
              <a:rPr lang="en-US" sz="4400" b="0" i="0" dirty="0">
                <a:solidFill>
                  <a:srgbClr val="121212"/>
                </a:solidFill>
                <a:effectLst/>
                <a:latin typeface="Arial" panose="020B0604020202020204" pitchFamily="34" charset="0"/>
              </a:rPr>
              <a:t>He himself sent out a dove to see if the waters were abated from the surface of the ground,</a:t>
            </a:r>
            <a:endParaRPr lang="en-ZA" sz="4400" dirty="0">
              <a:effectLst/>
              <a:latin typeface="Calibri" panose="020F0502020204030204" pitchFamily="34" charset="0"/>
              <a:ea typeface="Calibri" panose="020F0502020204030204" pitchFamily="34" charset="0"/>
              <a:cs typeface="Microsoft Himalaya" panose="01010100010101010101" pitchFamily="2" charset="0"/>
            </a:endParaRPr>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endParaRPr lang="en-ZA" dirty="0"/>
          </a:p>
        </p:txBody>
      </p:sp>
    </p:spTree>
    <p:extLst>
      <p:ext uri="{BB962C8B-B14F-4D97-AF65-F5344CB8AC3E}">
        <p14:creationId xmlns:p14="http://schemas.microsoft.com/office/powerpoint/2010/main" val="4537159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8BC08EF-989B-4EC1-85C3-6E0C8299B241}"/>
              </a:ext>
            </a:extLst>
          </p:cNvPr>
          <p:cNvPicPr>
            <a:picLocks noChangeAspect="1"/>
          </p:cNvPicPr>
          <p:nvPr/>
        </p:nvPicPr>
        <p:blipFill>
          <a:blip r:embed="rId3"/>
          <a:stretch>
            <a:fillRect/>
          </a:stretch>
        </p:blipFill>
        <p:spPr>
          <a:xfrm>
            <a:off x="0" y="0"/>
            <a:ext cx="12192000" cy="7065818"/>
          </a:xfrm>
          <a:prstGeom prst="rect">
            <a:avLst/>
          </a:prstGeom>
        </p:spPr>
      </p:pic>
      <p:sp>
        <p:nvSpPr>
          <p:cNvPr id="2" name="TextBox 1">
            <a:extLst>
              <a:ext uri="{FF2B5EF4-FFF2-40B4-BE49-F238E27FC236}">
                <a16:creationId xmlns:a16="http://schemas.microsoft.com/office/drawing/2014/main" id="{8C9BE9B9-A6AB-3475-6058-A5F68A37866E}"/>
              </a:ext>
            </a:extLst>
          </p:cNvPr>
          <p:cNvSpPr txBox="1"/>
          <p:nvPr/>
        </p:nvSpPr>
        <p:spPr>
          <a:xfrm>
            <a:off x="595863" y="261431"/>
            <a:ext cx="3219391" cy="646331"/>
          </a:xfrm>
          <a:prstGeom prst="rect">
            <a:avLst/>
          </a:prstGeom>
          <a:noFill/>
        </p:spPr>
        <p:txBody>
          <a:bodyPr wrap="square" rtlCol="0">
            <a:spAutoFit/>
          </a:bodyPr>
          <a:lstStyle/>
          <a:p>
            <a:r>
              <a:rPr lang="en-ZA" sz="36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Genesis </a:t>
            </a:r>
            <a:r>
              <a:rPr lang="en-ZA" sz="3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8</a:t>
            </a:r>
            <a:r>
              <a:rPr lang="en-ZA" sz="3600" dirty="0">
                <a:solidFill>
                  <a:schemeClr val="bg1"/>
                </a:solidFill>
                <a:latin typeface="Times New Roman" panose="02020603050405020304" pitchFamily="18" charset="0"/>
                <a:cs typeface="Times New Roman" panose="02020603050405020304" pitchFamily="18" charset="0"/>
              </a:rPr>
              <a:t>:8</a:t>
            </a:r>
          </a:p>
        </p:txBody>
      </p:sp>
    </p:spTree>
    <p:extLst>
      <p:ext uri="{BB962C8B-B14F-4D97-AF65-F5344CB8AC3E}">
        <p14:creationId xmlns:p14="http://schemas.microsoft.com/office/powerpoint/2010/main" val="24467838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121212"/>
                </a:solidFill>
                <a:effectLst/>
                <a:latin typeface="Arial" panose="020B0604020202020204" pitchFamily="34" charset="0"/>
              </a:rPr>
              <a:t> </a:t>
            </a:r>
            <a:r>
              <a:rPr lang="en-US" sz="4000" b="0" i="0" dirty="0">
                <a:solidFill>
                  <a:srgbClr val="777A7B"/>
                </a:solidFill>
                <a:effectLst/>
                <a:latin typeface="Arial" panose="020B0604020202020204" pitchFamily="34" charset="0"/>
              </a:rPr>
              <a:t>9</a:t>
            </a:r>
            <a:r>
              <a:rPr lang="en-US" sz="4000" b="0" i="0" dirty="0">
                <a:solidFill>
                  <a:srgbClr val="121212"/>
                </a:solidFill>
                <a:effectLst/>
                <a:latin typeface="Arial" panose="020B0604020202020204" pitchFamily="34" charset="0"/>
              </a:rPr>
              <a:t>but the dove found no place to rest her foot, and she returned into the ship to him, for the waters were on the surface of the whole earth. He put out his hand, and took her, and brought her to him into the ship.</a:t>
            </a:r>
            <a:endParaRPr lang="en-ZA" sz="40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endParaRPr lang="en-ZA" dirty="0"/>
          </a:p>
        </p:txBody>
      </p:sp>
    </p:spTree>
    <p:extLst>
      <p:ext uri="{BB962C8B-B14F-4D97-AF65-F5344CB8AC3E}">
        <p14:creationId xmlns:p14="http://schemas.microsoft.com/office/powerpoint/2010/main" val="2847305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AAF219-6509-4FFC-8B3C-2B5D153D0D4D}"/>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77D76C96-935E-4DF6-B215-DBB58BC3AED8}"/>
              </a:ext>
            </a:extLst>
          </p:cNvPr>
          <p:cNvSpPr>
            <a:spLocks noGrp="1"/>
          </p:cNvSpPr>
          <p:nvPr>
            <p:ph idx="1"/>
          </p:nvPr>
        </p:nvSpPr>
        <p:spPr/>
        <p:txBody>
          <a:bodyPr/>
          <a:lstStyle/>
          <a:p>
            <a:endParaRPr lang="en-ZA"/>
          </a:p>
        </p:txBody>
      </p:sp>
      <p:pic>
        <p:nvPicPr>
          <p:cNvPr id="14" name="Picture 13">
            <a:extLst>
              <a:ext uri="{FF2B5EF4-FFF2-40B4-BE49-F238E27FC236}">
                <a16:creationId xmlns:a16="http://schemas.microsoft.com/office/drawing/2014/main" id="{2BAC3AD7-DDA6-4BDF-874D-5F5DC5EA7B5F}"/>
              </a:ext>
            </a:extLst>
          </p:cNvPr>
          <p:cNvPicPr>
            <a:picLocks noChangeAspect="1"/>
          </p:cNvPicPr>
          <p:nvPr/>
        </p:nvPicPr>
        <p:blipFill>
          <a:blip r:embed="rId3"/>
          <a:stretch>
            <a:fillRect/>
          </a:stretch>
        </p:blipFill>
        <p:spPr>
          <a:xfrm>
            <a:off x="0" y="0"/>
            <a:ext cx="12273008" cy="6972300"/>
          </a:xfrm>
          <a:prstGeom prst="rect">
            <a:avLst/>
          </a:prstGeom>
        </p:spPr>
      </p:pic>
      <p:sp>
        <p:nvSpPr>
          <p:cNvPr id="4" name="TextBox 3">
            <a:extLst>
              <a:ext uri="{FF2B5EF4-FFF2-40B4-BE49-F238E27FC236}">
                <a16:creationId xmlns:a16="http://schemas.microsoft.com/office/drawing/2014/main" id="{241DAD4D-B151-24CE-DA28-656DA60EFAC5}"/>
              </a:ext>
            </a:extLst>
          </p:cNvPr>
          <p:cNvSpPr txBox="1"/>
          <p:nvPr/>
        </p:nvSpPr>
        <p:spPr>
          <a:xfrm>
            <a:off x="595863" y="261431"/>
            <a:ext cx="3219391" cy="646331"/>
          </a:xfrm>
          <a:prstGeom prst="rect">
            <a:avLst/>
          </a:prstGeom>
          <a:noFill/>
        </p:spPr>
        <p:txBody>
          <a:bodyPr wrap="square" rtlCol="0">
            <a:spAutoFit/>
          </a:bodyPr>
          <a:lstStyle/>
          <a:p>
            <a:r>
              <a:rPr lang="en-ZA" sz="36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Genesis </a:t>
            </a:r>
            <a:r>
              <a:rPr lang="en-ZA" sz="3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8</a:t>
            </a:r>
            <a:r>
              <a:rPr lang="en-ZA" sz="3600" dirty="0">
                <a:solidFill>
                  <a:schemeClr val="bg1"/>
                </a:solidFill>
                <a:latin typeface="Times New Roman" panose="02020603050405020304" pitchFamily="18" charset="0"/>
                <a:cs typeface="Times New Roman" panose="02020603050405020304" pitchFamily="18" charset="0"/>
              </a:rPr>
              <a:t>:9</a:t>
            </a:r>
          </a:p>
        </p:txBody>
      </p:sp>
    </p:spTree>
    <p:extLst>
      <p:ext uri="{BB962C8B-B14F-4D97-AF65-F5344CB8AC3E}">
        <p14:creationId xmlns:p14="http://schemas.microsoft.com/office/powerpoint/2010/main" val="220513220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nSpc>
                <a:spcPct val="115000"/>
              </a:lnSpc>
              <a:spcAft>
                <a:spcPts val="1000"/>
              </a:spcAft>
            </a:pPr>
            <a:r>
              <a:rPr lang="en-US" sz="5400" b="0" i="0" dirty="0">
                <a:solidFill>
                  <a:srgbClr val="777A7B"/>
                </a:solidFill>
                <a:effectLst/>
                <a:latin typeface="Arial" panose="020B0604020202020204" pitchFamily="34" charset="0"/>
              </a:rPr>
              <a:t>10</a:t>
            </a:r>
            <a:r>
              <a:rPr lang="en-US" sz="5400" b="0" i="0" dirty="0">
                <a:solidFill>
                  <a:srgbClr val="121212"/>
                </a:solidFill>
                <a:effectLst/>
                <a:latin typeface="Arial" panose="020B0604020202020204" pitchFamily="34" charset="0"/>
              </a:rPr>
              <a:t>He waited yet another seven days; and again he sent the dove out of the ship.</a:t>
            </a:r>
            <a:endParaRPr lang="en-ZA" sz="5400" dirty="0">
              <a:effectLst/>
              <a:latin typeface="Calibri" panose="020F0502020204030204" pitchFamily="34" charset="0"/>
              <a:ea typeface="Calibri" panose="020F0502020204030204" pitchFamily="34" charset="0"/>
              <a:cs typeface="Microsoft Himalaya" panose="01010100010101010101" pitchFamily="2" charset="0"/>
            </a:endParaRPr>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endParaRPr lang="en-ZA" dirty="0"/>
          </a:p>
        </p:txBody>
      </p:sp>
    </p:spTree>
    <p:extLst>
      <p:ext uri="{BB962C8B-B14F-4D97-AF65-F5344CB8AC3E}">
        <p14:creationId xmlns:p14="http://schemas.microsoft.com/office/powerpoint/2010/main" val="32106608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ABF712B-4E73-4617-8DA4-C58522D7918D}"/>
              </a:ext>
            </a:extLst>
          </p:cNvPr>
          <p:cNvPicPr>
            <a:picLocks noChangeAspect="1"/>
          </p:cNvPicPr>
          <p:nvPr/>
        </p:nvPicPr>
        <p:blipFill>
          <a:blip r:embed="rId3"/>
          <a:stretch>
            <a:fillRect/>
          </a:stretch>
        </p:blipFill>
        <p:spPr>
          <a:xfrm>
            <a:off x="0" y="0"/>
            <a:ext cx="14487018" cy="6858000"/>
          </a:xfrm>
          <a:prstGeom prst="rect">
            <a:avLst/>
          </a:prstGeom>
        </p:spPr>
      </p:pic>
      <p:sp>
        <p:nvSpPr>
          <p:cNvPr id="3" name="TextBox 2">
            <a:extLst>
              <a:ext uri="{FF2B5EF4-FFF2-40B4-BE49-F238E27FC236}">
                <a16:creationId xmlns:a16="http://schemas.microsoft.com/office/drawing/2014/main" id="{8ED7A896-A8F3-FFC6-CDF8-934F242A7A08}"/>
              </a:ext>
            </a:extLst>
          </p:cNvPr>
          <p:cNvSpPr txBox="1"/>
          <p:nvPr/>
        </p:nvSpPr>
        <p:spPr>
          <a:xfrm>
            <a:off x="595863" y="261431"/>
            <a:ext cx="3219391" cy="646331"/>
          </a:xfrm>
          <a:prstGeom prst="rect">
            <a:avLst/>
          </a:prstGeom>
          <a:noFill/>
        </p:spPr>
        <p:txBody>
          <a:bodyPr wrap="square" rtlCol="0">
            <a:spAutoFit/>
          </a:bodyPr>
          <a:lstStyle/>
          <a:p>
            <a:r>
              <a:rPr lang="en-ZA" sz="36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Genesis </a:t>
            </a:r>
            <a:r>
              <a:rPr lang="en-ZA" sz="3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8</a:t>
            </a:r>
            <a:r>
              <a:rPr lang="en-ZA" sz="3600" dirty="0">
                <a:solidFill>
                  <a:schemeClr val="bg1"/>
                </a:solidFill>
                <a:latin typeface="Times New Roman" panose="02020603050405020304" pitchFamily="18" charset="0"/>
                <a:cs typeface="Times New Roman" panose="02020603050405020304" pitchFamily="18" charset="0"/>
              </a:rPr>
              <a:t>:10</a:t>
            </a:r>
          </a:p>
        </p:txBody>
      </p:sp>
    </p:spTree>
    <p:extLst>
      <p:ext uri="{BB962C8B-B14F-4D97-AF65-F5344CB8AC3E}">
        <p14:creationId xmlns:p14="http://schemas.microsoft.com/office/powerpoint/2010/main" val="101984436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0" i="0" dirty="0">
                <a:solidFill>
                  <a:srgbClr val="777A7B"/>
                </a:solidFill>
                <a:effectLst/>
                <a:latin typeface="Arial" panose="020B0604020202020204" pitchFamily="34" charset="0"/>
              </a:rPr>
              <a:t>11</a:t>
            </a:r>
            <a:r>
              <a:rPr lang="en-US" sz="4000" b="0" i="0" dirty="0">
                <a:solidFill>
                  <a:srgbClr val="121212"/>
                </a:solidFill>
                <a:effectLst/>
                <a:latin typeface="Arial" panose="020B0604020202020204" pitchFamily="34" charset="0"/>
              </a:rPr>
              <a:t>The dove came back to him at evening and, behold, in her mouth was a freshly plucked olive leaf. So Noah knew that the waters were abated from the earth.</a:t>
            </a:r>
            <a:endParaRPr lang="en-ZA" sz="4000" dirty="0">
              <a:effectLst/>
              <a:latin typeface="Calibri" panose="020F0502020204030204" pitchFamily="34" charset="0"/>
              <a:ea typeface="Calibri" panose="020F0502020204030204" pitchFamily="34" charset="0"/>
              <a:cs typeface="Microsoft Himalaya" panose="01010100010101010101" pitchFamily="2" charset="0"/>
            </a:endParaRPr>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endParaRPr lang="en-ZA" dirty="0"/>
          </a:p>
        </p:txBody>
      </p:sp>
    </p:spTree>
    <p:extLst>
      <p:ext uri="{BB962C8B-B14F-4D97-AF65-F5344CB8AC3E}">
        <p14:creationId xmlns:p14="http://schemas.microsoft.com/office/powerpoint/2010/main" val="37043413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endParaRPr lang="en-ZA" dirty="0"/>
          </a:p>
        </p:txBody>
      </p:sp>
      <p:pic>
        <p:nvPicPr>
          <p:cNvPr id="2" name="Picture 1">
            <a:extLst>
              <a:ext uri="{FF2B5EF4-FFF2-40B4-BE49-F238E27FC236}">
                <a16:creationId xmlns:a16="http://schemas.microsoft.com/office/drawing/2014/main" id="{06D9B2D8-49B3-4234-1ECE-60316779DBEA}"/>
              </a:ext>
            </a:extLst>
          </p:cNvPr>
          <p:cNvPicPr>
            <a:picLocks noChangeAspect="1"/>
          </p:cNvPicPr>
          <p:nvPr/>
        </p:nvPicPr>
        <p:blipFill>
          <a:blip r:embed="rId2"/>
          <a:stretch>
            <a:fillRect/>
          </a:stretch>
        </p:blipFill>
        <p:spPr>
          <a:xfrm>
            <a:off x="0" y="0"/>
            <a:ext cx="12192000" cy="6866875"/>
          </a:xfrm>
          <a:prstGeom prst="rect">
            <a:avLst/>
          </a:prstGeom>
        </p:spPr>
      </p:pic>
      <p:sp>
        <p:nvSpPr>
          <p:cNvPr id="3" name="TextBox 2">
            <a:extLst>
              <a:ext uri="{FF2B5EF4-FFF2-40B4-BE49-F238E27FC236}">
                <a16:creationId xmlns:a16="http://schemas.microsoft.com/office/drawing/2014/main" id="{553A4A33-6EF1-3B3C-9BAB-1BFC48F34780}"/>
              </a:ext>
            </a:extLst>
          </p:cNvPr>
          <p:cNvSpPr txBox="1"/>
          <p:nvPr/>
        </p:nvSpPr>
        <p:spPr>
          <a:xfrm>
            <a:off x="4260933" y="1319031"/>
            <a:ext cx="5783180" cy="2862322"/>
          </a:xfrm>
          <a:prstGeom prst="rect">
            <a:avLst/>
          </a:prstGeom>
          <a:noFill/>
        </p:spPr>
        <p:txBody>
          <a:bodyPr wrap="square">
            <a:spAutoFit/>
          </a:bodyPr>
          <a:lstStyle/>
          <a:p>
            <a:r>
              <a:rPr lang="en-ZA" sz="60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Flood waters cover the earth – Genesis 7:17-8:12 </a:t>
            </a:r>
            <a:endParaRPr lang="en-ZA" sz="6000" dirty="0">
              <a:solidFill>
                <a:schemeClr val="bg1"/>
              </a:solidFill>
            </a:endParaRPr>
          </a:p>
        </p:txBody>
      </p:sp>
    </p:spTree>
    <p:extLst>
      <p:ext uri="{BB962C8B-B14F-4D97-AF65-F5344CB8AC3E}">
        <p14:creationId xmlns:p14="http://schemas.microsoft.com/office/powerpoint/2010/main" val="36795150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D5E891-5BB9-457C-B969-E503F0DF4BB3}"/>
              </a:ext>
            </a:extLst>
          </p:cNvPr>
          <p:cNvPicPr>
            <a:picLocks noChangeAspect="1"/>
          </p:cNvPicPr>
          <p:nvPr/>
        </p:nvPicPr>
        <p:blipFill>
          <a:blip r:embed="rId3"/>
          <a:stretch>
            <a:fillRect/>
          </a:stretch>
        </p:blipFill>
        <p:spPr>
          <a:xfrm>
            <a:off x="0" y="0"/>
            <a:ext cx="12871032" cy="6858000"/>
          </a:xfrm>
          <a:prstGeom prst="rect">
            <a:avLst/>
          </a:prstGeom>
        </p:spPr>
      </p:pic>
      <p:sp>
        <p:nvSpPr>
          <p:cNvPr id="2" name="TextBox 1">
            <a:extLst>
              <a:ext uri="{FF2B5EF4-FFF2-40B4-BE49-F238E27FC236}">
                <a16:creationId xmlns:a16="http://schemas.microsoft.com/office/drawing/2014/main" id="{434CBCFB-F132-8B3F-86E0-5C8AEA59E5AD}"/>
              </a:ext>
            </a:extLst>
          </p:cNvPr>
          <p:cNvSpPr txBox="1"/>
          <p:nvPr/>
        </p:nvSpPr>
        <p:spPr>
          <a:xfrm>
            <a:off x="595863" y="261431"/>
            <a:ext cx="3219391" cy="646331"/>
          </a:xfrm>
          <a:prstGeom prst="rect">
            <a:avLst/>
          </a:prstGeom>
          <a:noFill/>
        </p:spPr>
        <p:txBody>
          <a:bodyPr wrap="square" rtlCol="0">
            <a:spAutoFit/>
          </a:bodyPr>
          <a:lstStyle/>
          <a:p>
            <a:r>
              <a:rPr lang="en-ZA" sz="36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Genesis </a:t>
            </a:r>
            <a:r>
              <a:rPr lang="en-ZA" sz="3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8</a:t>
            </a:r>
            <a:r>
              <a:rPr lang="en-ZA" sz="3600" dirty="0">
                <a:solidFill>
                  <a:schemeClr val="bg1"/>
                </a:solidFill>
                <a:latin typeface="Times New Roman" panose="02020603050405020304" pitchFamily="18" charset="0"/>
                <a:cs typeface="Times New Roman" panose="02020603050405020304" pitchFamily="18" charset="0"/>
              </a:rPr>
              <a:t>:11</a:t>
            </a:r>
          </a:p>
        </p:txBody>
      </p:sp>
    </p:spTree>
    <p:extLst>
      <p:ext uri="{BB962C8B-B14F-4D97-AF65-F5344CB8AC3E}">
        <p14:creationId xmlns:p14="http://schemas.microsoft.com/office/powerpoint/2010/main" val="350815616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800" b="0" i="0" dirty="0">
                <a:solidFill>
                  <a:srgbClr val="777A7B"/>
                </a:solidFill>
                <a:effectLst/>
                <a:latin typeface="Arial" panose="020B0604020202020204" pitchFamily="34" charset="0"/>
              </a:rPr>
              <a:t>12</a:t>
            </a:r>
            <a:r>
              <a:rPr lang="en-US" sz="4800" b="0" i="0" dirty="0">
                <a:solidFill>
                  <a:srgbClr val="121212"/>
                </a:solidFill>
                <a:effectLst/>
                <a:latin typeface="Arial" panose="020B0604020202020204" pitchFamily="34" charset="0"/>
              </a:rPr>
              <a:t>He waited yet another seven days, and sent out the dove; and she didn’t return to him any more.</a:t>
            </a:r>
            <a:endParaRPr lang="en-ZA" sz="48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endParaRPr lang="en-ZA" dirty="0"/>
          </a:p>
        </p:txBody>
      </p:sp>
    </p:spTree>
    <p:extLst>
      <p:ext uri="{BB962C8B-B14F-4D97-AF65-F5344CB8AC3E}">
        <p14:creationId xmlns:p14="http://schemas.microsoft.com/office/powerpoint/2010/main" val="237163389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74F18F4-D122-4C91-8408-241A06883BA5}"/>
              </a:ext>
            </a:extLst>
          </p:cNvPr>
          <p:cNvPicPr>
            <a:picLocks noChangeAspect="1"/>
          </p:cNvPicPr>
          <p:nvPr/>
        </p:nvPicPr>
        <p:blipFill>
          <a:blip r:embed="rId3"/>
          <a:stretch>
            <a:fillRect/>
          </a:stretch>
        </p:blipFill>
        <p:spPr>
          <a:xfrm>
            <a:off x="0" y="0"/>
            <a:ext cx="12192000" cy="6866875"/>
          </a:xfrm>
          <a:prstGeom prst="rect">
            <a:avLst/>
          </a:prstGeom>
        </p:spPr>
      </p:pic>
      <p:sp>
        <p:nvSpPr>
          <p:cNvPr id="2" name="TextBox 1">
            <a:extLst>
              <a:ext uri="{FF2B5EF4-FFF2-40B4-BE49-F238E27FC236}">
                <a16:creationId xmlns:a16="http://schemas.microsoft.com/office/drawing/2014/main" id="{1CD23034-A3E3-7868-B90B-7E7B999F57CA}"/>
              </a:ext>
            </a:extLst>
          </p:cNvPr>
          <p:cNvSpPr txBox="1"/>
          <p:nvPr/>
        </p:nvSpPr>
        <p:spPr>
          <a:xfrm>
            <a:off x="595863" y="261431"/>
            <a:ext cx="3219391" cy="646331"/>
          </a:xfrm>
          <a:prstGeom prst="rect">
            <a:avLst/>
          </a:prstGeom>
          <a:noFill/>
        </p:spPr>
        <p:txBody>
          <a:bodyPr wrap="square" rtlCol="0">
            <a:spAutoFit/>
          </a:bodyPr>
          <a:lstStyle/>
          <a:p>
            <a:r>
              <a:rPr lang="en-ZA" sz="36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Genesis </a:t>
            </a:r>
            <a:r>
              <a:rPr lang="en-ZA" sz="3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8</a:t>
            </a:r>
            <a:r>
              <a:rPr lang="en-ZA" sz="3600" dirty="0">
                <a:solidFill>
                  <a:schemeClr val="bg1"/>
                </a:solidFill>
                <a:latin typeface="Times New Roman" panose="02020603050405020304" pitchFamily="18" charset="0"/>
                <a:cs typeface="Times New Roman" panose="02020603050405020304" pitchFamily="18" charset="0"/>
              </a:rPr>
              <a:t>:12</a:t>
            </a:r>
          </a:p>
        </p:txBody>
      </p:sp>
    </p:spTree>
    <p:extLst>
      <p:ext uri="{BB962C8B-B14F-4D97-AF65-F5344CB8AC3E}">
        <p14:creationId xmlns:p14="http://schemas.microsoft.com/office/powerpoint/2010/main" val="31689300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0" i="0" dirty="0">
                <a:solidFill>
                  <a:srgbClr val="777A7B"/>
                </a:solidFill>
                <a:effectLst/>
                <a:latin typeface="Arial" panose="020B0604020202020204" pitchFamily="34" charset="0"/>
              </a:rPr>
              <a:t>17</a:t>
            </a:r>
            <a:r>
              <a:rPr lang="en-US" sz="4000" b="0" i="0" dirty="0">
                <a:solidFill>
                  <a:srgbClr val="121212"/>
                </a:solidFill>
                <a:effectLst/>
                <a:latin typeface="Arial" panose="020B0604020202020204" pitchFamily="34" charset="0"/>
              </a:rPr>
              <a:t>The flood was forty days on the earth. The waters increased, and lifted up the ship, and it was lifted up above the earth.</a:t>
            </a:r>
            <a:endParaRPr lang="en-ZA" sz="4000" dirty="0">
              <a:effectLst/>
              <a:latin typeface="Calibri" panose="020F0502020204030204" pitchFamily="34" charset="0"/>
              <a:ea typeface="Calibri" panose="020F0502020204030204" pitchFamily="34" charset="0"/>
              <a:cs typeface="Microsoft Himalaya" panose="01010100010101010101" pitchFamily="2" charset="0"/>
            </a:endParaRPr>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endParaRPr lang="en-ZA" dirty="0"/>
          </a:p>
        </p:txBody>
      </p:sp>
    </p:spTree>
    <p:extLst>
      <p:ext uri="{BB962C8B-B14F-4D97-AF65-F5344CB8AC3E}">
        <p14:creationId xmlns:p14="http://schemas.microsoft.com/office/powerpoint/2010/main" val="22325595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4DA02E8-0F99-4DB9-942A-46FC4DA704EA}"/>
              </a:ext>
            </a:extLst>
          </p:cNvPr>
          <p:cNvPicPr>
            <a:picLocks noChangeAspect="1"/>
          </p:cNvPicPr>
          <p:nvPr/>
        </p:nvPicPr>
        <p:blipFill>
          <a:blip r:embed="rId3"/>
          <a:stretch>
            <a:fillRect/>
          </a:stretch>
        </p:blipFill>
        <p:spPr>
          <a:xfrm>
            <a:off x="-879896" y="0"/>
            <a:ext cx="13258121" cy="6858000"/>
          </a:xfrm>
          <a:prstGeom prst="rect">
            <a:avLst/>
          </a:prstGeom>
        </p:spPr>
      </p:pic>
      <p:sp>
        <p:nvSpPr>
          <p:cNvPr id="3" name="TextBox 2">
            <a:extLst>
              <a:ext uri="{FF2B5EF4-FFF2-40B4-BE49-F238E27FC236}">
                <a16:creationId xmlns:a16="http://schemas.microsoft.com/office/drawing/2014/main" id="{5B22A2EF-1379-5FE5-CFA0-ADF47C82EE90}"/>
              </a:ext>
            </a:extLst>
          </p:cNvPr>
          <p:cNvSpPr txBox="1"/>
          <p:nvPr/>
        </p:nvSpPr>
        <p:spPr>
          <a:xfrm>
            <a:off x="595863" y="261431"/>
            <a:ext cx="3219391" cy="646331"/>
          </a:xfrm>
          <a:prstGeom prst="rect">
            <a:avLst/>
          </a:prstGeom>
          <a:noFill/>
        </p:spPr>
        <p:txBody>
          <a:bodyPr wrap="square" rtlCol="0">
            <a:spAutoFit/>
          </a:bodyPr>
          <a:lstStyle/>
          <a:p>
            <a:r>
              <a:rPr lang="en-ZA" sz="36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Genesis </a:t>
            </a:r>
            <a:r>
              <a:rPr lang="en-ZA" sz="3600" dirty="0">
                <a:solidFill>
                  <a:schemeClr val="bg1"/>
                </a:solidFill>
                <a:latin typeface="Times New Roman" panose="02020603050405020304" pitchFamily="18" charset="0"/>
                <a:cs typeface="Times New Roman" panose="02020603050405020304" pitchFamily="18" charset="0"/>
              </a:rPr>
              <a:t>7:17</a:t>
            </a:r>
          </a:p>
        </p:txBody>
      </p:sp>
    </p:spTree>
    <p:extLst>
      <p:ext uri="{BB962C8B-B14F-4D97-AF65-F5344CB8AC3E}">
        <p14:creationId xmlns:p14="http://schemas.microsoft.com/office/powerpoint/2010/main" val="12031370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800" b="0" i="0" dirty="0">
                <a:solidFill>
                  <a:srgbClr val="777A7B"/>
                </a:solidFill>
                <a:effectLst/>
                <a:latin typeface="Arial" panose="020B0604020202020204" pitchFamily="34" charset="0"/>
              </a:rPr>
              <a:t>18</a:t>
            </a:r>
            <a:r>
              <a:rPr lang="en-US" sz="4800" b="0" i="0" dirty="0">
                <a:solidFill>
                  <a:srgbClr val="121212"/>
                </a:solidFill>
                <a:effectLst/>
                <a:latin typeface="Arial" panose="020B0604020202020204" pitchFamily="34" charset="0"/>
              </a:rPr>
              <a:t>The waters rose, and increased greatly on the earth; and the ship floated on the surface of the waters.</a:t>
            </a:r>
            <a:endParaRPr lang="en-ZA" sz="48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endParaRPr lang="en-ZA" dirty="0"/>
          </a:p>
        </p:txBody>
      </p:sp>
    </p:spTree>
    <p:extLst>
      <p:ext uri="{BB962C8B-B14F-4D97-AF65-F5344CB8AC3E}">
        <p14:creationId xmlns:p14="http://schemas.microsoft.com/office/powerpoint/2010/main" val="21714510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9F2FA34-6FB8-47A8-8231-43D68903E3A4}"/>
              </a:ext>
            </a:extLst>
          </p:cNvPr>
          <p:cNvPicPr>
            <a:picLocks noChangeAspect="1"/>
          </p:cNvPicPr>
          <p:nvPr/>
        </p:nvPicPr>
        <p:blipFill>
          <a:blip r:embed="rId3"/>
          <a:stretch>
            <a:fillRect/>
          </a:stretch>
        </p:blipFill>
        <p:spPr>
          <a:xfrm>
            <a:off x="0" y="0"/>
            <a:ext cx="13269310" cy="6858000"/>
          </a:xfrm>
          <a:prstGeom prst="rect">
            <a:avLst/>
          </a:prstGeom>
        </p:spPr>
      </p:pic>
      <p:sp>
        <p:nvSpPr>
          <p:cNvPr id="4" name="TextBox 3">
            <a:extLst>
              <a:ext uri="{FF2B5EF4-FFF2-40B4-BE49-F238E27FC236}">
                <a16:creationId xmlns:a16="http://schemas.microsoft.com/office/drawing/2014/main" id="{A67B520B-4C8D-80A6-5463-09FC7C34FF3B}"/>
              </a:ext>
            </a:extLst>
          </p:cNvPr>
          <p:cNvSpPr txBox="1"/>
          <p:nvPr/>
        </p:nvSpPr>
        <p:spPr>
          <a:xfrm>
            <a:off x="595863" y="261431"/>
            <a:ext cx="3219391" cy="646331"/>
          </a:xfrm>
          <a:prstGeom prst="rect">
            <a:avLst/>
          </a:prstGeom>
          <a:noFill/>
        </p:spPr>
        <p:txBody>
          <a:bodyPr wrap="square" rtlCol="0">
            <a:spAutoFit/>
          </a:bodyPr>
          <a:lstStyle/>
          <a:p>
            <a:r>
              <a:rPr lang="en-ZA" sz="36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Genesis </a:t>
            </a:r>
            <a:r>
              <a:rPr lang="en-ZA" sz="3600" dirty="0">
                <a:solidFill>
                  <a:schemeClr val="bg1"/>
                </a:solidFill>
                <a:latin typeface="Times New Roman" panose="02020603050405020304" pitchFamily="18" charset="0"/>
                <a:cs typeface="Times New Roman" panose="02020603050405020304" pitchFamily="18" charset="0"/>
              </a:rPr>
              <a:t>7:18</a:t>
            </a:r>
          </a:p>
        </p:txBody>
      </p:sp>
    </p:spTree>
    <p:extLst>
      <p:ext uri="{BB962C8B-B14F-4D97-AF65-F5344CB8AC3E}">
        <p14:creationId xmlns:p14="http://schemas.microsoft.com/office/powerpoint/2010/main" val="24406693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5400" b="0" i="0" dirty="0">
                <a:solidFill>
                  <a:srgbClr val="777A7B"/>
                </a:solidFill>
                <a:effectLst/>
                <a:latin typeface="Arial" panose="020B0604020202020204" pitchFamily="34" charset="0"/>
              </a:rPr>
              <a:t>19</a:t>
            </a:r>
            <a:r>
              <a:rPr lang="en-US" sz="5400" b="0" i="0" dirty="0">
                <a:solidFill>
                  <a:srgbClr val="121212"/>
                </a:solidFill>
                <a:effectLst/>
                <a:latin typeface="Arial" panose="020B0604020202020204" pitchFamily="34" charset="0"/>
              </a:rPr>
              <a:t>The waters rose very high on the earth. All the high mountains that were under the whole sky were covered. </a:t>
            </a:r>
            <a:endParaRPr lang="en-ZA" sz="54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endParaRPr lang="en-ZA" dirty="0"/>
          </a:p>
        </p:txBody>
      </p:sp>
    </p:spTree>
    <p:extLst>
      <p:ext uri="{BB962C8B-B14F-4D97-AF65-F5344CB8AC3E}">
        <p14:creationId xmlns:p14="http://schemas.microsoft.com/office/powerpoint/2010/main" val="409067199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270</TotalTime>
  <Words>637</Words>
  <Application>Microsoft Office PowerPoint</Application>
  <PresentationFormat>Widescreen</PresentationFormat>
  <Paragraphs>64</Paragraphs>
  <Slides>42</Slides>
  <Notes>18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42</vt:i4>
      </vt:variant>
    </vt:vector>
  </HeadingPairs>
  <TitlesOfParts>
    <vt:vector size="48" baseType="lpstr">
      <vt:lpstr>Arial</vt:lpstr>
      <vt:lpstr>Calibri</vt:lpstr>
      <vt:lpstr>Calibri Light</vt:lpstr>
      <vt:lpstr>Microsoft Himalaya</vt:lpstr>
      <vt:lpstr>Times New Roman</vt:lpstr>
      <vt:lpstr>Office Theme</vt:lpstr>
      <vt:lpstr>03-5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Leonie Smith</cp:lastModifiedBy>
  <cp:revision>20</cp:revision>
  <dcterms:created xsi:type="dcterms:W3CDTF">2021-03-21T16:18:52Z</dcterms:created>
  <dcterms:modified xsi:type="dcterms:W3CDTF">2023-09-05T11:25:15Z</dcterms:modified>
</cp:coreProperties>
</file>