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63" r:id="rId3"/>
    <p:sldId id="439" r:id="rId4"/>
    <p:sldId id="446" r:id="rId5"/>
    <p:sldId id="440" r:id="rId6"/>
    <p:sldId id="256" r:id="rId7"/>
    <p:sldId id="441" r:id="rId8"/>
    <p:sldId id="257" r:id="rId9"/>
    <p:sldId id="442" r:id="rId10"/>
    <p:sldId id="258" r:id="rId11"/>
    <p:sldId id="443" r:id="rId12"/>
    <p:sldId id="259" r:id="rId13"/>
    <p:sldId id="444" r:id="rId14"/>
    <p:sldId id="260" r:id="rId15"/>
    <p:sldId id="445"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7A3BC-6B18-46B6-B496-C66B960847D0}" v="2" dt="2023-01-20T07:20:06.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148"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FA7A3BC-6B18-46B6-B496-C66B960847D0}"/>
    <pc:docChg chg="custSel modSld">
      <pc:chgData name="Leonie Smith" userId="fed1330f33f5650e" providerId="LiveId" clId="{4FA7A3BC-6B18-46B6-B496-C66B960847D0}" dt="2023-01-20T07:20:06.060" v="17"/>
      <pc:docMkLst>
        <pc:docMk/>
      </pc:docMkLst>
      <pc:sldChg chg="delSp modSp mod modTransition modAnim">
        <pc:chgData name="Leonie Smith" userId="fed1330f33f5650e" providerId="LiveId" clId="{4FA7A3BC-6B18-46B6-B496-C66B960847D0}" dt="2023-01-20T07:20:06.060" v="17"/>
        <pc:sldMkLst>
          <pc:docMk/>
          <pc:sldMk cId="215819509" sldId="256"/>
        </pc:sldMkLst>
        <pc:spChg chg="mod">
          <ac:chgData name="Leonie Smith" userId="fed1330f33f5650e" providerId="LiveId" clId="{4FA7A3BC-6B18-46B6-B496-C66B960847D0}" dt="2023-01-20T07:18:39.865" v="11" actId="20577"/>
          <ac:spMkLst>
            <pc:docMk/>
            <pc:sldMk cId="215819509" sldId="256"/>
            <ac:spMk id="2" creationId="{A42730F3-6273-CB53-8D26-22A16F9364B3}"/>
          </ac:spMkLst>
        </pc:spChg>
        <pc:picChg chg="del">
          <ac:chgData name="Leonie Smith" userId="fed1330f33f5650e" providerId="LiveId" clId="{4FA7A3BC-6B18-46B6-B496-C66B960847D0}" dt="2023-01-20T07:20:06.060" v="17"/>
          <ac:picMkLst>
            <pc:docMk/>
            <pc:sldMk cId="215819509" sldId="256"/>
            <ac:picMk id="3" creationId="{6FE5E362-617A-4530-AEB3-D75A7D96946C}"/>
          </ac:picMkLst>
        </pc:picChg>
      </pc:sldChg>
      <pc:sldChg chg="delSp modSp mod modTransition modAnim">
        <pc:chgData name="Leonie Smith" userId="fed1330f33f5650e" providerId="LiveId" clId="{4FA7A3BC-6B18-46B6-B496-C66B960847D0}" dt="2023-01-20T07:20:06.060" v="17"/>
        <pc:sldMkLst>
          <pc:docMk/>
          <pc:sldMk cId="277455039" sldId="257"/>
        </pc:sldMkLst>
        <pc:spChg chg="mod">
          <ac:chgData name="Leonie Smith" userId="fed1330f33f5650e" providerId="LiveId" clId="{4FA7A3BC-6B18-46B6-B496-C66B960847D0}" dt="2023-01-20T07:19:33.192" v="12"/>
          <ac:spMkLst>
            <pc:docMk/>
            <pc:sldMk cId="277455039" sldId="257"/>
            <ac:spMk id="4" creationId="{792DEE16-B000-3755-2462-EBD93932C910}"/>
          </ac:spMkLst>
        </pc:spChg>
        <pc:picChg chg="del">
          <ac:chgData name="Leonie Smith" userId="fed1330f33f5650e" providerId="LiveId" clId="{4FA7A3BC-6B18-46B6-B496-C66B960847D0}" dt="2023-01-20T07:20:06.060" v="17"/>
          <ac:picMkLst>
            <pc:docMk/>
            <pc:sldMk cId="277455039" sldId="257"/>
            <ac:picMk id="2" creationId="{A7251511-DF2E-42E0-9C6A-15D296C49D19}"/>
          </ac:picMkLst>
        </pc:picChg>
      </pc:sldChg>
      <pc:sldChg chg="delSp modSp mod modTransition modAnim">
        <pc:chgData name="Leonie Smith" userId="fed1330f33f5650e" providerId="LiveId" clId="{4FA7A3BC-6B18-46B6-B496-C66B960847D0}" dt="2023-01-20T07:20:06.060" v="17"/>
        <pc:sldMkLst>
          <pc:docMk/>
          <pc:sldMk cId="3108326256" sldId="258"/>
        </pc:sldMkLst>
        <pc:spChg chg="mod">
          <ac:chgData name="Leonie Smith" userId="fed1330f33f5650e" providerId="LiveId" clId="{4FA7A3BC-6B18-46B6-B496-C66B960847D0}" dt="2023-01-20T07:19:39.160" v="13"/>
          <ac:spMkLst>
            <pc:docMk/>
            <pc:sldMk cId="3108326256" sldId="258"/>
            <ac:spMk id="4" creationId="{09F3FB04-3CA1-35CD-EFA9-8CB0AE2EBB90}"/>
          </ac:spMkLst>
        </pc:spChg>
        <pc:picChg chg="del">
          <ac:chgData name="Leonie Smith" userId="fed1330f33f5650e" providerId="LiveId" clId="{4FA7A3BC-6B18-46B6-B496-C66B960847D0}" dt="2023-01-20T07:20:06.060" v="17"/>
          <ac:picMkLst>
            <pc:docMk/>
            <pc:sldMk cId="3108326256" sldId="258"/>
            <ac:picMk id="2" creationId="{A0880E17-3FBA-401E-86F8-8593D36BAA93}"/>
          </ac:picMkLst>
        </pc:picChg>
      </pc:sldChg>
      <pc:sldChg chg="delSp modSp mod modTransition modAnim">
        <pc:chgData name="Leonie Smith" userId="fed1330f33f5650e" providerId="LiveId" clId="{4FA7A3BC-6B18-46B6-B496-C66B960847D0}" dt="2023-01-20T07:20:06.060" v="17"/>
        <pc:sldMkLst>
          <pc:docMk/>
          <pc:sldMk cId="2170782234" sldId="259"/>
        </pc:sldMkLst>
        <pc:spChg chg="mod">
          <ac:chgData name="Leonie Smith" userId="fed1330f33f5650e" providerId="LiveId" clId="{4FA7A3BC-6B18-46B6-B496-C66B960847D0}" dt="2023-01-20T07:19:44.792" v="14"/>
          <ac:spMkLst>
            <pc:docMk/>
            <pc:sldMk cId="2170782234" sldId="259"/>
            <ac:spMk id="3" creationId="{5B27B351-D853-618C-0E7A-2B109AC2E950}"/>
          </ac:spMkLst>
        </pc:spChg>
        <pc:picChg chg="del">
          <ac:chgData name="Leonie Smith" userId="fed1330f33f5650e" providerId="LiveId" clId="{4FA7A3BC-6B18-46B6-B496-C66B960847D0}" dt="2023-01-20T07:20:06.060" v="17"/>
          <ac:picMkLst>
            <pc:docMk/>
            <pc:sldMk cId="2170782234" sldId="259"/>
            <ac:picMk id="6" creationId="{24D2F25B-645F-4544-B10F-9FA641A6C127}"/>
          </ac:picMkLst>
        </pc:picChg>
      </pc:sldChg>
      <pc:sldChg chg="delSp modSp mod modTransition modAnim">
        <pc:chgData name="Leonie Smith" userId="fed1330f33f5650e" providerId="LiveId" clId="{4FA7A3BC-6B18-46B6-B496-C66B960847D0}" dt="2023-01-20T07:20:06.060" v="17"/>
        <pc:sldMkLst>
          <pc:docMk/>
          <pc:sldMk cId="212238205" sldId="260"/>
        </pc:sldMkLst>
        <pc:spChg chg="mod">
          <ac:chgData name="Leonie Smith" userId="fed1330f33f5650e" providerId="LiveId" clId="{4FA7A3BC-6B18-46B6-B496-C66B960847D0}" dt="2023-01-20T07:19:49.563" v="15"/>
          <ac:spMkLst>
            <pc:docMk/>
            <pc:sldMk cId="212238205" sldId="260"/>
            <ac:spMk id="2" creationId="{B268FEA5-6728-2266-1DBD-B7A1198F57A5}"/>
          </ac:spMkLst>
        </pc:spChg>
        <pc:picChg chg="del">
          <ac:chgData name="Leonie Smith" userId="fed1330f33f5650e" providerId="LiveId" clId="{4FA7A3BC-6B18-46B6-B496-C66B960847D0}" dt="2023-01-20T07:20:06.060" v="17"/>
          <ac:picMkLst>
            <pc:docMk/>
            <pc:sldMk cId="212238205" sldId="260"/>
            <ac:picMk id="10" creationId="{400B850B-CC24-4250-AC0D-8AC47B69103D}"/>
          </ac:picMkLst>
        </pc:picChg>
      </pc:sldChg>
      <pc:sldChg chg="delSp modSp mod modTransition modAnim">
        <pc:chgData name="Leonie Smith" userId="fed1330f33f5650e" providerId="LiveId" clId="{4FA7A3BC-6B18-46B6-B496-C66B960847D0}" dt="2023-01-20T07:20:06.060" v="17"/>
        <pc:sldMkLst>
          <pc:docMk/>
          <pc:sldMk cId="487490240" sldId="261"/>
        </pc:sldMkLst>
        <pc:spChg chg="mod">
          <ac:chgData name="Leonie Smith" userId="fed1330f33f5650e" providerId="LiveId" clId="{4FA7A3BC-6B18-46B6-B496-C66B960847D0}" dt="2023-01-20T07:19:54.656" v="16"/>
          <ac:spMkLst>
            <pc:docMk/>
            <pc:sldMk cId="487490240" sldId="261"/>
            <ac:spMk id="4" creationId="{8C52A337-2A77-4C26-22FA-5BD2E5EEC9C2}"/>
          </ac:spMkLst>
        </pc:spChg>
        <pc:picChg chg="del">
          <ac:chgData name="Leonie Smith" userId="fed1330f33f5650e" providerId="LiveId" clId="{4FA7A3BC-6B18-46B6-B496-C66B960847D0}" dt="2023-01-20T07:20:06.060" v="17"/>
          <ac:picMkLst>
            <pc:docMk/>
            <pc:sldMk cId="487490240" sldId="261"/>
            <ac:picMk id="3" creationId="{BD0D3477-1818-4577-98D1-21895EEF492D}"/>
          </ac:picMkLst>
        </pc:picChg>
      </pc:sldChg>
      <pc:sldChg chg="modTransition">
        <pc:chgData name="Leonie Smith" userId="fed1330f33f5650e" providerId="LiveId" clId="{4FA7A3BC-6B18-46B6-B496-C66B960847D0}" dt="2023-01-20T07:20:06.060" v="17"/>
        <pc:sldMkLst>
          <pc:docMk/>
          <pc:sldMk cId="2230897571" sldId="262"/>
        </pc:sldMkLst>
      </pc:sldChg>
      <pc:sldChg chg="addSp delSp modSp mod modTransition">
        <pc:chgData name="Leonie Smith" userId="fed1330f33f5650e" providerId="LiveId" clId="{4FA7A3BC-6B18-46B6-B496-C66B960847D0}" dt="2023-01-20T07:20:06.060" v="17"/>
        <pc:sldMkLst>
          <pc:docMk/>
          <pc:sldMk cId="888851891" sldId="263"/>
        </pc:sldMkLst>
        <pc:spChg chg="add mod">
          <ac:chgData name="Leonie Smith" userId="fed1330f33f5650e" providerId="LiveId" clId="{4FA7A3BC-6B18-46B6-B496-C66B960847D0}" dt="2023-01-20T07:18:11.153" v="9"/>
          <ac:spMkLst>
            <pc:docMk/>
            <pc:sldMk cId="888851891" sldId="263"/>
            <ac:spMk id="2" creationId="{C472D65A-6A59-FE1D-BAD2-80AAC3844AC6}"/>
          </ac:spMkLst>
        </pc:spChg>
        <pc:spChg chg="del">
          <ac:chgData name="Leonie Smith" userId="fed1330f33f5650e" providerId="LiveId" clId="{4FA7A3BC-6B18-46B6-B496-C66B960847D0}" dt="2023-01-20T07:17:25.852" v="0" actId="21"/>
          <ac:spMkLst>
            <pc:docMk/>
            <pc:sldMk cId="888851891" sldId="263"/>
            <ac:spMk id="4" creationId="{CEC4973A-62F8-6560-C604-B332B10F7F48}"/>
          </ac:spMkLst>
        </pc:spChg>
      </pc:sldChg>
      <pc:sldChg chg="modTransition">
        <pc:chgData name="Leonie Smith" userId="fed1330f33f5650e" providerId="LiveId" clId="{4FA7A3BC-6B18-46B6-B496-C66B960847D0}" dt="2023-01-20T07:20:06.060" v="17"/>
        <pc:sldMkLst>
          <pc:docMk/>
          <pc:sldMk cId="3759221820" sldId="439"/>
        </pc:sldMkLst>
      </pc:sldChg>
      <pc:sldChg chg="modTransition">
        <pc:chgData name="Leonie Smith" userId="fed1330f33f5650e" providerId="LiveId" clId="{4FA7A3BC-6B18-46B6-B496-C66B960847D0}" dt="2023-01-20T07:20:06.060" v="17"/>
        <pc:sldMkLst>
          <pc:docMk/>
          <pc:sldMk cId="3668592413" sldId="440"/>
        </pc:sldMkLst>
      </pc:sldChg>
      <pc:sldChg chg="modTransition">
        <pc:chgData name="Leonie Smith" userId="fed1330f33f5650e" providerId="LiveId" clId="{4FA7A3BC-6B18-46B6-B496-C66B960847D0}" dt="2023-01-20T07:20:06.060" v="17"/>
        <pc:sldMkLst>
          <pc:docMk/>
          <pc:sldMk cId="3104465336" sldId="441"/>
        </pc:sldMkLst>
      </pc:sldChg>
      <pc:sldChg chg="modTransition">
        <pc:chgData name="Leonie Smith" userId="fed1330f33f5650e" providerId="LiveId" clId="{4FA7A3BC-6B18-46B6-B496-C66B960847D0}" dt="2023-01-20T07:20:06.060" v="17"/>
        <pc:sldMkLst>
          <pc:docMk/>
          <pc:sldMk cId="1179887189" sldId="442"/>
        </pc:sldMkLst>
      </pc:sldChg>
      <pc:sldChg chg="modTransition">
        <pc:chgData name="Leonie Smith" userId="fed1330f33f5650e" providerId="LiveId" clId="{4FA7A3BC-6B18-46B6-B496-C66B960847D0}" dt="2023-01-20T07:20:06.060" v="17"/>
        <pc:sldMkLst>
          <pc:docMk/>
          <pc:sldMk cId="2547277695" sldId="443"/>
        </pc:sldMkLst>
      </pc:sldChg>
      <pc:sldChg chg="modTransition">
        <pc:chgData name="Leonie Smith" userId="fed1330f33f5650e" providerId="LiveId" clId="{4FA7A3BC-6B18-46B6-B496-C66B960847D0}" dt="2023-01-20T07:20:06.060" v="17"/>
        <pc:sldMkLst>
          <pc:docMk/>
          <pc:sldMk cId="1220250470" sldId="444"/>
        </pc:sldMkLst>
      </pc:sldChg>
      <pc:sldChg chg="modTransition">
        <pc:chgData name="Leonie Smith" userId="fed1330f33f5650e" providerId="LiveId" clId="{4FA7A3BC-6B18-46B6-B496-C66B960847D0}" dt="2023-01-20T07:20:06.060" v="17"/>
        <pc:sldMkLst>
          <pc:docMk/>
          <pc:sldMk cId="4066881054" sldId="445"/>
        </pc:sldMkLst>
      </pc:sldChg>
      <pc:sldChg chg="modSp mod modTransition">
        <pc:chgData name="Leonie Smith" userId="fed1330f33f5650e" providerId="LiveId" clId="{4FA7A3BC-6B18-46B6-B496-C66B960847D0}" dt="2023-01-20T07:20:06.060" v="17"/>
        <pc:sldMkLst>
          <pc:docMk/>
          <pc:sldMk cId="2193396662" sldId="446"/>
        </pc:sldMkLst>
        <pc:spChg chg="mod">
          <ac:chgData name="Leonie Smith" userId="fed1330f33f5650e" providerId="LiveId" clId="{4FA7A3BC-6B18-46B6-B496-C66B960847D0}" dt="2023-01-20T07:18:06.522" v="8" actId="1076"/>
          <ac:spMkLst>
            <pc:docMk/>
            <pc:sldMk cId="2193396662" sldId="446"/>
            <ac:spMk id="2" creationId="{50B05F89-0294-6F9A-B7FA-1A682B4FDA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59243-47C6-4E95-8C5F-E36EC7B965B6}"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517BA-EE6E-4EA5-89D2-A5F78D37165E}" type="slidenum">
              <a:rPr lang="en-ZA" smtClean="0"/>
              <a:t>‹#›</a:t>
            </a:fld>
            <a:endParaRPr lang="en-ZA"/>
          </a:p>
        </p:txBody>
      </p:sp>
    </p:spTree>
    <p:extLst>
      <p:ext uri="{BB962C8B-B14F-4D97-AF65-F5344CB8AC3E}">
        <p14:creationId xmlns:p14="http://schemas.microsoft.com/office/powerpoint/2010/main" val="239551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p>
        </p:txBody>
      </p:sp>
      <p:sp>
        <p:nvSpPr>
          <p:cNvPr id="4" name="Slide Number Placeholder 3"/>
          <p:cNvSpPr>
            <a:spLocks noGrp="1"/>
          </p:cNvSpPr>
          <p:nvPr>
            <p:ph type="sldNum" sz="quarter" idx="5"/>
          </p:nvPr>
        </p:nvSpPr>
        <p:spPr/>
        <p:txBody>
          <a:bodyPr/>
          <a:lstStyle/>
          <a:p>
            <a:fld id="{02F517BA-EE6E-4EA5-89D2-A5F78D37165E}" type="slidenum">
              <a:rPr lang="en-ZA" smtClean="0"/>
              <a:t>6</a:t>
            </a:fld>
            <a:endParaRPr lang="en-ZA"/>
          </a:p>
        </p:txBody>
      </p:sp>
    </p:spTree>
    <p:extLst>
      <p:ext uri="{BB962C8B-B14F-4D97-AF65-F5344CB8AC3E}">
        <p14:creationId xmlns:p14="http://schemas.microsoft.com/office/powerpoint/2010/main" val="218900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80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14By the 27th day of the second month the earth was completely dry.</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8</a:t>
            </a:fld>
            <a:endParaRPr lang="en-ZA"/>
          </a:p>
        </p:txBody>
      </p:sp>
    </p:spTree>
    <p:extLst>
      <p:ext uri="{BB962C8B-B14F-4D97-AF65-F5344CB8AC3E}">
        <p14:creationId xmlns:p14="http://schemas.microsoft.com/office/powerpoint/2010/main" val="214264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10</a:t>
            </a:fld>
            <a:endParaRPr lang="en-ZA"/>
          </a:p>
        </p:txBody>
      </p:sp>
    </p:spTree>
    <p:extLst>
      <p:ext uri="{BB962C8B-B14F-4D97-AF65-F5344CB8AC3E}">
        <p14:creationId xmlns:p14="http://schemas.microsoft.com/office/powerpoint/2010/main" val="18920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12</a:t>
            </a:fld>
            <a:endParaRPr lang="en-ZA"/>
          </a:p>
        </p:txBody>
      </p:sp>
    </p:spTree>
    <p:extLst>
      <p:ext uri="{BB962C8B-B14F-4D97-AF65-F5344CB8AC3E}">
        <p14:creationId xmlns:p14="http://schemas.microsoft.com/office/powerpoint/2010/main" val="28167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14</a:t>
            </a:fld>
            <a:endParaRPr lang="en-ZA"/>
          </a:p>
        </p:txBody>
      </p:sp>
    </p:spTree>
    <p:extLst>
      <p:ext uri="{BB962C8B-B14F-4D97-AF65-F5344CB8AC3E}">
        <p14:creationId xmlns:p14="http://schemas.microsoft.com/office/powerpoint/2010/main" val="265615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16</a:t>
            </a:fld>
            <a:endParaRPr lang="en-ZA"/>
          </a:p>
        </p:txBody>
      </p:sp>
    </p:spTree>
    <p:extLst>
      <p:ext uri="{BB962C8B-B14F-4D97-AF65-F5344CB8AC3E}">
        <p14:creationId xmlns:p14="http://schemas.microsoft.com/office/powerpoint/2010/main" val="313528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B32B-A503-4398-9F19-6B121F1129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17285CE-3FBE-4BB6-BD0B-6C28BBD1A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854A354-3BB0-444A-8C86-59E50AC81274}"/>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5" name="Footer Placeholder 4">
            <a:extLst>
              <a:ext uri="{FF2B5EF4-FFF2-40B4-BE49-F238E27FC236}">
                <a16:creationId xmlns:a16="http://schemas.microsoft.com/office/drawing/2014/main" id="{05823AD3-1735-4234-B67D-E30910258C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E6A526-3040-4723-A213-A1566F741C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57874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548E-D722-42C8-894E-9EA640CA6C5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F02CD54-C4D7-47FC-BE1F-D23E7BAA8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BA3A24-29C1-4F4F-B21E-FF662F8E9018}"/>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5" name="Footer Placeholder 4">
            <a:extLst>
              <a:ext uri="{FF2B5EF4-FFF2-40B4-BE49-F238E27FC236}">
                <a16:creationId xmlns:a16="http://schemas.microsoft.com/office/drawing/2014/main" id="{F1587056-3B62-4722-9988-CCA25A2076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28167A-AA66-4029-8D52-A714C41DE25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9740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E980E-7FEF-43F6-99BE-0DEA12F79A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D4BFF76-BEC6-4957-84FC-25FB4A23A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D69015-3F90-4EAC-8FE8-E082841BF1E5}"/>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5" name="Footer Placeholder 4">
            <a:extLst>
              <a:ext uri="{FF2B5EF4-FFF2-40B4-BE49-F238E27FC236}">
                <a16:creationId xmlns:a16="http://schemas.microsoft.com/office/drawing/2014/main" id="{342E8593-6B28-4622-A5E9-3214BBD7DE9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A9DEDB-5718-4694-845B-F8C5DE10A28A}"/>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16529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37C8-E41C-4878-86BF-D6ADD2B4567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975BDFE-3AD9-4749-8DEB-A38CD6B3E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230963A-24AF-4B8A-9767-B68791EAE24E}"/>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5" name="Footer Placeholder 4">
            <a:extLst>
              <a:ext uri="{FF2B5EF4-FFF2-40B4-BE49-F238E27FC236}">
                <a16:creationId xmlns:a16="http://schemas.microsoft.com/office/drawing/2014/main" id="{C1647B15-292E-4CA4-80F6-6144F30BAA8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321D62A-2BC2-4BDA-B49F-74E98DC24077}"/>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3303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BA3D-FAD3-46D5-9092-A61628472A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EC41F46-E3A3-4F4E-81A4-6E1BCC054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FEAF7-6D39-4BFB-9785-14B3656BCB0B}"/>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5" name="Footer Placeholder 4">
            <a:extLst>
              <a:ext uri="{FF2B5EF4-FFF2-40B4-BE49-F238E27FC236}">
                <a16:creationId xmlns:a16="http://schemas.microsoft.com/office/drawing/2014/main" id="{FB4AEC3E-B26C-4579-804C-53AB3B038C9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9D6515-726E-49D0-ADDF-7E4836A5C70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209013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DA13-353B-4BD8-BBD1-2603EC92D6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7028B8D-293B-426B-A95E-456B7AF41C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1B537DB-67C2-439D-BF12-49A33C2EB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3E4B43C-3355-444A-B512-482A63DD1D16}"/>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6" name="Footer Placeholder 5">
            <a:extLst>
              <a:ext uri="{FF2B5EF4-FFF2-40B4-BE49-F238E27FC236}">
                <a16:creationId xmlns:a16="http://schemas.microsoft.com/office/drawing/2014/main" id="{66CC5250-D753-4899-88FA-57458163CCE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03B5C9-5DD1-4CCF-A021-96CB573C10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48881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DCE4-0D8A-4CBB-BEFD-7413FCA9B6D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4F99EA9-4095-484A-8E74-40F2E19CB7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0678E-7B1C-4DD7-A4DD-B4477256E4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7777ECCC-5358-491A-9928-09822FD82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491CC-1F24-413E-A711-CF9F68A8D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EE2A926-8086-4DDA-BB3B-C9A2416B583B}"/>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8" name="Footer Placeholder 7">
            <a:extLst>
              <a:ext uri="{FF2B5EF4-FFF2-40B4-BE49-F238E27FC236}">
                <a16:creationId xmlns:a16="http://schemas.microsoft.com/office/drawing/2014/main" id="{3DD9EF1B-B79D-4934-994D-00B0E9E14BC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1BB272C-F11D-4FBF-A613-0418D94B346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83494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1286-3DF8-42F3-A867-60A7839A93B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A46A865-0904-4D3E-B2DD-2B8FF653B46E}"/>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4" name="Footer Placeholder 3">
            <a:extLst>
              <a:ext uri="{FF2B5EF4-FFF2-40B4-BE49-F238E27FC236}">
                <a16:creationId xmlns:a16="http://schemas.microsoft.com/office/drawing/2014/main" id="{47099B1F-716D-4487-97F7-1089455ADEE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A519088-49BF-4FBB-8E38-D2D679DEBAF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25384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EA2F9-BF90-4404-8552-B544695E9DA5}"/>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3" name="Footer Placeholder 2">
            <a:extLst>
              <a:ext uri="{FF2B5EF4-FFF2-40B4-BE49-F238E27FC236}">
                <a16:creationId xmlns:a16="http://schemas.microsoft.com/office/drawing/2014/main" id="{2769A6BF-4205-42BD-A59C-AF5B14C11B4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8CC688-B019-409A-B8B9-F2AAFAF046D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18719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EFB2-967E-4A01-946A-E34BA571F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906921A-D039-4F1A-BE1B-F3A95555A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3DE1B3C-7C6D-4B04-8953-155A0891A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99048-1856-4D76-B4BB-45E4DA8654B7}"/>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6" name="Footer Placeholder 5">
            <a:extLst>
              <a:ext uri="{FF2B5EF4-FFF2-40B4-BE49-F238E27FC236}">
                <a16:creationId xmlns:a16="http://schemas.microsoft.com/office/drawing/2014/main" id="{9E6E7EBD-BC32-41E8-906D-5180CF1D7F1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A50D340-A17E-4860-8913-8951D185610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14174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85F8-398C-4918-A1C4-2DB23C965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0759EAF-EBDA-43DD-8C8B-6CE089AA9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AE64A2-24E2-4262-9AB7-9EAD9646E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AD163-509E-47A1-B0E7-40F296BF1BA4}"/>
              </a:ext>
            </a:extLst>
          </p:cNvPr>
          <p:cNvSpPr>
            <a:spLocks noGrp="1"/>
          </p:cNvSpPr>
          <p:nvPr>
            <p:ph type="dt" sz="half" idx="10"/>
          </p:nvPr>
        </p:nvSpPr>
        <p:spPr/>
        <p:txBody>
          <a:bodyPr/>
          <a:lstStyle/>
          <a:p>
            <a:fld id="{2C3EC4CC-9DBB-43C4-B761-40D2B90C26D0}" type="datetimeFigureOut">
              <a:rPr lang="en-ZA" smtClean="0"/>
              <a:t>2023/01/20</a:t>
            </a:fld>
            <a:endParaRPr lang="en-ZA"/>
          </a:p>
        </p:txBody>
      </p:sp>
      <p:sp>
        <p:nvSpPr>
          <p:cNvPr id="6" name="Footer Placeholder 5">
            <a:extLst>
              <a:ext uri="{FF2B5EF4-FFF2-40B4-BE49-F238E27FC236}">
                <a16:creationId xmlns:a16="http://schemas.microsoft.com/office/drawing/2014/main" id="{27DB31E2-7738-48AB-8C47-95296583D3A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A54CCFA-B14B-41DE-918B-87F00CA5D9FE}"/>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5331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A1F67-B09D-4DA6-8D7E-FAE9D1CE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1CBBA6F-A100-48ED-AB65-8696A643B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151B962-084C-46EC-85AC-04E654C43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C4CC-9DBB-43C4-B761-40D2B90C26D0}" type="datetimeFigureOut">
              <a:rPr lang="en-ZA" smtClean="0"/>
              <a:t>2023/01/20</a:t>
            </a:fld>
            <a:endParaRPr lang="en-ZA"/>
          </a:p>
        </p:txBody>
      </p:sp>
      <p:sp>
        <p:nvSpPr>
          <p:cNvPr id="5" name="Footer Placeholder 4">
            <a:extLst>
              <a:ext uri="{FF2B5EF4-FFF2-40B4-BE49-F238E27FC236}">
                <a16:creationId xmlns:a16="http://schemas.microsoft.com/office/drawing/2014/main" id="{DA991BDF-ED6D-49F7-AE5C-D32CB95AA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99A14C-1897-4A76-8918-836FB266F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25BAE-E683-41F2-BFA3-08059294DEB6}" type="slidenum">
              <a:rPr lang="en-ZA" smtClean="0"/>
              <a:t>‹#›</a:t>
            </a:fld>
            <a:endParaRPr lang="en-ZA"/>
          </a:p>
        </p:txBody>
      </p:sp>
    </p:spTree>
    <p:extLst>
      <p:ext uri="{BB962C8B-B14F-4D97-AF65-F5344CB8AC3E}">
        <p14:creationId xmlns:p14="http://schemas.microsoft.com/office/powerpoint/2010/main" val="307899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F89F-9D5C-1FC6-49B7-CDCD75DA55EA}"/>
              </a:ext>
            </a:extLst>
          </p:cNvPr>
          <p:cNvSpPr>
            <a:spLocks noGrp="1"/>
          </p:cNvSpPr>
          <p:nvPr>
            <p:ph type="title"/>
          </p:nvPr>
        </p:nvSpPr>
        <p:spPr/>
        <p:txBody>
          <a:bodyPr/>
          <a:lstStyle/>
          <a:p>
            <a:r>
              <a:rPr lang="en-IN" dirty="0"/>
              <a:t>03-6</a:t>
            </a:r>
          </a:p>
        </p:txBody>
      </p:sp>
      <p:sp>
        <p:nvSpPr>
          <p:cNvPr id="3" name="Content Placeholder 2">
            <a:extLst>
              <a:ext uri="{FF2B5EF4-FFF2-40B4-BE49-F238E27FC236}">
                <a16:creationId xmlns:a16="http://schemas.microsoft.com/office/drawing/2014/main" id="{86C4A3EF-9A5D-D04B-B941-77D5833E87D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a:p>
          <a:p>
            <a:endParaRPr lang="en-IN"/>
          </a:p>
        </p:txBody>
      </p:sp>
    </p:spTree>
    <p:extLst>
      <p:ext uri="{BB962C8B-B14F-4D97-AF65-F5344CB8AC3E}">
        <p14:creationId xmlns:p14="http://schemas.microsoft.com/office/powerpoint/2010/main" val="223089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B32D7-D05E-4329-94E4-438652697ACF}"/>
              </a:ext>
            </a:extLst>
          </p:cNvPr>
          <p:cNvPicPr>
            <a:picLocks noChangeAspect="1"/>
          </p:cNvPicPr>
          <p:nvPr/>
        </p:nvPicPr>
        <p:blipFill>
          <a:blip r:embed="rId3"/>
          <a:stretch>
            <a:fillRect/>
          </a:stretch>
        </p:blipFill>
        <p:spPr>
          <a:xfrm>
            <a:off x="0" y="-318955"/>
            <a:ext cx="12192000" cy="7176955"/>
          </a:xfrm>
          <a:prstGeom prst="rect">
            <a:avLst/>
          </a:prstGeom>
        </p:spPr>
      </p:pic>
      <p:sp>
        <p:nvSpPr>
          <p:cNvPr id="4" name="TextBox 3">
            <a:extLst>
              <a:ext uri="{FF2B5EF4-FFF2-40B4-BE49-F238E27FC236}">
                <a16:creationId xmlns:a16="http://schemas.microsoft.com/office/drawing/2014/main" id="{09F3FB04-3CA1-35CD-EFA9-8CB0AE2EBB90}"/>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:15,16</a:t>
            </a:r>
          </a:p>
        </p:txBody>
      </p:sp>
    </p:spTree>
    <p:extLst>
      <p:ext uri="{BB962C8B-B14F-4D97-AF65-F5344CB8AC3E}">
        <p14:creationId xmlns:p14="http://schemas.microsoft.com/office/powerpoint/2010/main" val="3108326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b="0" i="0" dirty="0">
                <a:solidFill>
                  <a:srgbClr val="121212"/>
                </a:solidFill>
                <a:effectLst/>
                <a:latin typeface="Arial" panose="020B0604020202020204" pitchFamily="34" charset="0"/>
              </a:rPr>
              <a:t>Bring out with you every living thing that is with you of all flesh, including birds, livestock, and every creeping thing that creeps on the earth, that they may breed abundantly in the earth, and be fruitful, and multiply on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54727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6186F-E46C-42A3-8931-2A5183939399}"/>
              </a:ext>
            </a:extLst>
          </p:cNvPr>
          <p:cNvPicPr>
            <a:picLocks noChangeAspect="1"/>
          </p:cNvPicPr>
          <p:nvPr/>
        </p:nvPicPr>
        <p:blipFill>
          <a:blip r:embed="rId3"/>
          <a:stretch>
            <a:fillRect/>
          </a:stretch>
        </p:blipFill>
        <p:spPr>
          <a:xfrm>
            <a:off x="0" y="0"/>
            <a:ext cx="12774707" cy="6858000"/>
          </a:xfrm>
          <a:prstGeom prst="rect">
            <a:avLst/>
          </a:prstGeom>
        </p:spPr>
      </p:pic>
      <p:sp>
        <p:nvSpPr>
          <p:cNvPr id="3" name="TextBox 2">
            <a:extLst>
              <a:ext uri="{FF2B5EF4-FFF2-40B4-BE49-F238E27FC236}">
                <a16:creationId xmlns:a16="http://schemas.microsoft.com/office/drawing/2014/main" id="{5B27B351-D853-618C-0E7A-2B109AC2E950}"/>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217078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Noah went out, with his sons, his wife, and his sons’ wives with him.</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220250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3A8CC-732F-4E39-9861-9EC000B6034F}"/>
              </a:ext>
            </a:extLst>
          </p:cNvPr>
          <p:cNvPicPr>
            <a:picLocks noChangeAspect="1"/>
          </p:cNvPicPr>
          <p:nvPr/>
        </p:nvPicPr>
        <p:blipFill>
          <a:blip r:embed="rId3"/>
          <a:stretch>
            <a:fillRect/>
          </a:stretch>
        </p:blipFill>
        <p:spPr>
          <a:xfrm>
            <a:off x="0" y="-154172"/>
            <a:ext cx="12192000" cy="7166344"/>
          </a:xfrm>
          <a:prstGeom prst="rect">
            <a:avLst/>
          </a:prstGeom>
        </p:spPr>
      </p:pic>
      <p:sp>
        <p:nvSpPr>
          <p:cNvPr id="2" name="TextBox 1">
            <a:extLst>
              <a:ext uri="{FF2B5EF4-FFF2-40B4-BE49-F238E27FC236}">
                <a16:creationId xmlns:a16="http://schemas.microsoft.com/office/drawing/2014/main" id="{B268FEA5-6728-2266-1DBD-B7A1198F57A5}"/>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21223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a:solidFill>
                  <a:srgbClr val="777A7B"/>
                </a:solidFill>
                <a:effectLst/>
                <a:latin typeface="Arial" panose="020B0604020202020204" pitchFamily="34" charset="0"/>
              </a:rPr>
              <a:t>19</a:t>
            </a:r>
            <a:r>
              <a:rPr lang="en-US" sz="4400" b="0" i="0">
                <a:solidFill>
                  <a:srgbClr val="121212"/>
                </a:solidFill>
                <a:effectLst/>
                <a:latin typeface="Arial" panose="020B0604020202020204" pitchFamily="34" charset="0"/>
              </a:rPr>
              <a:t>Every animal, every creeping thing, and every bird, whatever moves on the earth, after their families, went out of the ship.</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6688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C144E-42CC-4F09-A2BB-7BE7777F3FB3}"/>
              </a:ext>
            </a:extLst>
          </p:cNvPr>
          <p:cNvPicPr>
            <a:picLocks noChangeAspect="1"/>
          </p:cNvPicPr>
          <p:nvPr/>
        </p:nvPicPr>
        <p:blipFill>
          <a:blip r:embed="rId3"/>
          <a:stretch>
            <a:fillRect/>
          </a:stretch>
        </p:blipFill>
        <p:spPr>
          <a:xfrm>
            <a:off x="0" y="0"/>
            <a:ext cx="12157822" cy="7045457"/>
          </a:xfrm>
          <a:prstGeom prst="rect">
            <a:avLst/>
          </a:prstGeom>
        </p:spPr>
      </p:pic>
      <p:sp>
        <p:nvSpPr>
          <p:cNvPr id="4" name="TextBox 3">
            <a:extLst>
              <a:ext uri="{FF2B5EF4-FFF2-40B4-BE49-F238E27FC236}">
                <a16:creationId xmlns:a16="http://schemas.microsoft.com/office/drawing/2014/main" id="{8C52A337-2A77-4C26-22FA-5BD2E5EEC9C2}"/>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48749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2" name="TextBox 1">
            <a:extLst>
              <a:ext uri="{FF2B5EF4-FFF2-40B4-BE49-F238E27FC236}">
                <a16:creationId xmlns:a16="http://schemas.microsoft.com/office/drawing/2014/main" id="{C472D65A-6A59-FE1D-BAD2-80AAC3844AC6}"/>
              </a:ext>
            </a:extLst>
          </p:cNvPr>
          <p:cNvSpPr txBox="1"/>
          <p:nvPr/>
        </p:nvSpPr>
        <p:spPr>
          <a:xfrm>
            <a:off x="6429829" y="3631977"/>
            <a:ext cx="5181599" cy="2246769"/>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Floods dry up – Genesis 8:13-19 </a:t>
            </a:r>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85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Floods dry up – Genesis 8:13-19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2" name="TextBox 1">
            <a:extLst>
              <a:ext uri="{FF2B5EF4-FFF2-40B4-BE49-F238E27FC236}">
                <a16:creationId xmlns:a16="http://schemas.microsoft.com/office/drawing/2014/main" id="{50B05F89-0294-6F9A-B7FA-1A682B4FDA0F}"/>
              </a:ext>
            </a:extLst>
          </p:cNvPr>
          <p:cNvSpPr txBox="1"/>
          <p:nvPr/>
        </p:nvSpPr>
        <p:spPr>
          <a:xfrm>
            <a:off x="6429829" y="3631977"/>
            <a:ext cx="5181599" cy="2246769"/>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Floods dry up – Genesis 8:13-19 </a:t>
            </a:r>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339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In the six hundred first year, in the first month, the first day of the month, the waters were dried up from the earth. Noah removed the covering of the ship, and looked. He saw that the surface of the ground was dry.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6859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21CB8-2C4A-4FD9-88D4-888D91EACB1A}"/>
              </a:ext>
            </a:extLst>
          </p:cNvPr>
          <p:cNvPicPr>
            <a:picLocks noChangeAspect="1"/>
          </p:cNvPicPr>
          <p:nvPr/>
        </p:nvPicPr>
        <p:blipFill>
          <a:blip r:embed="rId3"/>
          <a:stretch>
            <a:fillRect/>
          </a:stretch>
        </p:blipFill>
        <p:spPr>
          <a:xfrm>
            <a:off x="-1" y="0"/>
            <a:ext cx="13819909" cy="6858000"/>
          </a:xfrm>
          <a:prstGeom prst="rect">
            <a:avLst/>
          </a:prstGeom>
        </p:spPr>
      </p:pic>
      <p:sp>
        <p:nvSpPr>
          <p:cNvPr id="2" name="TextBox 1">
            <a:extLst>
              <a:ext uri="{FF2B5EF4-FFF2-40B4-BE49-F238E27FC236}">
                <a16:creationId xmlns:a16="http://schemas.microsoft.com/office/drawing/2014/main" id="{A42730F3-6273-CB53-8D26-22A16F9364B3}"/>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8:13</a:t>
            </a:r>
          </a:p>
        </p:txBody>
      </p:sp>
    </p:spTree>
    <p:extLst>
      <p:ext uri="{BB962C8B-B14F-4D97-AF65-F5344CB8AC3E}">
        <p14:creationId xmlns:p14="http://schemas.microsoft.com/office/powerpoint/2010/main" val="21581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dirty="0"/>
              <a:t> </a:t>
            </a:r>
          </a:p>
          <a:p>
            <a:endParaRPr lang="en-ZA" dirty="0"/>
          </a:p>
          <a:p>
            <a:pPr algn="l"/>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In the second month, on the twenty-seventh day of the month, the earth was dry.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104465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D1DA6-51E1-47D9-B204-10D205B5189A}"/>
              </a:ext>
            </a:extLst>
          </p:cNvPr>
          <p:cNvPicPr>
            <a:picLocks noChangeAspect="1"/>
          </p:cNvPicPr>
          <p:nvPr/>
        </p:nvPicPr>
        <p:blipFill>
          <a:blip r:embed="rId3"/>
          <a:stretch>
            <a:fillRect/>
          </a:stretch>
        </p:blipFill>
        <p:spPr>
          <a:xfrm>
            <a:off x="-5542" y="0"/>
            <a:ext cx="12776548" cy="6858000"/>
          </a:xfrm>
          <a:prstGeom prst="rect">
            <a:avLst/>
          </a:prstGeom>
        </p:spPr>
      </p:pic>
      <p:sp>
        <p:nvSpPr>
          <p:cNvPr id="4" name="TextBox 3">
            <a:extLst>
              <a:ext uri="{FF2B5EF4-FFF2-40B4-BE49-F238E27FC236}">
                <a16:creationId xmlns:a16="http://schemas.microsoft.com/office/drawing/2014/main" id="{792DEE16-B000-3755-2462-EBD93932C910}"/>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27745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God spoke to Noah, saying, </a:t>
            </a:r>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“Go out of the ship, you, your wife, your sons, and your sons’ wives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179887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288</Words>
  <Application>Microsoft Office PowerPoint</Application>
  <PresentationFormat>Widescreen</PresentationFormat>
  <Paragraphs>28</Paragraphs>
  <Slides>16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Microsoft Himalaya</vt:lpstr>
      <vt:lpstr>Times New Roman</vt:lpstr>
      <vt:lpstr>TimesNewRomanPSMT</vt:lpstr>
      <vt:lpstr>Office Theme</vt:lpstr>
      <vt:lpstr>03-6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11</cp:revision>
  <dcterms:created xsi:type="dcterms:W3CDTF">2021-03-21T17:00:05Z</dcterms:created>
  <dcterms:modified xsi:type="dcterms:W3CDTF">2023-01-20T07:20:06Z</dcterms:modified>
</cp:coreProperties>
</file>