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78" r:id="rId2"/>
    <p:sldId id="459" r:id="rId3"/>
    <p:sldId id="439" r:id="rId4"/>
    <p:sldId id="271" r:id="rId5"/>
    <p:sldId id="440" r:id="rId6"/>
    <p:sldId id="256" r:id="rId7"/>
    <p:sldId id="441" r:id="rId8"/>
    <p:sldId id="257" r:id="rId9"/>
    <p:sldId id="442" r:id="rId10"/>
    <p:sldId id="272" r:id="rId11"/>
    <p:sldId id="443" r:id="rId12"/>
    <p:sldId id="258" r:id="rId13"/>
    <p:sldId id="444" r:id="rId14"/>
    <p:sldId id="276" r:id="rId15"/>
    <p:sldId id="445" r:id="rId16"/>
    <p:sldId id="260" r:id="rId17"/>
    <p:sldId id="446" r:id="rId18"/>
    <p:sldId id="261" r:id="rId19"/>
    <p:sldId id="447" r:id="rId20"/>
    <p:sldId id="274" r:id="rId21"/>
    <p:sldId id="448" r:id="rId22"/>
    <p:sldId id="262" r:id="rId23"/>
    <p:sldId id="449" r:id="rId24"/>
    <p:sldId id="277" r:id="rId25"/>
    <p:sldId id="450" r:id="rId26"/>
    <p:sldId id="263" r:id="rId27"/>
    <p:sldId id="451" r:id="rId28"/>
    <p:sldId id="264" r:id="rId29"/>
    <p:sldId id="452" r:id="rId30"/>
    <p:sldId id="265" r:id="rId31"/>
    <p:sldId id="453" r:id="rId32"/>
    <p:sldId id="266" r:id="rId33"/>
    <p:sldId id="454" r:id="rId34"/>
    <p:sldId id="275" r:id="rId35"/>
    <p:sldId id="455" r:id="rId36"/>
    <p:sldId id="267" r:id="rId37"/>
    <p:sldId id="456" r:id="rId38"/>
    <p:sldId id="269" r:id="rId39"/>
    <p:sldId id="458" r:id="rId40"/>
    <p:sldId id="27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2C0147-5490-468E-AB7D-5E8BCD89AEF9}" v="5" dt="2023-01-20T07:58:37.8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302"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32C0147-5490-468E-AB7D-5E8BCD89AEF9}"/>
    <pc:docChg chg="custSel modSld">
      <pc:chgData name="Leonie Smith" userId="fed1330f33f5650e" providerId="LiveId" clId="{F32C0147-5490-468E-AB7D-5E8BCD89AEF9}" dt="2023-01-20T07:58:37.838" v="30"/>
      <pc:docMkLst>
        <pc:docMk/>
      </pc:docMkLst>
      <pc:sldChg chg="delSp modSp mod modTransition modAnim">
        <pc:chgData name="Leonie Smith" userId="fed1330f33f5650e" providerId="LiveId" clId="{F32C0147-5490-468E-AB7D-5E8BCD89AEF9}" dt="2023-01-20T07:58:37.838" v="30"/>
        <pc:sldMkLst>
          <pc:docMk/>
          <pc:sldMk cId="2927394694" sldId="256"/>
        </pc:sldMkLst>
        <pc:spChg chg="mod">
          <ac:chgData name="Leonie Smith" userId="fed1330f33f5650e" providerId="LiveId" clId="{F32C0147-5490-468E-AB7D-5E8BCD89AEF9}" dt="2023-01-20T07:54:53.235" v="8"/>
          <ac:spMkLst>
            <pc:docMk/>
            <pc:sldMk cId="2927394694" sldId="256"/>
            <ac:spMk id="2" creationId="{21A39923-243C-F201-8E06-CAFA69F6419E}"/>
          </ac:spMkLst>
        </pc:spChg>
        <pc:picChg chg="del">
          <ac:chgData name="Leonie Smith" userId="fed1330f33f5650e" providerId="LiveId" clId="{F32C0147-5490-468E-AB7D-5E8BCD89AEF9}" dt="2023-01-20T07:58:37.838" v="30"/>
          <ac:picMkLst>
            <pc:docMk/>
            <pc:sldMk cId="2927394694" sldId="256"/>
            <ac:picMk id="5" creationId="{8BA56782-BF0A-4B5B-A543-8E5C4DF1FCF9}"/>
          </ac:picMkLst>
        </pc:picChg>
      </pc:sldChg>
      <pc:sldChg chg="delSp modSp mod modTransition modAnim">
        <pc:chgData name="Leonie Smith" userId="fed1330f33f5650e" providerId="LiveId" clId="{F32C0147-5490-468E-AB7D-5E8BCD89AEF9}" dt="2023-01-20T07:58:37.838" v="30"/>
        <pc:sldMkLst>
          <pc:docMk/>
          <pc:sldMk cId="1500673105" sldId="257"/>
        </pc:sldMkLst>
        <pc:spChg chg="mod">
          <ac:chgData name="Leonie Smith" userId="fed1330f33f5650e" providerId="LiveId" clId="{F32C0147-5490-468E-AB7D-5E8BCD89AEF9}" dt="2023-01-20T07:54:58.315" v="9"/>
          <ac:spMkLst>
            <pc:docMk/>
            <pc:sldMk cId="1500673105" sldId="257"/>
            <ac:spMk id="2" creationId="{13619930-4FE9-8621-4C28-5BD0A5C0834C}"/>
          </ac:spMkLst>
        </pc:spChg>
        <pc:picChg chg="del">
          <ac:chgData name="Leonie Smith" userId="fed1330f33f5650e" providerId="LiveId" clId="{F32C0147-5490-468E-AB7D-5E8BCD89AEF9}" dt="2023-01-20T07:58:37.838" v="30"/>
          <ac:picMkLst>
            <pc:docMk/>
            <pc:sldMk cId="1500673105" sldId="257"/>
            <ac:picMk id="6" creationId="{ED73D5A1-244D-40CD-BB81-ED0C52573891}"/>
          </ac:picMkLst>
        </pc:picChg>
      </pc:sldChg>
      <pc:sldChg chg="delSp modSp mod modTransition modAnim">
        <pc:chgData name="Leonie Smith" userId="fed1330f33f5650e" providerId="LiveId" clId="{F32C0147-5490-468E-AB7D-5E8BCD89AEF9}" dt="2023-01-20T07:58:37.838" v="30"/>
        <pc:sldMkLst>
          <pc:docMk/>
          <pc:sldMk cId="1075759838" sldId="258"/>
        </pc:sldMkLst>
        <pc:spChg chg="mod">
          <ac:chgData name="Leonie Smith" userId="fed1330f33f5650e" providerId="LiveId" clId="{F32C0147-5490-468E-AB7D-5E8BCD89AEF9}" dt="2023-01-20T07:55:07.344" v="11"/>
          <ac:spMkLst>
            <pc:docMk/>
            <pc:sldMk cId="1075759838" sldId="258"/>
            <ac:spMk id="2" creationId="{6ECDAD98-E386-D11D-C4E6-929FEBEE7B00}"/>
          </ac:spMkLst>
        </pc:spChg>
        <pc:picChg chg="del">
          <ac:chgData name="Leonie Smith" userId="fed1330f33f5650e" providerId="LiveId" clId="{F32C0147-5490-468E-AB7D-5E8BCD89AEF9}" dt="2023-01-20T07:58:37.838" v="30"/>
          <ac:picMkLst>
            <pc:docMk/>
            <pc:sldMk cId="1075759838" sldId="258"/>
            <ac:picMk id="5" creationId="{0D3AA982-86D8-459B-8468-D04EA15275C5}"/>
          </ac:picMkLst>
        </pc:picChg>
      </pc:sldChg>
      <pc:sldChg chg="delSp modSp mod modTransition modAnim">
        <pc:chgData name="Leonie Smith" userId="fed1330f33f5650e" providerId="LiveId" clId="{F32C0147-5490-468E-AB7D-5E8BCD89AEF9}" dt="2023-01-20T07:58:37.838" v="30"/>
        <pc:sldMkLst>
          <pc:docMk/>
          <pc:sldMk cId="925236627" sldId="260"/>
        </pc:sldMkLst>
        <pc:spChg chg="mod">
          <ac:chgData name="Leonie Smith" userId="fed1330f33f5650e" providerId="LiveId" clId="{F32C0147-5490-468E-AB7D-5E8BCD89AEF9}" dt="2023-01-20T07:55:16.107" v="13"/>
          <ac:spMkLst>
            <pc:docMk/>
            <pc:sldMk cId="925236627" sldId="260"/>
            <ac:spMk id="3" creationId="{95E4DF44-7BBE-395B-0AA2-7A0001D5D57E}"/>
          </ac:spMkLst>
        </pc:spChg>
        <pc:picChg chg="del">
          <ac:chgData name="Leonie Smith" userId="fed1330f33f5650e" providerId="LiveId" clId="{F32C0147-5490-468E-AB7D-5E8BCD89AEF9}" dt="2023-01-20T07:58:37.838" v="30"/>
          <ac:picMkLst>
            <pc:docMk/>
            <pc:sldMk cId="925236627" sldId="260"/>
            <ac:picMk id="2" creationId="{67E0646D-6B2C-4AA7-A26D-5BE3375F547F}"/>
          </ac:picMkLst>
        </pc:picChg>
      </pc:sldChg>
      <pc:sldChg chg="delSp modSp mod modTransition modAnim">
        <pc:chgData name="Leonie Smith" userId="fed1330f33f5650e" providerId="LiveId" clId="{F32C0147-5490-468E-AB7D-5E8BCD89AEF9}" dt="2023-01-20T07:58:37.838" v="30"/>
        <pc:sldMkLst>
          <pc:docMk/>
          <pc:sldMk cId="344240747" sldId="261"/>
        </pc:sldMkLst>
        <pc:spChg chg="mod">
          <ac:chgData name="Leonie Smith" userId="fed1330f33f5650e" providerId="LiveId" clId="{F32C0147-5490-468E-AB7D-5E8BCD89AEF9}" dt="2023-01-20T07:55:20.360" v="14"/>
          <ac:spMkLst>
            <pc:docMk/>
            <pc:sldMk cId="344240747" sldId="261"/>
            <ac:spMk id="2" creationId="{AEA94071-A877-6F29-9B6F-ABE72B47C913}"/>
          </ac:spMkLst>
        </pc:spChg>
        <pc:picChg chg="del">
          <ac:chgData name="Leonie Smith" userId="fed1330f33f5650e" providerId="LiveId" clId="{F32C0147-5490-468E-AB7D-5E8BCD89AEF9}" dt="2023-01-20T07:58:37.838" v="30"/>
          <ac:picMkLst>
            <pc:docMk/>
            <pc:sldMk cId="344240747" sldId="261"/>
            <ac:picMk id="4" creationId="{0BCC46E7-2E34-49EC-97A8-581CE3C1BD7D}"/>
          </ac:picMkLst>
        </pc:picChg>
      </pc:sldChg>
      <pc:sldChg chg="delSp modSp mod modTransition modAnim">
        <pc:chgData name="Leonie Smith" userId="fed1330f33f5650e" providerId="LiveId" clId="{F32C0147-5490-468E-AB7D-5E8BCD89AEF9}" dt="2023-01-20T07:58:37.838" v="30"/>
        <pc:sldMkLst>
          <pc:docMk/>
          <pc:sldMk cId="567066476" sldId="262"/>
        </pc:sldMkLst>
        <pc:spChg chg="mod">
          <ac:chgData name="Leonie Smith" userId="fed1330f33f5650e" providerId="LiveId" clId="{F32C0147-5490-468E-AB7D-5E8BCD89AEF9}" dt="2023-01-20T07:55:28.458" v="16"/>
          <ac:spMkLst>
            <pc:docMk/>
            <pc:sldMk cId="567066476" sldId="262"/>
            <ac:spMk id="2" creationId="{CFAD2233-7B44-959F-2FED-E5FA5C1F420A}"/>
          </ac:spMkLst>
        </pc:spChg>
        <pc:picChg chg="del">
          <ac:chgData name="Leonie Smith" userId="fed1330f33f5650e" providerId="LiveId" clId="{F32C0147-5490-468E-AB7D-5E8BCD89AEF9}" dt="2023-01-20T07:58:37.838" v="30"/>
          <ac:picMkLst>
            <pc:docMk/>
            <pc:sldMk cId="567066476" sldId="262"/>
            <ac:picMk id="3" creationId="{57113A49-7692-4084-9E4C-B3728461AF53}"/>
          </ac:picMkLst>
        </pc:picChg>
      </pc:sldChg>
      <pc:sldChg chg="delSp modSp mod modTransition modAnim">
        <pc:chgData name="Leonie Smith" userId="fed1330f33f5650e" providerId="LiveId" clId="{F32C0147-5490-468E-AB7D-5E8BCD89AEF9}" dt="2023-01-20T07:58:37.838" v="30"/>
        <pc:sldMkLst>
          <pc:docMk/>
          <pc:sldMk cId="3223778810" sldId="263"/>
        </pc:sldMkLst>
        <pc:spChg chg="mod">
          <ac:chgData name="Leonie Smith" userId="fed1330f33f5650e" providerId="LiveId" clId="{F32C0147-5490-468E-AB7D-5E8BCD89AEF9}" dt="2023-01-20T07:55:40.923" v="19" actId="14100"/>
          <ac:spMkLst>
            <pc:docMk/>
            <pc:sldMk cId="3223778810" sldId="263"/>
            <ac:spMk id="2" creationId="{879F3C90-F70A-0E4E-709E-00E1D34649B3}"/>
          </ac:spMkLst>
        </pc:spChg>
        <pc:picChg chg="del">
          <ac:chgData name="Leonie Smith" userId="fed1330f33f5650e" providerId="LiveId" clId="{F32C0147-5490-468E-AB7D-5E8BCD89AEF9}" dt="2023-01-20T07:58:37.838" v="30"/>
          <ac:picMkLst>
            <pc:docMk/>
            <pc:sldMk cId="3223778810" sldId="263"/>
            <ac:picMk id="9" creationId="{E09341AD-9F87-48E6-8C22-344C2358C429}"/>
          </ac:picMkLst>
        </pc:picChg>
      </pc:sldChg>
      <pc:sldChg chg="delSp modSp mod modTransition modAnim">
        <pc:chgData name="Leonie Smith" userId="fed1330f33f5650e" providerId="LiveId" clId="{F32C0147-5490-468E-AB7D-5E8BCD89AEF9}" dt="2023-01-20T07:58:37.838" v="30"/>
        <pc:sldMkLst>
          <pc:docMk/>
          <pc:sldMk cId="1797302628" sldId="264"/>
        </pc:sldMkLst>
        <pc:spChg chg="mod">
          <ac:chgData name="Leonie Smith" userId="fed1330f33f5650e" providerId="LiveId" clId="{F32C0147-5490-468E-AB7D-5E8BCD89AEF9}" dt="2023-01-20T07:55:46.087" v="20"/>
          <ac:spMkLst>
            <pc:docMk/>
            <pc:sldMk cId="1797302628" sldId="264"/>
            <ac:spMk id="2" creationId="{D463ECE4-A3C1-DC64-0559-3F0A45D8425E}"/>
          </ac:spMkLst>
        </pc:spChg>
        <pc:picChg chg="del">
          <ac:chgData name="Leonie Smith" userId="fed1330f33f5650e" providerId="LiveId" clId="{F32C0147-5490-468E-AB7D-5E8BCD89AEF9}" dt="2023-01-20T07:58:37.838" v="30"/>
          <ac:picMkLst>
            <pc:docMk/>
            <pc:sldMk cId="1797302628" sldId="264"/>
            <ac:picMk id="7" creationId="{64510DE9-5956-4729-84F3-D84A1034E87E}"/>
          </ac:picMkLst>
        </pc:picChg>
      </pc:sldChg>
      <pc:sldChg chg="delSp modSp mod modTransition modAnim">
        <pc:chgData name="Leonie Smith" userId="fed1330f33f5650e" providerId="LiveId" clId="{F32C0147-5490-468E-AB7D-5E8BCD89AEF9}" dt="2023-01-20T07:58:37.838" v="30"/>
        <pc:sldMkLst>
          <pc:docMk/>
          <pc:sldMk cId="1911404779" sldId="265"/>
        </pc:sldMkLst>
        <pc:spChg chg="mod">
          <ac:chgData name="Leonie Smith" userId="fed1330f33f5650e" providerId="LiveId" clId="{F32C0147-5490-468E-AB7D-5E8BCD89AEF9}" dt="2023-01-20T07:55:50.848" v="21"/>
          <ac:spMkLst>
            <pc:docMk/>
            <pc:sldMk cId="1911404779" sldId="265"/>
            <ac:spMk id="2" creationId="{71DF3691-CD7A-2054-C19D-D93EFD5862E6}"/>
          </ac:spMkLst>
        </pc:spChg>
        <pc:picChg chg="del">
          <ac:chgData name="Leonie Smith" userId="fed1330f33f5650e" providerId="LiveId" clId="{F32C0147-5490-468E-AB7D-5E8BCD89AEF9}" dt="2023-01-20T07:58:37.838" v="30"/>
          <ac:picMkLst>
            <pc:docMk/>
            <pc:sldMk cId="1911404779" sldId="265"/>
            <ac:picMk id="15" creationId="{B24164DD-4302-49F6-886C-A78343A569B6}"/>
          </ac:picMkLst>
        </pc:picChg>
      </pc:sldChg>
      <pc:sldChg chg="delSp modSp mod modTransition modAnim">
        <pc:chgData name="Leonie Smith" userId="fed1330f33f5650e" providerId="LiveId" clId="{F32C0147-5490-468E-AB7D-5E8BCD89AEF9}" dt="2023-01-20T07:58:37.838" v="30"/>
        <pc:sldMkLst>
          <pc:docMk/>
          <pc:sldMk cId="3664220339" sldId="266"/>
        </pc:sldMkLst>
        <pc:spChg chg="mod">
          <ac:chgData name="Leonie Smith" userId="fed1330f33f5650e" providerId="LiveId" clId="{F32C0147-5490-468E-AB7D-5E8BCD89AEF9}" dt="2023-01-20T07:55:57.311" v="22"/>
          <ac:spMkLst>
            <pc:docMk/>
            <pc:sldMk cId="3664220339" sldId="266"/>
            <ac:spMk id="3" creationId="{C4B9ADC0-0274-E495-8074-CDCED968A196}"/>
          </ac:spMkLst>
        </pc:spChg>
        <pc:picChg chg="del">
          <ac:chgData name="Leonie Smith" userId="fed1330f33f5650e" providerId="LiveId" clId="{F32C0147-5490-468E-AB7D-5E8BCD89AEF9}" dt="2023-01-20T07:58:37.838" v="30"/>
          <ac:picMkLst>
            <pc:docMk/>
            <pc:sldMk cId="3664220339" sldId="266"/>
            <ac:picMk id="2" creationId="{0AA1667C-7FF7-467F-8288-DD07344DC9A8}"/>
          </ac:picMkLst>
        </pc:picChg>
      </pc:sldChg>
      <pc:sldChg chg="delSp modSp mod modTransition modAnim">
        <pc:chgData name="Leonie Smith" userId="fed1330f33f5650e" providerId="LiveId" clId="{F32C0147-5490-468E-AB7D-5E8BCD89AEF9}" dt="2023-01-20T07:58:37.838" v="30"/>
        <pc:sldMkLst>
          <pc:docMk/>
          <pc:sldMk cId="159043594" sldId="267"/>
        </pc:sldMkLst>
        <pc:spChg chg="mod">
          <ac:chgData name="Leonie Smith" userId="fed1330f33f5650e" providerId="LiveId" clId="{F32C0147-5490-468E-AB7D-5E8BCD89AEF9}" dt="2023-01-20T07:56:07.730" v="24"/>
          <ac:spMkLst>
            <pc:docMk/>
            <pc:sldMk cId="159043594" sldId="267"/>
            <ac:spMk id="2" creationId="{3E2A0066-4CA7-5DB6-E34F-9CE7006F650C}"/>
          </ac:spMkLst>
        </pc:spChg>
        <pc:picChg chg="del">
          <ac:chgData name="Leonie Smith" userId="fed1330f33f5650e" providerId="LiveId" clId="{F32C0147-5490-468E-AB7D-5E8BCD89AEF9}" dt="2023-01-20T07:58:37.838" v="30"/>
          <ac:picMkLst>
            <pc:docMk/>
            <pc:sldMk cId="159043594" sldId="267"/>
            <ac:picMk id="6" creationId="{62F9B7F7-CD41-429D-BC18-F181E40CDC46}"/>
          </ac:picMkLst>
        </pc:picChg>
      </pc:sldChg>
      <pc:sldChg chg="delSp modSp mod modTransition modAnim">
        <pc:chgData name="Leonie Smith" userId="fed1330f33f5650e" providerId="LiveId" clId="{F32C0147-5490-468E-AB7D-5E8BCD89AEF9}" dt="2023-01-20T07:58:37.838" v="30"/>
        <pc:sldMkLst>
          <pc:docMk/>
          <pc:sldMk cId="37118677" sldId="269"/>
        </pc:sldMkLst>
        <pc:spChg chg="mod">
          <ac:chgData name="Leonie Smith" userId="fed1330f33f5650e" providerId="LiveId" clId="{F32C0147-5490-468E-AB7D-5E8BCD89AEF9}" dt="2023-01-20T07:56:12.225" v="25"/>
          <ac:spMkLst>
            <pc:docMk/>
            <pc:sldMk cId="37118677" sldId="269"/>
            <ac:spMk id="2" creationId="{27D1BC16-14FB-ECAE-AA84-70C310358855}"/>
          </ac:spMkLst>
        </pc:spChg>
        <pc:picChg chg="del">
          <ac:chgData name="Leonie Smith" userId="fed1330f33f5650e" providerId="LiveId" clId="{F32C0147-5490-468E-AB7D-5E8BCD89AEF9}" dt="2023-01-20T07:58:37.838" v="30"/>
          <ac:picMkLst>
            <pc:docMk/>
            <pc:sldMk cId="37118677" sldId="269"/>
            <ac:picMk id="6" creationId="{E32C7DA3-D8AA-4466-A1EC-C10594E496E5}"/>
          </ac:picMkLst>
        </pc:picChg>
      </pc:sldChg>
      <pc:sldChg chg="delSp modTransition modAnim">
        <pc:chgData name="Leonie Smith" userId="fed1330f33f5650e" providerId="LiveId" clId="{F32C0147-5490-468E-AB7D-5E8BCD89AEF9}" dt="2023-01-20T07:58:37.838" v="30"/>
        <pc:sldMkLst>
          <pc:docMk/>
          <pc:sldMk cId="3672065912" sldId="270"/>
        </pc:sldMkLst>
        <pc:picChg chg="del">
          <ac:chgData name="Leonie Smith" userId="fed1330f33f5650e" providerId="LiveId" clId="{F32C0147-5490-468E-AB7D-5E8BCD89AEF9}" dt="2023-01-20T07:58:37.838" v="30"/>
          <ac:picMkLst>
            <pc:docMk/>
            <pc:sldMk cId="3672065912" sldId="270"/>
            <ac:picMk id="2" creationId="{5026321F-E72D-4465-B58F-25E0149BF450}"/>
          </ac:picMkLst>
        </pc:picChg>
      </pc:sldChg>
      <pc:sldChg chg="delSp modSp mod modTransition modAnim">
        <pc:chgData name="Leonie Smith" userId="fed1330f33f5650e" providerId="LiveId" clId="{F32C0147-5490-468E-AB7D-5E8BCD89AEF9}" dt="2023-01-20T07:58:37.838" v="30"/>
        <pc:sldMkLst>
          <pc:docMk/>
          <pc:sldMk cId="3108978319" sldId="271"/>
        </pc:sldMkLst>
        <pc:spChg chg="mod">
          <ac:chgData name="Leonie Smith" userId="fed1330f33f5650e" providerId="LiveId" clId="{F32C0147-5490-468E-AB7D-5E8BCD89AEF9}" dt="2023-01-20T07:53:32.730" v="6" actId="14100"/>
          <ac:spMkLst>
            <pc:docMk/>
            <pc:sldMk cId="3108978319" sldId="271"/>
            <ac:spMk id="3" creationId="{393C8491-F001-CDAD-4F73-3641BB325269}"/>
          </ac:spMkLst>
        </pc:spChg>
        <pc:picChg chg="del">
          <ac:chgData name="Leonie Smith" userId="fed1330f33f5650e" providerId="LiveId" clId="{F32C0147-5490-468E-AB7D-5E8BCD89AEF9}" dt="2023-01-20T07:58:37.838" v="30"/>
          <ac:picMkLst>
            <pc:docMk/>
            <pc:sldMk cId="3108978319" sldId="271"/>
            <ac:picMk id="11" creationId="{84DC70C8-2179-49B4-AD0C-7D054D44D2E4}"/>
          </ac:picMkLst>
        </pc:picChg>
      </pc:sldChg>
      <pc:sldChg chg="delSp modSp mod modTransition modAnim">
        <pc:chgData name="Leonie Smith" userId="fed1330f33f5650e" providerId="LiveId" clId="{F32C0147-5490-468E-AB7D-5E8BCD89AEF9}" dt="2023-01-20T07:58:37.838" v="30"/>
        <pc:sldMkLst>
          <pc:docMk/>
          <pc:sldMk cId="3428496621" sldId="272"/>
        </pc:sldMkLst>
        <pc:spChg chg="mod">
          <ac:chgData name="Leonie Smith" userId="fed1330f33f5650e" providerId="LiveId" clId="{F32C0147-5490-468E-AB7D-5E8BCD89AEF9}" dt="2023-01-20T07:55:03.201" v="10"/>
          <ac:spMkLst>
            <pc:docMk/>
            <pc:sldMk cId="3428496621" sldId="272"/>
            <ac:spMk id="5" creationId="{7F6BD0AC-FEC3-E389-0B59-F82218BECC2E}"/>
          </ac:spMkLst>
        </pc:spChg>
        <pc:picChg chg="del">
          <ac:chgData name="Leonie Smith" userId="fed1330f33f5650e" providerId="LiveId" clId="{F32C0147-5490-468E-AB7D-5E8BCD89AEF9}" dt="2023-01-20T07:58:37.838" v="30"/>
          <ac:picMkLst>
            <pc:docMk/>
            <pc:sldMk cId="3428496621" sldId="272"/>
            <ac:picMk id="7" creationId="{8B737287-F2D4-45FF-8817-397419D5F6FF}"/>
          </ac:picMkLst>
        </pc:picChg>
      </pc:sldChg>
      <pc:sldChg chg="delSp modSp mod modTransition modAnim">
        <pc:chgData name="Leonie Smith" userId="fed1330f33f5650e" providerId="LiveId" clId="{F32C0147-5490-468E-AB7D-5E8BCD89AEF9}" dt="2023-01-20T07:58:37.838" v="30"/>
        <pc:sldMkLst>
          <pc:docMk/>
          <pc:sldMk cId="1845851673" sldId="274"/>
        </pc:sldMkLst>
        <pc:spChg chg="mod">
          <ac:chgData name="Leonie Smith" userId="fed1330f33f5650e" providerId="LiveId" clId="{F32C0147-5490-468E-AB7D-5E8BCD89AEF9}" dt="2023-01-20T07:55:24.437" v="15"/>
          <ac:spMkLst>
            <pc:docMk/>
            <pc:sldMk cId="1845851673" sldId="274"/>
            <ac:spMk id="5" creationId="{77C430F8-CBD8-9543-BB9D-0A744174F5CA}"/>
          </ac:spMkLst>
        </pc:spChg>
        <pc:picChg chg="del">
          <ac:chgData name="Leonie Smith" userId="fed1330f33f5650e" providerId="LiveId" clId="{F32C0147-5490-468E-AB7D-5E8BCD89AEF9}" dt="2023-01-20T07:58:37.838" v="30"/>
          <ac:picMkLst>
            <pc:docMk/>
            <pc:sldMk cId="1845851673" sldId="274"/>
            <ac:picMk id="6" creationId="{5AF7B88B-8FA3-4888-8ABC-BACE756FFA46}"/>
          </ac:picMkLst>
        </pc:picChg>
      </pc:sldChg>
      <pc:sldChg chg="delSp modSp mod modTransition modAnim">
        <pc:chgData name="Leonie Smith" userId="fed1330f33f5650e" providerId="LiveId" clId="{F32C0147-5490-468E-AB7D-5E8BCD89AEF9}" dt="2023-01-20T07:58:37.838" v="30"/>
        <pc:sldMkLst>
          <pc:docMk/>
          <pc:sldMk cId="2238841310" sldId="275"/>
        </pc:sldMkLst>
        <pc:spChg chg="mod">
          <ac:chgData name="Leonie Smith" userId="fed1330f33f5650e" providerId="LiveId" clId="{F32C0147-5490-468E-AB7D-5E8BCD89AEF9}" dt="2023-01-20T07:56:03.421" v="23"/>
          <ac:spMkLst>
            <pc:docMk/>
            <pc:sldMk cId="2238841310" sldId="275"/>
            <ac:spMk id="4" creationId="{356B7F86-BDC7-117F-2CE7-6DC1569FA2F8}"/>
          </ac:spMkLst>
        </pc:spChg>
        <pc:picChg chg="del">
          <ac:chgData name="Leonie Smith" userId="fed1330f33f5650e" providerId="LiveId" clId="{F32C0147-5490-468E-AB7D-5E8BCD89AEF9}" dt="2023-01-20T07:58:37.838" v="30"/>
          <ac:picMkLst>
            <pc:docMk/>
            <pc:sldMk cId="2238841310" sldId="275"/>
            <ac:picMk id="6" creationId="{99481C45-2271-4D16-8A16-DEFB7F48B745}"/>
          </ac:picMkLst>
        </pc:picChg>
      </pc:sldChg>
      <pc:sldChg chg="delSp modSp mod modTransition modAnim">
        <pc:chgData name="Leonie Smith" userId="fed1330f33f5650e" providerId="LiveId" clId="{F32C0147-5490-468E-AB7D-5E8BCD89AEF9}" dt="2023-01-20T07:58:37.838" v="30"/>
        <pc:sldMkLst>
          <pc:docMk/>
          <pc:sldMk cId="1175057179" sldId="276"/>
        </pc:sldMkLst>
        <pc:spChg chg="mod">
          <ac:chgData name="Leonie Smith" userId="fed1330f33f5650e" providerId="LiveId" clId="{F32C0147-5490-468E-AB7D-5E8BCD89AEF9}" dt="2023-01-20T07:55:11.908" v="12"/>
          <ac:spMkLst>
            <pc:docMk/>
            <pc:sldMk cId="1175057179" sldId="276"/>
            <ac:spMk id="5" creationId="{68F8E193-6AB7-6F74-9FF6-623CF67BBA0C}"/>
          </ac:spMkLst>
        </pc:spChg>
        <pc:picChg chg="del">
          <ac:chgData name="Leonie Smith" userId="fed1330f33f5650e" providerId="LiveId" clId="{F32C0147-5490-468E-AB7D-5E8BCD89AEF9}" dt="2023-01-20T07:58:37.838" v="30"/>
          <ac:picMkLst>
            <pc:docMk/>
            <pc:sldMk cId="1175057179" sldId="276"/>
            <ac:picMk id="9" creationId="{40185746-DC8A-4AC1-AC55-AE433B67F746}"/>
          </ac:picMkLst>
        </pc:picChg>
      </pc:sldChg>
      <pc:sldChg chg="delSp modSp mod modTransition modAnim">
        <pc:chgData name="Leonie Smith" userId="fed1330f33f5650e" providerId="LiveId" clId="{F32C0147-5490-468E-AB7D-5E8BCD89AEF9}" dt="2023-01-20T07:58:37.838" v="30"/>
        <pc:sldMkLst>
          <pc:docMk/>
          <pc:sldMk cId="2827407663" sldId="277"/>
        </pc:sldMkLst>
        <pc:spChg chg="mod">
          <ac:chgData name="Leonie Smith" userId="fed1330f33f5650e" providerId="LiveId" clId="{F32C0147-5490-468E-AB7D-5E8BCD89AEF9}" dt="2023-01-20T07:55:33.026" v="17"/>
          <ac:spMkLst>
            <pc:docMk/>
            <pc:sldMk cId="2827407663" sldId="277"/>
            <ac:spMk id="5" creationId="{FD29D7C8-1E79-3CA1-FBFD-8D84DC91640F}"/>
          </ac:spMkLst>
        </pc:spChg>
        <pc:picChg chg="del">
          <ac:chgData name="Leonie Smith" userId="fed1330f33f5650e" providerId="LiveId" clId="{F32C0147-5490-468E-AB7D-5E8BCD89AEF9}" dt="2023-01-20T07:58:37.838" v="30"/>
          <ac:picMkLst>
            <pc:docMk/>
            <pc:sldMk cId="2827407663" sldId="277"/>
            <ac:picMk id="8" creationId="{CCBE3AEE-922B-41AF-8586-42E1840B7872}"/>
          </ac:picMkLst>
        </pc:picChg>
      </pc:sldChg>
      <pc:sldChg chg="modTransition">
        <pc:chgData name="Leonie Smith" userId="fed1330f33f5650e" providerId="LiveId" clId="{F32C0147-5490-468E-AB7D-5E8BCD89AEF9}" dt="2023-01-20T07:58:37.838" v="30"/>
        <pc:sldMkLst>
          <pc:docMk/>
          <pc:sldMk cId="2903445981" sldId="278"/>
        </pc:sldMkLst>
      </pc:sldChg>
      <pc:sldChg chg="addSp delSp modSp mod modTransition">
        <pc:chgData name="Leonie Smith" userId="fed1330f33f5650e" providerId="LiveId" clId="{F32C0147-5490-468E-AB7D-5E8BCD89AEF9}" dt="2023-01-20T07:58:37.838" v="30"/>
        <pc:sldMkLst>
          <pc:docMk/>
          <pc:sldMk cId="3759221820" sldId="439"/>
        </pc:sldMkLst>
        <pc:spChg chg="add del mod">
          <ac:chgData name="Leonie Smith" userId="fed1330f33f5650e" providerId="LiveId" clId="{F32C0147-5490-468E-AB7D-5E8BCD89AEF9}" dt="2023-01-20T07:57:02.893" v="28"/>
          <ac:spMkLst>
            <pc:docMk/>
            <pc:sldMk cId="3759221820" sldId="439"/>
            <ac:spMk id="2" creationId="{E99E7E12-B089-0406-E7C2-001DCDBBC940}"/>
          </ac:spMkLst>
        </pc:spChg>
        <pc:spChg chg="add mod">
          <ac:chgData name="Leonie Smith" userId="fed1330f33f5650e" providerId="LiveId" clId="{F32C0147-5490-468E-AB7D-5E8BCD89AEF9}" dt="2023-01-20T07:57:09.626" v="29"/>
          <ac:spMkLst>
            <pc:docMk/>
            <pc:sldMk cId="3759221820" sldId="439"/>
            <ac:spMk id="3" creationId="{BEA4CC02-D701-6475-4513-4017F9206A92}"/>
          </ac:spMkLst>
        </pc:spChg>
        <pc:spChg chg="del">
          <ac:chgData name="Leonie Smith" userId="fed1330f33f5650e" providerId="LiveId" clId="{F32C0147-5490-468E-AB7D-5E8BCD89AEF9}" dt="2023-01-20T07:56:49.195" v="26" actId="21"/>
          <ac:spMkLst>
            <pc:docMk/>
            <pc:sldMk cId="3759221820" sldId="439"/>
            <ac:spMk id="6" creationId="{416C064E-628E-47C0-A712-DB178FE9901E}"/>
          </ac:spMkLst>
        </pc:spChg>
      </pc:sldChg>
      <pc:sldChg chg="modTransition">
        <pc:chgData name="Leonie Smith" userId="fed1330f33f5650e" providerId="LiveId" clId="{F32C0147-5490-468E-AB7D-5E8BCD89AEF9}" dt="2023-01-20T07:58:37.838" v="30"/>
        <pc:sldMkLst>
          <pc:docMk/>
          <pc:sldMk cId="2752083771" sldId="440"/>
        </pc:sldMkLst>
      </pc:sldChg>
      <pc:sldChg chg="modTransition">
        <pc:chgData name="Leonie Smith" userId="fed1330f33f5650e" providerId="LiveId" clId="{F32C0147-5490-468E-AB7D-5E8BCD89AEF9}" dt="2023-01-20T07:58:37.838" v="30"/>
        <pc:sldMkLst>
          <pc:docMk/>
          <pc:sldMk cId="2445165392" sldId="441"/>
        </pc:sldMkLst>
      </pc:sldChg>
      <pc:sldChg chg="modTransition">
        <pc:chgData name="Leonie Smith" userId="fed1330f33f5650e" providerId="LiveId" clId="{F32C0147-5490-468E-AB7D-5E8BCD89AEF9}" dt="2023-01-20T07:58:37.838" v="30"/>
        <pc:sldMkLst>
          <pc:docMk/>
          <pc:sldMk cId="792005698" sldId="442"/>
        </pc:sldMkLst>
      </pc:sldChg>
      <pc:sldChg chg="modTransition">
        <pc:chgData name="Leonie Smith" userId="fed1330f33f5650e" providerId="LiveId" clId="{F32C0147-5490-468E-AB7D-5E8BCD89AEF9}" dt="2023-01-20T07:58:37.838" v="30"/>
        <pc:sldMkLst>
          <pc:docMk/>
          <pc:sldMk cId="1180516623" sldId="443"/>
        </pc:sldMkLst>
      </pc:sldChg>
      <pc:sldChg chg="modTransition">
        <pc:chgData name="Leonie Smith" userId="fed1330f33f5650e" providerId="LiveId" clId="{F32C0147-5490-468E-AB7D-5E8BCD89AEF9}" dt="2023-01-20T07:58:37.838" v="30"/>
        <pc:sldMkLst>
          <pc:docMk/>
          <pc:sldMk cId="3133461302" sldId="444"/>
        </pc:sldMkLst>
      </pc:sldChg>
      <pc:sldChg chg="modTransition">
        <pc:chgData name="Leonie Smith" userId="fed1330f33f5650e" providerId="LiveId" clId="{F32C0147-5490-468E-AB7D-5E8BCD89AEF9}" dt="2023-01-20T07:58:37.838" v="30"/>
        <pc:sldMkLst>
          <pc:docMk/>
          <pc:sldMk cId="1875031950" sldId="445"/>
        </pc:sldMkLst>
      </pc:sldChg>
      <pc:sldChg chg="modTransition">
        <pc:chgData name="Leonie Smith" userId="fed1330f33f5650e" providerId="LiveId" clId="{F32C0147-5490-468E-AB7D-5E8BCD89AEF9}" dt="2023-01-20T07:58:37.838" v="30"/>
        <pc:sldMkLst>
          <pc:docMk/>
          <pc:sldMk cId="2166686327" sldId="446"/>
        </pc:sldMkLst>
      </pc:sldChg>
      <pc:sldChg chg="modTransition">
        <pc:chgData name="Leonie Smith" userId="fed1330f33f5650e" providerId="LiveId" clId="{F32C0147-5490-468E-AB7D-5E8BCD89AEF9}" dt="2023-01-20T07:58:37.838" v="30"/>
        <pc:sldMkLst>
          <pc:docMk/>
          <pc:sldMk cId="3443745201" sldId="447"/>
        </pc:sldMkLst>
      </pc:sldChg>
      <pc:sldChg chg="modTransition">
        <pc:chgData name="Leonie Smith" userId="fed1330f33f5650e" providerId="LiveId" clId="{F32C0147-5490-468E-AB7D-5E8BCD89AEF9}" dt="2023-01-20T07:58:37.838" v="30"/>
        <pc:sldMkLst>
          <pc:docMk/>
          <pc:sldMk cId="165589800" sldId="448"/>
        </pc:sldMkLst>
      </pc:sldChg>
      <pc:sldChg chg="modTransition">
        <pc:chgData name="Leonie Smith" userId="fed1330f33f5650e" providerId="LiveId" clId="{F32C0147-5490-468E-AB7D-5E8BCD89AEF9}" dt="2023-01-20T07:58:37.838" v="30"/>
        <pc:sldMkLst>
          <pc:docMk/>
          <pc:sldMk cId="3922863699" sldId="449"/>
        </pc:sldMkLst>
      </pc:sldChg>
      <pc:sldChg chg="modTransition">
        <pc:chgData name="Leonie Smith" userId="fed1330f33f5650e" providerId="LiveId" clId="{F32C0147-5490-468E-AB7D-5E8BCD89AEF9}" dt="2023-01-20T07:58:37.838" v="30"/>
        <pc:sldMkLst>
          <pc:docMk/>
          <pc:sldMk cId="2272878180" sldId="450"/>
        </pc:sldMkLst>
      </pc:sldChg>
      <pc:sldChg chg="modTransition">
        <pc:chgData name="Leonie Smith" userId="fed1330f33f5650e" providerId="LiveId" clId="{F32C0147-5490-468E-AB7D-5E8BCD89AEF9}" dt="2023-01-20T07:58:37.838" v="30"/>
        <pc:sldMkLst>
          <pc:docMk/>
          <pc:sldMk cId="4294326179" sldId="451"/>
        </pc:sldMkLst>
      </pc:sldChg>
      <pc:sldChg chg="modTransition">
        <pc:chgData name="Leonie Smith" userId="fed1330f33f5650e" providerId="LiveId" clId="{F32C0147-5490-468E-AB7D-5E8BCD89AEF9}" dt="2023-01-20T07:58:37.838" v="30"/>
        <pc:sldMkLst>
          <pc:docMk/>
          <pc:sldMk cId="3119017654" sldId="452"/>
        </pc:sldMkLst>
      </pc:sldChg>
      <pc:sldChg chg="modTransition">
        <pc:chgData name="Leonie Smith" userId="fed1330f33f5650e" providerId="LiveId" clId="{F32C0147-5490-468E-AB7D-5E8BCD89AEF9}" dt="2023-01-20T07:58:37.838" v="30"/>
        <pc:sldMkLst>
          <pc:docMk/>
          <pc:sldMk cId="1331795980" sldId="453"/>
        </pc:sldMkLst>
      </pc:sldChg>
      <pc:sldChg chg="modTransition">
        <pc:chgData name="Leonie Smith" userId="fed1330f33f5650e" providerId="LiveId" clId="{F32C0147-5490-468E-AB7D-5E8BCD89AEF9}" dt="2023-01-20T07:58:37.838" v="30"/>
        <pc:sldMkLst>
          <pc:docMk/>
          <pc:sldMk cId="836718411" sldId="454"/>
        </pc:sldMkLst>
      </pc:sldChg>
      <pc:sldChg chg="modTransition">
        <pc:chgData name="Leonie Smith" userId="fed1330f33f5650e" providerId="LiveId" clId="{F32C0147-5490-468E-AB7D-5E8BCD89AEF9}" dt="2023-01-20T07:58:37.838" v="30"/>
        <pc:sldMkLst>
          <pc:docMk/>
          <pc:sldMk cId="3996438012" sldId="455"/>
        </pc:sldMkLst>
      </pc:sldChg>
      <pc:sldChg chg="modTransition">
        <pc:chgData name="Leonie Smith" userId="fed1330f33f5650e" providerId="LiveId" clId="{F32C0147-5490-468E-AB7D-5E8BCD89AEF9}" dt="2023-01-20T07:58:37.838" v="30"/>
        <pc:sldMkLst>
          <pc:docMk/>
          <pc:sldMk cId="3010577098" sldId="456"/>
        </pc:sldMkLst>
      </pc:sldChg>
      <pc:sldChg chg="modTransition">
        <pc:chgData name="Leonie Smith" userId="fed1330f33f5650e" providerId="LiveId" clId="{F32C0147-5490-468E-AB7D-5E8BCD89AEF9}" dt="2023-01-20T07:58:37.838" v="30"/>
        <pc:sldMkLst>
          <pc:docMk/>
          <pc:sldMk cId="873324652" sldId="458"/>
        </pc:sldMkLst>
      </pc:sldChg>
      <pc:sldChg chg="addSp delSp modSp mod modTransition">
        <pc:chgData name="Leonie Smith" userId="fed1330f33f5650e" providerId="LiveId" clId="{F32C0147-5490-468E-AB7D-5E8BCD89AEF9}" dt="2023-01-20T07:58:37.838" v="30"/>
        <pc:sldMkLst>
          <pc:docMk/>
          <pc:sldMk cId="1547322683" sldId="459"/>
        </pc:sldMkLst>
        <pc:spChg chg="del">
          <ac:chgData name="Leonie Smith" userId="fed1330f33f5650e" providerId="LiveId" clId="{F32C0147-5490-468E-AB7D-5E8BCD89AEF9}" dt="2023-01-20T07:52:57.766" v="0" actId="21"/>
          <ac:spMkLst>
            <pc:docMk/>
            <pc:sldMk cId="1547322683" sldId="459"/>
            <ac:spMk id="3" creationId="{EBE95205-AB11-5AF4-11FA-E3B1FBAFF0A9}"/>
          </ac:spMkLst>
        </pc:spChg>
        <pc:spChg chg="add mod">
          <ac:chgData name="Leonie Smith" userId="fed1330f33f5650e" providerId="LiveId" clId="{F32C0147-5490-468E-AB7D-5E8BCD89AEF9}" dt="2023-01-20T07:53:46.379" v="7"/>
          <ac:spMkLst>
            <pc:docMk/>
            <pc:sldMk cId="1547322683" sldId="459"/>
            <ac:spMk id="4" creationId="{A9569B03-2EB2-DD72-E6BB-4525987589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E89E2-0C97-444D-A95B-1074CB6D63B9}"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8EED2-397A-4EC0-8B97-6DA62580C186}" type="slidenum">
              <a:rPr lang="en-ZA" smtClean="0"/>
              <a:t>‹#›</a:t>
            </a:fld>
            <a:endParaRPr lang="en-ZA"/>
          </a:p>
        </p:txBody>
      </p:sp>
    </p:spTree>
    <p:extLst>
      <p:ext uri="{BB962C8B-B14F-4D97-AF65-F5344CB8AC3E}">
        <p14:creationId xmlns:p14="http://schemas.microsoft.com/office/powerpoint/2010/main" val="137951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6</a:t>
            </a:fld>
            <a:endParaRPr lang="en-ZA"/>
          </a:p>
        </p:txBody>
      </p:sp>
    </p:spTree>
    <p:extLst>
      <p:ext uri="{BB962C8B-B14F-4D97-AF65-F5344CB8AC3E}">
        <p14:creationId xmlns:p14="http://schemas.microsoft.com/office/powerpoint/2010/main" val="4258127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28</a:t>
            </a:fld>
            <a:endParaRPr lang="en-ZA"/>
          </a:p>
        </p:txBody>
      </p:sp>
    </p:spTree>
    <p:extLst>
      <p:ext uri="{BB962C8B-B14F-4D97-AF65-F5344CB8AC3E}">
        <p14:creationId xmlns:p14="http://schemas.microsoft.com/office/powerpoint/2010/main" val="3193133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30</a:t>
            </a:fld>
            <a:endParaRPr lang="en-ZA"/>
          </a:p>
        </p:txBody>
      </p:sp>
    </p:spTree>
    <p:extLst>
      <p:ext uri="{BB962C8B-B14F-4D97-AF65-F5344CB8AC3E}">
        <p14:creationId xmlns:p14="http://schemas.microsoft.com/office/powerpoint/2010/main" val="1011288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32</a:t>
            </a:fld>
            <a:endParaRPr lang="en-ZA"/>
          </a:p>
        </p:txBody>
      </p:sp>
    </p:spTree>
    <p:extLst>
      <p:ext uri="{BB962C8B-B14F-4D97-AF65-F5344CB8AC3E}">
        <p14:creationId xmlns:p14="http://schemas.microsoft.com/office/powerpoint/2010/main" val="624526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Calibri" panose="020F0502020204030204" pitchFamily="34" charset="0"/>
                <a:ea typeface="Calibri" panose="020F0502020204030204" pitchFamily="34" charset="0"/>
                <a:cs typeface="Microsoft Himalaya" panose="01010100010101010101" pitchFamily="2" charset="0"/>
              </a:rPr>
              <a:t> </a:t>
            </a:r>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36</a:t>
            </a:fld>
            <a:endParaRPr lang="en-ZA"/>
          </a:p>
        </p:txBody>
      </p:sp>
    </p:spTree>
    <p:extLst>
      <p:ext uri="{BB962C8B-B14F-4D97-AF65-F5344CB8AC3E}">
        <p14:creationId xmlns:p14="http://schemas.microsoft.com/office/powerpoint/2010/main" val="143132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38</a:t>
            </a:fld>
            <a:endParaRPr lang="en-ZA"/>
          </a:p>
        </p:txBody>
      </p:sp>
    </p:spTree>
    <p:extLst>
      <p:ext uri="{BB962C8B-B14F-4D97-AF65-F5344CB8AC3E}">
        <p14:creationId xmlns:p14="http://schemas.microsoft.com/office/powerpoint/2010/main" val="980153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Calibri" panose="020F0502020204030204" pitchFamily="34" charset="0"/>
                <a:ea typeface="Calibri" panose="020F0502020204030204" pitchFamily="34" charset="0"/>
                <a:cs typeface="Microsoft Himalaya" panose="01010100010101010101" pitchFamily="2" charset="0"/>
              </a:rPr>
              <a:t> </a:t>
            </a:r>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40</a:t>
            </a:fld>
            <a:endParaRPr lang="en-ZA"/>
          </a:p>
        </p:txBody>
      </p:sp>
    </p:spTree>
    <p:extLst>
      <p:ext uri="{BB962C8B-B14F-4D97-AF65-F5344CB8AC3E}">
        <p14:creationId xmlns:p14="http://schemas.microsoft.com/office/powerpoint/2010/main" val="2121383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8</a:t>
            </a:fld>
            <a:endParaRPr lang="en-ZA"/>
          </a:p>
        </p:txBody>
      </p:sp>
    </p:spTree>
    <p:extLst>
      <p:ext uri="{BB962C8B-B14F-4D97-AF65-F5344CB8AC3E}">
        <p14:creationId xmlns:p14="http://schemas.microsoft.com/office/powerpoint/2010/main" val="3572911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12</a:t>
            </a:fld>
            <a:endParaRPr lang="en-ZA"/>
          </a:p>
        </p:txBody>
      </p:sp>
    </p:spTree>
    <p:extLst>
      <p:ext uri="{BB962C8B-B14F-4D97-AF65-F5344CB8AC3E}">
        <p14:creationId xmlns:p14="http://schemas.microsoft.com/office/powerpoint/2010/main" val="2399031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1</a:t>
            </a:r>
          </a:p>
        </p:txBody>
      </p:sp>
      <p:sp>
        <p:nvSpPr>
          <p:cNvPr id="4" name="Slide Number Placeholder 3"/>
          <p:cNvSpPr>
            <a:spLocks noGrp="1"/>
          </p:cNvSpPr>
          <p:nvPr>
            <p:ph type="sldNum" sz="quarter" idx="5"/>
          </p:nvPr>
        </p:nvSpPr>
        <p:spPr/>
        <p:txBody>
          <a:bodyPr/>
          <a:lstStyle/>
          <a:p>
            <a:fld id="{4EC8EED2-397A-4EC0-8B97-6DA62580C186}" type="slidenum">
              <a:rPr lang="en-ZA" smtClean="0"/>
              <a:t>14</a:t>
            </a:fld>
            <a:endParaRPr lang="en-ZA"/>
          </a:p>
        </p:txBody>
      </p:sp>
    </p:spTree>
    <p:extLst>
      <p:ext uri="{BB962C8B-B14F-4D97-AF65-F5344CB8AC3E}">
        <p14:creationId xmlns:p14="http://schemas.microsoft.com/office/powerpoint/2010/main" val="275200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16</a:t>
            </a:fld>
            <a:endParaRPr lang="en-ZA"/>
          </a:p>
        </p:txBody>
      </p:sp>
    </p:spTree>
    <p:extLst>
      <p:ext uri="{BB962C8B-B14F-4D97-AF65-F5344CB8AC3E}">
        <p14:creationId xmlns:p14="http://schemas.microsoft.com/office/powerpoint/2010/main" val="107424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4EC8EED2-397A-4EC0-8B97-6DA62580C186}" type="slidenum">
              <a:rPr lang="en-ZA" smtClean="0"/>
              <a:t>18</a:t>
            </a:fld>
            <a:endParaRPr lang="en-ZA"/>
          </a:p>
        </p:txBody>
      </p:sp>
    </p:spTree>
    <p:extLst>
      <p:ext uri="{BB962C8B-B14F-4D97-AF65-F5344CB8AC3E}">
        <p14:creationId xmlns:p14="http://schemas.microsoft.com/office/powerpoint/2010/main" val="395961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20</a:t>
            </a:fld>
            <a:endParaRPr lang="en-ZA"/>
          </a:p>
        </p:txBody>
      </p:sp>
    </p:spTree>
    <p:extLst>
      <p:ext uri="{BB962C8B-B14F-4D97-AF65-F5344CB8AC3E}">
        <p14:creationId xmlns:p14="http://schemas.microsoft.com/office/powerpoint/2010/main" val="4118329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22</a:t>
            </a:fld>
            <a:endParaRPr lang="en-ZA"/>
          </a:p>
        </p:txBody>
      </p:sp>
    </p:spTree>
    <p:extLst>
      <p:ext uri="{BB962C8B-B14F-4D97-AF65-F5344CB8AC3E}">
        <p14:creationId xmlns:p14="http://schemas.microsoft.com/office/powerpoint/2010/main" val="1382676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26</a:t>
            </a:fld>
            <a:endParaRPr lang="en-ZA"/>
          </a:p>
        </p:txBody>
      </p:sp>
    </p:spTree>
    <p:extLst>
      <p:ext uri="{BB962C8B-B14F-4D97-AF65-F5344CB8AC3E}">
        <p14:creationId xmlns:p14="http://schemas.microsoft.com/office/powerpoint/2010/main" val="3901777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F6C06-2E18-4251-ABA9-41510F8626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2DB8F17-D173-4DBC-AC32-0348C3A464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B889A850-B106-4F64-8B51-31050DDBCA98}"/>
              </a:ext>
            </a:extLst>
          </p:cNvPr>
          <p:cNvSpPr>
            <a:spLocks noGrp="1"/>
          </p:cNvSpPr>
          <p:nvPr>
            <p:ph type="dt" sz="half" idx="10"/>
          </p:nvPr>
        </p:nvSpPr>
        <p:spPr/>
        <p:txBody>
          <a:bodyPr/>
          <a:lstStyle/>
          <a:p>
            <a:fld id="{9355B553-3305-4679-8696-12DDB5F9163A}" type="datetimeFigureOut">
              <a:rPr lang="en-ZA" smtClean="0"/>
              <a:t>2023/01/20</a:t>
            </a:fld>
            <a:endParaRPr lang="en-ZA"/>
          </a:p>
        </p:txBody>
      </p:sp>
      <p:sp>
        <p:nvSpPr>
          <p:cNvPr id="5" name="Footer Placeholder 4">
            <a:extLst>
              <a:ext uri="{FF2B5EF4-FFF2-40B4-BE49-F238E27FC236}">
                <a16:creationId xmlns:a16="http://schemas.microsoft.com/office/drawing/2014/main" id="{24C3310A-29EB-433E-8D41-4961192F72C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C2CB473-BFF1-4E1C-9E71-B4DECC81D83C}"/>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1646474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5704-7D9D-40E2-9214-602775B63A3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D6C74B4-A4CE-49FD-9963-D225E3C660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A0AF7CE-ACA2-41AF-82AD-84E7A35B7C7F}"/>
              </a:ext>
            </a:extLst>
          </p:cNvPr>
          <p:cNvSpPr>
            <a:spLocks noGrp="1"/>
          </p:cNvSpPr>
          <p:nvPr>
            <p:ph type="dt" sz="half" idx="10"/>
          </p:nvPr>
        </p:nvSpPr>
        <p:spPr/>
        <p:txBody>
          <a:bodyPr/>
          <a:lstStyle/>
          <a:p>
            <a:fld id="{9355B553-3305-4679-8696-12DDB5F9163A}" type="datetimeFigureOut">
              <a:rPr lang="en-ZA" smtClean="0"/>
              <a:t>2023/01/20</a:t>
            </a:fld>
            <a:endParaRPr lang="en-ZA"/>
          </a:p>
        </p:txBody>
      </p:sp>
      <p:sp>
        <p:nvSpPr>
          <p:cNvPr id="5" name="Footer Placeholder 4">
            <a:extLst>
              <a:ext uri="{FF2B5EF4-FFF2-40B4-BE49-F238E27FC236}">
                <a16:creationId xmlns:a16="http://schemas.microsoft.com/office/drawing/2014/main" id="{1235DAE4-72B4-45D0-9FD2-0A8EFB1ACF1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352F9B-8B84-468C-8E25-F8574E898A77}"/>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2721881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0337E7-D551-4356-9B7C-F6D78FE3FA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59B8380-D699-4D77-B985-55C795CA01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E3728F8-3EB7-41F6-A710-24724DF5658A}"/>
              </a:ext>
            </a:extLst>
          </p:cNvPr>
          <p:cNvSpPr>
            <a:spLocks noGrp="1"/>
          </p:cNvSpPr>
          <p:nvPr>
            <p:ph type="dt" sz="half" idx="10"/>
          </p:nvPr>
        </p:nvSpPr>
        <p:spPr/>
        <p:txBody>
          <a:bodyPr/>
          <a:lstStyle/>
          <a:p>
            <a:fld id="{9355B553-3305-4679-8696-12DDB5F9163A}" type="datetimeFigureOut">
              <a:rPr lang="en-ZA" smtClean="0"/>
              <a:t>2023/01/20</a:t>
            </a:fld>
            <a:endParaRPr lang="en-ZA"/>
          </a:p>
        </p:txBody>
      </p:sp>
      <p:sp>
        <p:nvSpPr>
          <p:cNvPr id="5" name="Footer Placeholder 4">
            <a:extLst>
              <a:ext uri="{FF2B5EF4-FFF2-40B4-BE49-F238E27FC236}">
                <a16:creationId xmlns:a16="http://schemas.microsoft.com/office/drawing/2014/main" id="{59F705CB-D06A-4A38-A14D-CAB20E83467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840C737-DE1C-40B9-9C81-CCE68FCC7332}"/>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3785018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26E6-5DB6-4366-A79E-C686B84D41B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EB0FDEFE-4E74-443C-AA2A-749AA14257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7B063E8-60A8-43FC-BD83-31BFC9E67DCE}"/>
              </a:ext>
            </a:extLst>
          </p:cNvPr>
          <p:cNvSpPr>
            <a:spLocks noGrp="1"/>
          </p:cNvSpPr>
          <p:nvPr>
            <p:ph type="dt" sz="half" idx="10"/>
          </p:nvPr>
        </p:nvSpPr>
        <p:spPr/>
        <p:txBody>
          <a:bodyPr/>
          <a:lstStyle/>
          <a:p>
            <a:fld id="{9355B553-3305-4679-8696-12DDB5F9163A}" type="datetimeFigureOut">
              <a:rPr lang="en-ZA" smtClean="0"/>
              <a:t>2023/01/20</a:t>
            </a:fld>
            <a:endParaRPr lang="en-ZA"/>
          </a:p>
        </p:txBody>
      </p:sp>
      <p:sp>
        <p:nvSpPr>
          <p:cNvPr id="5" name="Footer Placeholder 4">
            <a:extLst>
              <a:ext uri="{FF2B5EF4-FFF2-40B4-BE49-F238E27FC236}">
                <a16:creationId xmlns:a16="http://schemas.microsoft.com/office/drawing/2014/main" id="{1D7A1657-9D08-4424-ADFF-0484E1B45B3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D69435F-B8E9-46C9-B286-0E678261A7AD}"/>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953302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17677-D966-4267-9EF8-EF3A44201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87B18743-6927-449F-B59D-1B0A7F4DBF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EA378E-2BA3-4AD7-A91E-B1E800FC3837}"/>
              </a:ext>
            </a:extLst>
          </p:cNvPr>
          <p:cNvSpPr>
            <a:spLocks noGrp="1"/>
          </p:cNvSpPr>
          <p:nvPr>
            <p:ph type="dt" sz="half" idx="10"/>
          </p:nvPr>
        </p:nvSpPr>
        <p:spPr/>
        <p:txBody>
          <a:bodyPr/>
          <a:lstStyle/>
          <a:p>
            <a:fld id="{9355B553-3305-4679-8696-12DDB5F9163A}" type="datetimeFigureOut">
              <a:rPr lang="en-ZA" smtClean="0"/>
              <a:t>2023/01/20</a:t>
            </a:fld>
            <a:endParaRPr lang="en-ZA"/>
          </a:p>
        </p:txBody>
      </p:sp>
      <p:sp>
        <p:nvSpPr>
          <p:cNvPr id="5" name="Footer Placeholder 4">
            <a:extLst>
              <a:ext uri="{FF2B5EF4-FFF2-40B4-BE49-F238E27FC236}">
                <a16:creationId xmlns:a16="http://schemas.microsoft.com/office/drawing/2014/main" id="{AE5547CB-EFB4-4C3F-8C7C-51A1C60ABF6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CA3C6D-5F55-46E7-B0F0-E2A9A51B4D29}"/>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2869809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F7A0-28A0-4DAB-9D5D-548C487AEE5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A324F84F-BD6B-419F-BEAF-7C63DC3318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98E4310-B529-4BEB-80CB-9D7DC5D967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B6F68A8-F894-4E3F-B416-F74D0A3E3069}"/>
              </a:ext>
            </a:extLst>
          </p:cNvPr>
          <p:cNvSpPr>
            <a:spLocks noGrp="1"/>
          </p:cNvSpPr>
          <p:nvPr>
            <p:ph type="dt" sz="half" idx="10"/>
          </p:nvPr>
        </p:nvSpPr>
        <p:spPr/>
        <p:txBody>
          <a:bodyPr/>
          <a:lstStyle/>
          <a:p>
            <a:fld id="{9355B553-3305-4679-8696-12DDB5F9163A}" type="datetimeFigureOut">
              <a:rPr lang="en-ZA" smtClean="0"/>
              <a:t>2023/01/20</a:t>
            </a:fld>
            <a:endParaRPr lang="en-ZA"/>
          </a:p>
        </p:txBody>
      </p:sp>
      <p:sp>
        <p:nvSpPr>
          <p:cNvPr id="6" name="Footer Placeholder 5">
            <a:extLst>
              <a:ext uri="{FF2B5EF4-FFF2-40B4-BE49-F238E27FC236}">
                <a16:creationId xmlns:a16="http://schemas.microsoft.com/office/drawing/2014/main" id="{3698BDDE-0AAB-4263-9680-7CD48AF5DC5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ABBC401-318E-4403-A235-B6674FC5C57D}"/>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153718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2500-ADEC-49CC-A091-E749F3C42C0A}"/>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B2B57FF-C235-4E28-8BCF-854C57C3ED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3305D-77D1-4535-A57C-6E3B55A8C8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844B9D-17B6-4750-BEDB-7353440AE9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FF54B2-6BF4-4470-9E65-E559E7F802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2744ABB-C549-42A8-8A43-10D6AFAAB826}"/>
              </a:ext>
            </a:extLst>
          </p:cNvPr>
          <p:cNvSpPr>
            <a:spLocks noGrp="1"/>
          </p:cNvSpPr>
          <p:nvPr>
            <p:ph type="dt" sz="half" idx="10"/>
          </p:nvPr>
        </p:nvSpPr>
        <p:spPr/>
        <p:txBody>
          <a:bodyPr/>
          <a:lstStyle/>
          <a:p>
            <a:fld id="{9355B553-3305-4679-8696-12DDB5F9163A}" type="datetimeFigureOut">
              <a:rPr lang="en-ZA" smtClean="0"/>
              <a:t>2023/01/20</a:t>
            </a:fld>
            <a:endParaRPr lang="en-ZA"/>
          </a:p>
        </p:txBody>
      </p:sp>
      <p:sp>
        <p:nvSpPr>
          <p:cNvPr id="8" name="Footer Placeholder 7">
            <a:extLst>
              <a:ext uri="{FF2B5EF4-FFF2-40B4-BE49-F238E27FC236}">
                <a16:creationId xmlns:a16="http://schemas.microsoft.com/office/drawing/2014/main" id="{3C571600-2428-4716-99A6-EC6FDF52138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3916EAC-5E2F-48C9-9B86-5821A97F33A2}"/>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3929730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35D4-0370-4577-A72D-1D6D29A555FB}"/>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8B176196-4454-4753-BBDF-3094D1B20AFB}"/>
              </a:ext>
            </a:extLst>
          </p:cNvPr>
          <p:cNvSpPr>
            <a:spLocks noGrp="1"/>
          </p:cNvSpPr>
          <p:nvPr>
            <p:ph type="dt" sz="half" idx="10"/>
          </p:nvPr>
        </p:nvSpPr>
        <p:spPr/>
        <p:txBody>
          <a:bodyPr/>
          <a:lstStyle/>
          <a:p>
            <a:fld id="{9355B553-3305-4679-8696-12DDB5F9163A}" type="datetimeFigureOut">
              <a:rPr lang="en-ZA" smtClean="0"/>
              <a:t>2023/01/20</a:t>
            </a:fld>
            <a:endParaRPr lang="en-ZA"/>
          </a:p>
        </p:txBody>
      </p:sp>
      <p:sp>
        <p:nvSpPr>
          <p:cNvPr id="4" name="Footer Placeholder 3">
            <a:extLst>
              <a:ext uri="{FF2B5EF4-FFF2-40B4-BE49-F238E27FC236}">
                <a16:creationId xmlns:a16="http://schemas.microsoft.com/office/drawing/2014/main" id="{F8058131-9400-48B2-B696-6E77E74B94BB}"/>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0EC557FE-3359-4216-9AB4-A67B4576094B}"/>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183719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F750D-DCFA-4866-8B9A-F466756FFF03}"/>
              </a:ext>
            </a:extLst>
          </p:cNvPr>
          <p:cNvSpPr>
            <a:spLocks noGrp="1"/>
          </p:cNvSpPr>
          <p:nvPr>
            <p:ph type="dt" sz="half" idx="10"/>
          </p:nvPr>
        </p:nvSpPr>
        <p:spPr/>
        <p:txBody>
          <a:bodyPr/>
          <a:lstStyle/>
          <a:p>
            <a:fld id="{9355B553-3305-4679-8696-12DDB5F9163A}" type="datetimeFigureOut">
              <a:rPr lang="en-ZA" smtClean="0"/>
              <a:t>2023/01/20</a:t>
            </a:fld>
            <a:endParaRPr lang="en-ZA"/>
          </a:p>
        </p:txBody>
      </p:sp>
      <p:sp>
        <p:nvSpPr>
          <p:cNvPr id="3" name="Footer Placeholder 2">
            <a:extLst>
              <a:ext uri="{FF2B5EF4-FFF2-40B4-BE49-F238E27FC236}">
                <a16:creationId xmlns:a16="http://schemas.microsoft.com/office/drawing/2014/main" id="{0F07F3CA-3023-4E4A-929E-5FF95A57B79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CAE9E8EC-9A4E-4ABF-9AF9-EED3385E9A04}"/>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50734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0EC1A-5532-4488-8EF2-70321E13D3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D8F0A07-AC58-415C-8AEB-69E4DB337A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3BD1123A-3108-43C4-B07F-95052986D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7FE625-B1E0-412B-ACC7-D5EA8A141A80}"/>
              </a:ext>
            </a:extLst>
          </p:cNvPr>
          <p:cNvSpPr>
            <a:spLocks noGrp="1"/>
          </p:cNvSpPr>
          <p:nvPr>
            <p:ph type="dt" sz="half" idx="10"/>
          </p:nvPr>
        </p:nvSpPr>
        <p:spPr/>
        <p:txBody>
          <a:bodyPr/>
          <a:lstStyle/>
          <a:p>
            <a:fld id="{9355B553-3305-4679-8696-12DDB5F9163A}" type="datetimeFigureOut">
              <a:rPr lang="en-ZA" smtClean="0"/>
              <a:t>2023/01/20</a:t>
            </a:fld>
            <a:endParaRPr lang="en-ZA"/>
          </a:p>
        </p:txBody>
      </p:sp>
      <p:sp>
        <p:nvSpPr>
          <p:cNvPr id="6" name="Footer Placeholder 5">
            <a:extLst>
              <a:ext uri="{FF2B5EF4-FFF2-40B4-BE49-F238E27FC236}">
                <a16:creationId xmlns:a16="http://schemas.microsoft.com/office/drawing/2014/main" id="{B0DFA525-0742-4309-A091-BEC253482CD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E018FD8-108D-4F0A-8333-B10DBDA20639}"/>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55958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07A7-B8B2-4F55-B0B9-28A00B1B3F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13C0349B-5254-49B4-9A5E-A8C2198861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6B7FE64C-8285-431B-AF8E-FE109364CA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1B53B-74B6-4496-9E0F-5FA4208A46E3}"/>
              </a:ext>
            </a:extLst>
          </p:cNvPr>
          <p:cNvSpPr>
            <a:spLocks noGrp="1"/>
          </p:cNvSpPr>
          <p:nvPr>
            <p:ph type="dt" sz="half" idx="10"/>
          </p:nvPr>
        </p:nvSpPr>
        <p:spPr/>
        <p:txBody>
          <a:bodyPr/>
          <a:lstStyle/>
          <a:p>
            <a:fld id="{9355B553-3305-4679-8696-12DDB5F9163A}" type="datetimeFigureOut">
              <a:rPr lang="en-ZA" smtClean="0"/>
              <a:t>2023/01/20</a:t>
            </a:fld>
            <a:endParaRPr lang="en-ZA"/>
          </a:p>
        </p:txBody>
      </p:sp>
      <p:sp>
        <p:nvSpPr>
          <p:cNvPr id="6" name="Footer Placeholder 5">
            <a:extLst>
              <a:ext uri="{FF2B5EF4-FFF2-40B4-BE49-F238E27FC236}">
                <a16:creationId xmlns:a16="http://schemas.microsoft.com/office/drawing/2014/main" id="{E7160B7B-AFDE-4684-85B0-95DB96B2927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2C5620C-EED5-4F8B-8E6E-81B5E911FCF0}"/>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1731961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A8CCB6-1504-4F43-92DF-9D6C85634A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A8D26FD-9C32-4158-AEC9-B20C77E13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CA6A2E0-A559-43A6-A352-F4685D0908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5B553-3305-4679-8696-12DDB5F9163A}" type="datetimeFigureOut">
              <a:rPr lang="en-ZA" smtClean="0"/>
              <a:t>2023/01/20</a:t>
            </a:fld>
            <a:endParaRPr lang="en-ZA"/>
          </a:p>
        </p:txBody>
      </p:sp>
      <p:sp>
        <p:nvSpPr>
          <p:cNvPr id="5" name="Footer Placeholder 4">
            <a:extLst>
              <a:ext uri="{FF2B5EF4-FFF2-40B4-BE49-F238E27FC236}">
                <a16:creationId xmlns:a16="http://schemas.microsoft.com/office/drawing/2014/main" id="{B1FDABF4-7875-42A8-B9B9-D21B9F569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75A4EB26-49ED-4C6B-B726-5E63610E72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B0A71-344B-42B0-8C50-05135263A31B}" type="slidenum">
              <a:rPr lang="en-ZA" smtClean="0"/>
              <a:t>‹#›</a:t>
            </a:fld>
            <a:endParaRPr lang="en-ZA"/>
          </a:p>
        </p:txBody>
      </p:sp>
    </p:spTree>
    <p:extLst>
      <p:ext uri="{BB962C8B-B14F-4D97-AF65-F5344CB8AC3E}">
        <p14:creationId xmlns:p14="http://schemas.microsoft.com/office/powerpoint/2010/main" val="3908183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087A-83EB-A84D-B64A-22B946D9CEBC}"/>
              </a:ext>
            </a:extLst>
          </p:cNvPr>
          <p:cNvSpPr>
            <a:spLocks noGrp="1"/>
          </p:cNvSpPr>
          <p:nvPr>
            <p:ph type="title"/>
          </p:nvPr>
        </p:nvSpPr>
        <p:spPr/>
        <p:txBody>
          <a:bodyPr/>
          <a:lstStyle/>
          <a:p>
            <a:r>
              <a:rPr lang="en-IN" dirty="0"/>
              <a:t>03-7</a:t>
            </a:r>
          </a:p>
        </p:txBody>
      </p:sp>
      <p:sp>
        <p:nvSpPr>
          <p:cNvPr id="3" name="Content Placeholder 2">
            <a:extLst>
              <a:ext uri="{FF2B5EF4-FFF2-40B4-BE49-F238E27FC236}">
                <a16:creationId xmlns:a16="http://schemas.microsoft.com/office/drawing/2014/main" id="{C676D678-13D3-F7F6-A8E7-1B417A39A2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903445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F901-8E6D-457E-ADEC-0EB55FFB7CE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E669365-525C-4B1F-9FB7-7286488ABF96}"/>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ECDE324F-6EB3-4167-A806-705C6A3F4DF5}"/>
              </a:ext>
            </a:extLst>
          </p:cNvPr>
          <p:cNvPicPr>
            <a:picLocks noChangeAspect="1"/>
          </p:cNvPicPr>
          <p:nvPr/>
        </p:nvPicPr>
        <p:blipFill>
          <a:blip r:embed="rId2"/>
          <a:stretch>
            <a:fillRect/>
          </a:stretch>
        </p:blipFill>
        <p:spPr>
          <a:xfrm>
            <a:off x="0" y="0"/>
            <a:ext cx="13370218" cy="6858000"/>
          </a:xfrm>
          <a:prstGeom prst="rect">
            <a:avLst/>
          </a:prstGeom>
        </p:spPr>
      </p:pic>
      <p:sp>
        <p:nvSpPr>
          <p:cNvPr id="5" name="TextBox 4">
            <a:extLst>
              <a:ext uri="{FF2B5EF4-FFF2-40B4-BE49-F238E27FC236}">
                <a16:creationId xmlns:a16="http://schemas.microsoft.com/office/drawing/2014/main" id="{7F6BD0AC-FEC3-E389-0B59-F82218BECC2E}"/>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:21</a:t>
            </a:r>
          </a:p>
        </p:txBody>
      </p:sp>
    </p:spTree>
    <p:extLst>
      <p:ext uri="{BB962C8B-B14F-4D97-AF65-F5344CB8AC3E}">
        <p14:creationId xmlns:p14="http://schemas.microsoft.com/office/powerpoint/2010/main" val="3428496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CE226E6-2137-3504-6532-8EC928B8F56F}"/>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dirty="0">
                <a:solidFill>
                  <a:srgbClr val="777A7B"/>
                </a:solidFill>
                <a:latin typeface="Arial" panose="020B0604020202020204" pitchFamily="34" charset="0"/>
              </a:rPr>
              <a:t>22</a:t>
            </a:r>
            <a:r>
              <a:rPr lang="en-US" sz="5400" dirty="0">
                <a:solidFill>
                  <a:srgbClr val="121212"/>
                </a:solidFill>
                <a:latin typeface="Arial" panose="020B0604020202020204" pitchFamily="34" charset="0"/>
              </a:rPr>
              <a:t>While the earth remains, seed time and harvest, and cold and heat, and summer and winter, and day and night will not cease.”</a:t>
            </a:r>
            <a:endParaRPr lang="en-IN" dirty="0"/>
          </a:p>
        </p:txBody>
      </p:sp>
    </p:spTree>
    <p:extLst>
      <p:ext uri="{BB962C8B-B14F-4D97-AF65-F5344CB8AC3E}">
        <p14:creationId xmlns:p14="http://schemas.microsoft.com/office/powerpoint/2010/main" val="1180516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AEBB70-955A-4625-8815-628C37514E44}"/>
              </a:ext>
            </a:extLst>
          </p:cNvPr>
          <p:cNvPicPr>
            <a:picLocks noChangeAspect="1"/>
          </p:cNvPicPr>
          <p:nvPr/>
        </p:nvPicPr>
        <p:blipFill>
          <a:blip r:embed="rId3"/>
          <a:stretch>
            <a:fillRect/>
          </a:stretch>
        </p:blipFill>
        <p:spPr>
          <a:xfrm>
            <a:off x="-1" y="0"/>
            <a:ext cx="12462761" cy="6858000"/>
          </a:xfrm>
          <a:prstGeom prst="rect">
            <a:avLst/>
          </a:prstGeom>
        </p:spPr>
      </p:pic>
      <p:sp>
        <p:nvSpPr>
          <p:cNvPr id="2" name="TextBox 1">
            <a:extLst>
              <a:ext uri="{FF2B5EF4-FFF2-40B4-BE49-F238E27FC236}">
                <a16:creationId xmlns:a16="http://schemas.microsoft.com/office/drawing/2014/main" id="{6ECDAD98-E386-D11D-C4E6-929FEBEE7B00}"/>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:22</a:t>
            </a:r>
          </a:p>
        </p:txBody>
      </p:sp>
    </p:spTree>
    <p:extLst>
      <p:ext uri="{BB962C8B-B14F-4D97-AF65-F5344CB8AC3E}">
        <p14:creationId xmlns:p14="http://schemas.microsoft.com/office/powerpoint/2010/main" val="1075759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a:t>
            </a:r>
            <a:r>
              <a:rPr lang="en-US" sz="4800" b="0" i="0" dirty="0">
                <a:solidFill>
                  <a:srgbClr val="121212"/>
                </a:solidFill>
                <a:effectLst/>
                <a:latin typeface="Arial" panose="020B0604020202020204" pitchFamily="34" charset="0"/>
              </a:rPr>
              <a:t>God blessed Noah and his sons, and said to them, “Be fruitful, multiply, and replenish the earth.</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133461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075C3-D632-4193-B23A-5B69AB0616D9}"/>
              </a:ext>
            </a:extLst>
          </p:cNvPr>
          <p:cNvSpPr>
            <a:spLocks noGrp="1"/>
          </p:cNvSpPr>
          <p:nvPr>
            <p:ph type="title"/>
          </p:nvPr>
        </p:nvSpPr>
        <p:spPr/>
        <p:txBody>
          <a:bodyPr/>
          <a:lstStyle/>
          <a:p>
            <a:endParaRPr lang="en-ZA" dirty="0"/>
          </a:p>
        </p:txBody>
      </p:sp>
      <p:sp>
        <p:nvSpPr>
          <p:cNvPr id="3" name="Content Placeholder 2">
            <a:extLst>
              <a:ext uri="{FF2B5EF4-FFF2-40B4-BE49-F238E27FC236}">
                <a16:creationId xmlns:a16="http://schemas.microsoft.com/office/drawing/2014/main" id="{65757062-4BBA-48AD-8F9D-B44639FB20E8}"/>
              </a:ext>
            </a:extLst>
          </p:cNvPr>
          <p:cNvSpPr>
            <a:spLocks noGrp="1"/>
          </p:cNvSpPr>
          <p:nvPr>
            <p:ph idx="1"/>
          </p:nvPr>
        </p:nvSpPr>
        <p:spPr/>
        <p:txBody>
          <a:bodyPr/>
          <a:lstStyle/>
          <a:p>
            <a:pPr marL="0" indent="0">
              <a:buNone/>
            </a:pPr>
            <a:endParaRPr lang="en-ZA" dirty="0"/>
          </a:p>
        </p:txBody>
      </p:sp>
      <p:pic>
        <p:nvPicPr>
          <p:cNvPr id="4" name="Picture 3">
            <a:extLst>
              <a:ext uri="{FF2B5EF4-FFF2-40B4-BE49-F238E27FC236}">
                <a16:creationId xmlns:a16="http://schemas.microsoft.com/office/drawing/2014/main" id="{D91E55D8-DF8E-49D6-9BBA-E014EC3759D9}"/>
              </a:ext>
            </a:extLst>
          </p:cNvPr>
          <p:cNvPicPr>
            <a:picLocks noChangeAspect="1"/>
          </p:cNvPicPr>
          <p:nvPr/>
        </p:nvPicPr>
        <p:blipFill>
          <a:blip r:embed="rId3"/>
          <a:stretch>
            <a:fillRect/>
          </a:stretch>
        </p:blipFill>
        <p:spPr>
          <a:xfrm>
            <a:off x="0" y="-140319"/>
            <a:ext cx="12192000" cy="7563754"/>
          </a:xfrm>
          <a:prstGeom prst="rect">
            <a:avLst/>
          </a:prstGeom>
        </p:spPr>
      </p:pic>
      <p:sp>
        <p:nvSpPr>
          <p:cNvPr id="5" name="TextBox 4">
            <a:extLst>
              <a:ext uri="{FF2B5EF4-FFF2-40B4-BE49-F238E27FC236}">
                <a16:creationId xmlns:a16="http://schemas.microsoft.com/office/drawing/2014/main" id="{68F8E193-6AB7-6F74-9FF6-623CF67BBA0C}"/>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175057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The fear of you and the dread of you will be on every animal of the earth, and on every bird of the sky. Everything that moves along the ground, and all the fish of the sea, are delivered into your hand.</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875031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09885B-623C-461F-8604-9A2C1AD9DE3F}"/>
              </a:ext>
            </a:extLst>
          </p:cNvPr>
          <p:cNvPicPr>
            <a:picLocks noChangeAspect="1"/>
          </p:cNvPicPr>
          <p:nvPr/>
        </p:nvPicPr>
        <p:blipFill>
          <a:blip r:embed="rId3"/>
          <a:stretch>
            <a:fillRect/>
          </a:stretch>
        </p:blipFill>
        <p:spPr>
          <a:xfrm>
            <a:off x="-151356" y="0"/>
            <a:ext cx="12494712" cy="6858000"/>
          </a:xfrm>
          <a:prstGeom prst="rect">
            <a:avLst/>
          </a:prstGeom>
        </p:spPr>
      </p:pic>
      <p:sp>
        <p:nvSpPr>
          <p:cNvPr id="3" name="TextBox 2">
            <a:extLst>
              <a:ext uri="{FF2B5EF4-FFF2-40B4-BE49-F238E27FC236}">
                <a16:creationId xmlns:a16="http://schemas.microsoft.com/office/drawing/2014/main" id="{95E4DF44-7BBE-395B-0AA2-7A0001D5D57E}"/>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925236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a:p>
            <a:r>
              <a:rPr lang="en-US" sz="4400" b="0" i="0" dirty="0">
                <a:solidFill>
                  <a:srgbClr val="777A7B"/>
                </a:solidFill>
                <a:effectLst/>
                <a:latin typeface="Arial" panose="020B0604020202020204" pitchFamily="34" charset="0"/>
              </a:rPr>
              <a:t>3</a:t>
            </a:r>
            <a:r>
              <a:rPr lang="en-US" sz="4400" b="0" i="0" dirty="0">
                <a:solidFill>
                  <a:srgbClr val="121212"/>
                </a:solidFill>
                <a:effectLst/>
                <a:latin typeface="Arial" panose="020B0604020202020204" pitchFamily="34" charset="0"/>
              </a:rPr>
              <a:t>Every moving thing that lives will be food for you. As I gave you the green herb, I have given everything to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166686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E2C3F0-4459-4427-9691-6B29CD107F5E}"/>
              </a:ext>
            </a:extLst>
          </p:cNvPr>
          <p:cNvPicPr>
            <a:picLocks noChangeAspect="1"/>
          </p:cNvPicPr>
          <p:nvPr/>
        </p:nvPicPr>
        <p:blipFill>
          <a:blip r:embed="rId3"/>
          <a:stretch>
            <a:fillRect/>
          </a:stretch>
        </p:blipFill>
        <p:spPr>
          <a:xfrm>
            <a:off x="0" y="0"/>
            <a:ext cx="12192000" cy="6907598"/>
          </a:xfrm>
          <a:prstGeom prst="rect">
            <a:avLst/>
          </a:prstGeom>
        </p:spPr>
      </p:pic>
      <p:sp>
        <p:nvSpPr>
          <p:cNvPr id="2" name="TextBox 1">
            <a:extLst>
              <a:ext uri="{FF2B5EF4-FFF2-40B4-BE49-F238E27FC236}">
                <a16:creationId xmlns:a16="http://schemas.microsoft.com/office/drawing/2014/main" id="{AEA94071-A877-6F29-9B6F-ABE72B47C913}"/>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44240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latin typeface="Arial" panose="020B0604020202020204" pitchFamily="34" charset="0"/>
              </a:rPr>
              <a:t>4</a:t>
            </a:r>
            <a:r>
              <a:rPr lang="en-US" sz="4400" b="0" i="0" dirty="0">
                <a:solidFill>
                  <a:srgbClr val="121212"/>
                </a:solidFill>
                <a:effectLst/>
                <a:latin typeface="Arial" panose="020B0604020202020204" pitchFamily="34" charset="0"/>
              </a:rPr>
              <a:t>But flesh with its life, that is, its blood, you shall not eat.</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443745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2">
            <a:extLst>
              <a:ext uri="{FF2B5EF4-FFF2-40B4-BE49-F238E27FC236}">
                <a16:creationId xmlns:a16="http://schemas.microsoft.com/office/drawing/2014/main" id="{CEE0761F-C8E2-6BA9-1DA9-7DC4C354F386}"/>
              </a:ext>
            </a:extLst>
          </p:cNvPr>
          <p:cNvPicPr>
            <a:picLocks noChangeAspect="1"/>
          </p:cNvPicPr>
          <p:nvPr/>
        </p:nvPicPr>
        <p:blipFill>
          <a:blip r:embed="rId2"/>
          <a:stretch>
            <a:fillRect/>
          </a:stretch>
        </p:blipFill>
        <p:spPr>
          <a:xfrm>
            <a:off x="-7113565" y="-457200"/>
            <a:ext cx="20832524" cy="11336791"/>
          </a:xfrm>
          <a:prstGeom prst="rect">
            <a:avLst/>
          </a:prstGeom>
        </p:spPr>
      </p:pic>
      <p:sp>
        <p:nvSpPr>
          <p:cNvPr id="4" name="TextBox 3">
            <a:extLst>
              <a:ext uri="{FF2B5EF4-FFF2-40B4-BE49-F238E27FC236}">
                <a16:creationId xmlns:a16="http://schemas.microsoft.com/office/drawing/2014/main" id="{A9569B03-2EB2-DD72-E6BB-452598758947}"/>
              </a:ext>
            </a:extLst>
          </p:cNvPr>
          <p:cNvSpPr txBox="1"/>
          <p:nvPr/>
        </p:nvSpPr>
        <p:spPr>
          <a:xfrm>
            <a:off x="6216871" y="362856"/>
            <a:ext cx="5873529" cy="3701143"/>
          </a:xfrm>
          <a:prstGeom prst="rect">
            <a:avLst/>
          </a:prstGeom>
          <a:noFill/>
        </p:spPr>
        <p:txBody>
          <a:bodyPr wrap="square" rtlCol="0">
            <a:noAutofit/>
          </a:bodyPr>
          <a:lstStyle/>
          <a:p>
            <a:r>
              <a:rPr lang="bo-CN" sz="6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en-US" sz="6000" i="0" dirty="0">
                <a:solidFill>
                  <a:schemeClr val="bg1"/>
                </a:solidFill>
                <a:effectLst/>
              </a:rPr>
              <a:t>God Makes a Covenant With Noah</a:t>
            </a:r>
            <a:r>
              <a:rPr lang="en-ZA" sz="6000" dirty="0">
                <a:solidFill>
                  <a:schemeClr val="bg1"/>
                </a:solidFill>
                <a:effectLst/>
                <a:ea typeface="Calibri" panose="020F0502020204030204" pitchFamily="34" charset="0"/>
                <a:cs typeface="Microsoft Himalaya" panose="01010100010101010101" pitchFamily="2" charset="0"/>
              </a:rPr>
              <a:t> – </a:t>
            </a:r>
          </a:p>
          <a:p>
            <a:r>
              <a:rPr lang="en-ZA" sz="6000" dirty="0">
                <a:solidFill>
                  <a:schemeClr val="bg1"/>
                </a:solidFill>
                <a:effectLst/>
                <a:ea typeface="Calibri" panose="020F0502020204030204" pitchFamily="34" charset="0"/>
                <a:cs typeface="Microsoft Himalaya" panose="01010100010101010101" pitchFamily="2" charset="0"/>
              </a:rPr>
              <a:t>Genesis 8:20-9:17 </a:t>
            </a:r>
          </a:p>
        </p:txBody>
      </p:sp>
    </p:spTree>
    <p:extLst>
      <p:ext uri="{BB962C8B-B14F-4D97-AF65-F5344CB8AC3E}">
        <p14:creationId xmlns:p14="http://schemas.microsoft.com/office/powerpoint/2010/main" val="1547322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1A84-507C-4B94-A7E0-C4A3082A1FC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5AC47BB-5C95-4C81-B6A8-D8F02B8EB450}"/>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9AAE1B1E-DAA5-49DD-9FC8-D5A717660BD0}"/>
              </a:ext>
            </a:extLst>
          </p:cNvPr>
          <p:cNvPicPr>
            <a:picLocks noChangeAspect="1"/>
          </p:cNvPicPr>
          <p:nvPr/>
        </p:nvPicPr>
        <p:blipFill>
          <a:blip r:embed="rId3"/>
          <a:stretch>
            <a:fillRect/>
          </a:stretch>
        </p:blipFill>
        <p:spPr>
          <a:xfrm>
            <a:off x="-2493819" y="-2358060"/>
            <a:ext cx="23316540" cy="13497114"/>
          </a:xfrm>
          <a:prstGeom prst="rect">
            <a:avLst/>
          </a:prstGeom>
        </p:spPr>
      </p:pic>
      <p:sp>
        <p:nvSpPr>
          <p:cNvPr id="5" name="TextBox 4">
            <a:extLst>
              <a:ext uri="{FF2B5EF4-FFF2-40B4-BE49-F238E27FC236}">
                <a16:creationId xmlns:a16="http://schemas.microsoft.com/office/drawing/2014/main" id="{77C430F8-CBD8-9543-BB9D-0A744174F5CA}"/>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845851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9C963FB-6525-8C42-8F1F-D5CC595EFC9E}"/>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5</a:t>
            </a:r>
            <a:r>
              <a:rPr lang="en-US" sz="4000" b="0" i="0" dirty="0">
                <a:solidFill>
                  <a:srgbClr val="121212"/>
                </a:solidFill>
                <a:effectLst/>
                <a:latin typeface="Arial" panose="020B0604020202020204" pitchFamily="34" charset="0"/>
              </a:rPr>
              <a:t>I will surely require accounting for your life’s blood. At the hand of every animal I will require it. At the hand of man, even at the hand of every man’s brother, I will require the life of man. </a:t>
            </a:r>
            <a:endParaRPr lang="en-IN" sz="4000" dirty="0"/>
          </a:p>
        </p:txBody>
      </p:sp>
    </p:spTree>
    <p:extLst>
      <p:ext uri="{BB962C8B-B14F-4D97-AF65-F5344CB8AC3E}">
        <p14:creationId xmlns:p14="http://schemas.microsoft.com/office/powerpoint/2010/main" val="165589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63459-2C53-4760-AF20-58AB0820C17A}"/>
              </a:ext>
            </a:extLst>
          </p:cNvPr>
          <p:cNvPicPr>
            <a:picLocks noChangeAspect="1"/>
          </p:cNvPicPr>
          <p:nvPr/>
        </p:nvPicPr>
        <p:blipFill>
          <a:blip r:embed="rId3"/>
          <a:stretch>
            <a:fillRect/>
          </a:stretch>
        </p:blipFill>
        <p:spPr>
          <a:xfrm>
            <a:off x="0" y="-1"/>
            <a:ext cx="12432632" cy="6870665"/>
          </a:xfrm>
          <a:prstGeom prst="rect">
            <a:avLst/>
          </a:prstGeom>
        </p:spPr>
      </p:pic>
      <p:sp>
        <p:nvSpPr>
          <p:cNvPr id="2" name="TextBox 1">
            <a:extLst>
              <a:ext uri="{FF2B5EF4-FFF2-40B4-BE49-F238E27FC236}">
                <a16:creationId xmlns:a16="http://schemas.microsoft.com/office/drawing/2014/main" id="{CFAD2233-7B44-959F-2FED-E5FA5C1F420A}"/>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567066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777A7B"/>
                </a:solidFill>
                <a:effectLst/>
                <a:latin typeface="Arial" panose="020B0604020202020204" pitchFamily="34" charset="0"/>
              </a:rPr>
              <a:t>6</a:t>
            </a:r>
            <a:r>
              <a:rPr lang="en-US" sz="4800" b="0" i="0" dirty="0">
                <a:solidFill>
                  <a:srgbClr val="121212"/>
                </a:solidFill>
                <a:effectLst/>
                <a:latin typeface="Arial" panose="020B0604020202020204" pitchFamily="34" charset="0"/>
              </a:rPr>
              <a:t>Whoever sheds man’s blood, his blood will be shed by man, for God made man in his own image.</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922863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E7DC-5D20-4853-8953-F390B68D8749}"/>
              </a:ext>
            </a:extLst>
          </p:cNvPr>
          <p:cNvSpPr>
            <a:spLocks noGrp="1"/>
          </p:cNvSpPr>
          <p:nvPr>
            <p:ph type="title"/>
          </p:nvPr>
        </p:nvSpPr>
        <p:spPr/>
        <p:txBody>
          <a:bodyPr/>
          <a:lstStyle/>
          <a:p>
            <a:endParaRPr lang="en-ZA" dirty="0"/>
          </a:p>
        </p:txBody>
      </p:sp>
      <p:sp>
        <p:nvSpPr>
          <p:cNvPr id="3" name="Content Placeholder 2">
            <a:extLst>
              <a:ext uri="{FF2B5EF4-FFF2-40B4-BE49-F238E27FC236}">
                <a16:creationId xmlns:a16="http://schemas.microsoft.com/office/drawing/2014/main" id="{C73D60C3-F95C-4613-A178-ADEC4E709CD4}"/>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DA6A6831-0E77-47A7-BF41-8EFD485F316B}"/>
              </a:ext>
            </a:extLst>
          </p:cNvPr>
          <p:cNvPicPr>
            <a:picLocks noChangeAspect="1"/>
          </p:cNvPicPr>
          <p:nvPr/>
        </p:nvPicPr>
        <p:blipFill>
          <a:blip r:embed="rId2"/>
          <a:stretch>
            <a:fillRect/>
          </a:stretch>
        </p:blipFill>
        <p:spPr>
          <a:xfrm>
            <a:off x="0" y="-882317"/>
            <a:ext cx="17272003" cy="9545054"/>
          </a:xfrm>
          <a:prstGeom prst="rect">
            <a:avLst/>
          </a:prstGeom>
        </p:spPr>
      </p:pic>
      <p:sp>
        <p:nvSpPr>
          <p:cNvPr id="5" name="TextBox 4">
            <a:extLst>
              <a:ext uri="{FF2B5EF4-FFF2-40B4-BE49-F238E27FC236}">
                <a16:creationId xmlns:a16="http://schemas.microsoft.com/office/drawing/2014/main" id="{FD29D7C8-1E79-3CA1-FBFD-8D84DC91640F}"/>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2827407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a:p>
            <a:r>
              <a:rPr lang="en-ZA" sz="3200" dirty="0">
                <a:effectLst/>
                <a:latin typeface="Calibri" panose="020F0502020204030204" pitchFamily="34" charset="0"/>
                <a:ea typeface="Calibri" panose="020F0502020204030204" pitchFamily="34" charset="0"/>
                <a:cs typeface="Microsoft Himalaya" panose="01010100010101010101" pitchFamily="2" charset="0"/>
              </a:rPr>
              <a:t> </a:t>
            </a:r>
            <a:r>
              <a:rPr lang="en-US" sz="3200" b="0" i="0" dirty="0">
                <a:solidFill>
                  <a:srgbClr val="777A7B"/>
                </a:solidFill>
                <a:effectLst/>
                <a:latin typeface="Arial" panose="020B0604020202020204" pitchFamily="34" charset="0"/>
              </a:rPr>
              <a:t>8</a:t>
            </a:r>
            <a:r>
              <a:rPr lang="en-US" sz="3200" b="0" i="0" dirty="0">
                <a:solidFill>
                  <a:srgbClr val="121212"/>
                </a:solidFill>
                <a:effectLst/>
                <a:latin typeface="Arial" panose="020B0604020202020204" pitchFamily="34" charset="0"/>
              </a:rPr>
              <a:t>God spoke to Noah and to his sons with him, saying, </a:t>
            </a:r>
            <a:r>
              <a:rPr lang="en-US" sz="3200" b="0" i="0" dirty="0">
                <a:solidFill>
                  <a:srgbClr val="777A7B"/>
                </a:solidFill>
                <a:effectLst/>
                <a:latin typeface="Arial" panose="020B0604020202020204" pitchFamily="34" charset="0"/>
              </a:rPr>
              <a:t>9</a:t>
            </a:r>
            <a:r>
              <a:rPr lang="en-US" sz="3200" b="0" i="0" dirty="0">
                <a:solidFill>
                  <a:srgbClr val="121212"/>
                </a:solidFill>
                <a:effectLst/>
                <a:latin typeface="Arial" panose="020B0604020202020204" pitchFamily="34" charset="0"/>
              </a:rPr>
              <a:t>“As for me, behold, I establish my covenant with you, and with your offspring after you, </a:t>
            </a:r>
            <a:r>
              <a:rPr lang="en-US" sz="3200" b="0" i="0" dirty="0">
                <a:solidFill>
                  <a:srgbClr val="777A7B"/>
                </a:solidFill>
                <a:effectLst/>
                <a:latin typeface="Arial" panose="020B0604020202020204" pitchFamily="34" charset="0"/>
              </a:rPr>
              <a:t>10</a:t>
            </a:r>
            <a:r>
              <a:rPr lang="en-US" sz="3200" b="0" i="0" dirty="0">
                <a:solidFill>
                  <a:srgbClr val="121212"/>
                </a:solidFill>
                <a:effectLst/>
                <a:latin typeface="Arial" panose="020B0604020202020204" pitchFamily="34" charset="0"/>
              </a:rPr>
              <a:t>and with every living creature that is with you: the birds, the livestock, and every animal of the earth with you, of all that go out of the ship, even every animal of the earth.</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272878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923F4A-AF20-485E-AF7A-45F1F9598904}"/>
              </a:ext>
            </a:extLst>
          </p:cNvPr>
          <p:cNvPicPr>
            <a:picLocks noChangeAspect="1"/>
          </p:cNvPicPr>
          <p:nvPr/>
        </p:nvPicPr>
        <p:blipFill>
          <a:blip r:embed="rId3"/>
          <a:stretch>
            <a:fillRect/>
          </a:stretch>
        </p:blipFill>
        <p:spPr>
          <a:xfrm>
            <a:off x="-215900" y="-132330"/>
            <a:ext cx="12407900" cy="7122660"/>
          </a:xfrm>
          <a:prstGeom prst="rect">
            <a:avLst/>
          </a:prstGeom>
        </p:spPr>
      </p:pic>
      <p:sp>
        <p:nvSpPr>
          <p:cNvPr id="2" name="TextBox 1">
            <a:extLst>
              <a:ext uri="{FF2B5EF4-FFF2-40B4-BE49-F238E27FC236}">
                <a16:creationId xmlns:a16="http://schemas.microsoft.com/office/drawing/2014/main" id="{879F3C90-F70A-0E4E-709E-00E1D34649B3}"/>
              </a:ext>
            </a:extLst>
          </p:cNvPr>
          <p:cNvSpPr txBox="1"/>
          <p:nvPr/>
        </p:nvSpPr>
        <p:spPr>
          <a:xfrm>
            <a:off x="595863" y="261431"/>
            <a:ext cx="4088679"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:8,9,10</a:t>
            </a:r>
          </a:p>
        </p:txBody>
      </p:sp>
    </p:spTree>
    <p:extLst>
      <p:ext uri="{BB962C8B-B14F-4D97-AF65-F5344CB8AC3E}">
        <p14:creationId xmlns:p14="http://schemas.microsoft.com/office/powerpoint/2010/main" val="3223778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latin typeface="Arial" panose="020B0604020202020204" pitchFamily="34" charset="0"/>
              </a:rPr>
              <a:t>11</a:t>
            </a:r>
            <a:r>
              <a:rPr lang="en-US" sz="4800" b="0" i="0" dirty="0">
                <a:solidFill>
                  <a:srgbClr val="121212"/>
                </a:solidFill>
                <a:effectLst/>
                <a:latin typeface="Arial" panose="020B0604020202020204" pitchFamily="34" charset="0"/>
              </a:rPr>
              <a:t>I will establish my covenant with you: All flesh will not be cut off any more by the waters of the flood. There will never again be a flood to destroy the earth.” </a:t>
            </a:r>
            <a:endParaRPr lang="en-ZA" sz="8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294326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FBDE3F-44D9-45DD-B1CE-0E22CC90FBC9}"/>
              </a:ext>
            </a:extLst>
          </p:cNvPr>
          <p:cNvPicPr>
            <a:picLocks noChangeAspect="1"/>
          </p:cNvPicPr>
          <p:nvPr/>
        </p:nvPicPr>
        <p:blipFill>
          <a:blip r:embed="rId3"/>
          <a:stretch>
            <a:fillRect/>
          </a:stretch>
        </p:blipFill>
        <p:spPr>
          <a:xfrm>
            <a:off x="-160422" y="0"/>
            <a:ext cx="12936013" cy="6858000"/>
          </a:xfrm>
          <a:prstGeom prst="rect">
            <a:avLst/>
          </a:prstGeom>
        </p:spPr>
      </p:pic>
      <p:sp>
        <p:nvSpPr>
          <p:cNvPr id="2" name="TextBox 1">
            <a:extLst>
              <a:ext uri="{FF2B5EF4-FFF2-40B4-BE49-F238E27FC236}">
                <a16:creationId xmlns:a16="http://schemas.microsoft.com/office/drawing/2014/main" id="{D463ECE4-A3C1-DC64-0559-3F0A45D8425E}"/>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1797302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12</a:t>
            </a:r>
            <a:r>
              <a:rPr lang="en-US" sz="4800" b="0" i="0" dirty="0">
                <a:solidFill>
                  <a:srgbClr val="121212"/>
                </a:solidFill>
                <a:effectLst/>
                <a:latin typeface="Arial" panose="020B0604020202020204" pitchFamily="34" charset="0"/>
              </a:rPr>
              <a:t>God said, “This is the token of the covenant which I make between me and you and every living creature that is with you, for perpetual generations: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119017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600" i="0" dirty="0">
                <a:solidFill>
                  <a:srgbClr val="121212"/>
                </a:solidFill>
                <a:effectLst/>
              </a:rPr>
              <a:t>God Makes a Covenant With Noah</a:t>
            </a:r>
            <a:r>
              <a:rPr lang="en-ZA" sz="6600" dirty="0">
                <a:effectLst/>
                <a:ea typeface="Calibri" panose="020F0502020204030204" pitchFamily="34" charset="0"/>
                <a:cs typeface="Microsoft Himalaya" panose="01010100010101010101" pitchFamily="2" charset="0"/>
              </a:rPr>
              <a:t> – Genesis 8:20-9:17 </a:t>
            </a:r>
          </a:p>
        </p:txBody>
      </p:sp>
      <p:sp>
        <p:nvSpPr>
          <p:cNvPr id="3" name="TextBox 2">
            <a:extLst>
              <a:ext uri="{FF2B5EF4-FFF2-40B4-BE49-F238E27FC236}">
                <a16:creationId xmlns:a16="http://schemas.microsoft.com/office/drawing/2014/main" id="{BEA4CC02-D701-6475-4513-4017F9206A9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4FB5BD-8626-4926-AFF5-F9163020D35E}"/>
              </a:ext>
            </a:extLst>
          </p:cNvPr>
          <p:cNvPicPr>
            <a:picLocks noChangeAspect="1"/>
          </p:cNvPicPr>
          <p:nvPr/>
        </p:nvPicPr>
        <p:blipFill>
          <a:blip r:embed="rId3"/>
          <a:stretch>
            <a:fillRect/>
          </a:stretch>
        </p:blipFill>
        <p:spPr>
          <a:xfrm>
            <a:off x="0" y="0"/>
            <a:ext cx="12477900" cy="6858000"/>
          </a:xfrm>
          <a:prstGeom prst="rect">
            <a:avLst/>
          </a:prstGeom>
        </p:spPr>
      </p:pic>
      <p:sp>
        <p:nvSpPr>
          <p:cNvPr id="2" name="TextBox 1">
            <a:extLst>
              <a:ext uri="{FF2B5EF4-FFF2-40B4-BE49-F238E27FC236}">
                <a16:creationId xmlns:a16="http://schemas.microsoft.com/office/drawing/2014/main" id="{71DF3691-CD7A-2054-C19D-D93EFD5862E6}"/>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:12</a:t>
            </a:r>
          </a:p>
        </p:txBody>
      </p:sp>
    </p:spTree>
    <p:extLst>
      <p:ext uri="{BB962C8B-B14F-4D97-AF65-F5344CB8AC3E}">
        <p14:creationId xmlns:p14="http://schemas.microsoft.com/office/powerpoint/2010/main" val="1911404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effectLst/>
                <a:latin typeface="Calibri" panose="020F0502020204030204" pitchFamily="34" charset="0"/>
                <a:ea typeface="Calibri" panose="020F0502020204030204" pitchFamily="34" charset="0"/>
                <a:cs typeface="Microsoft Himalaya" panose="01010100010101010101" pitchFamily="2" charset="0"/>
              </a:rPr>
              <a:t> </a:t>
            </a:r>
            <a:r>
              <a:rPr lang="en-US" sz="4000" b="0" i="0" dirty="0">
                <a:solidFill>
                  <a:srgbClr val="777A7B"/>
                </a:solidFill>
                <a:effectLst/>
                <a:latin typeface="Arial" panose="020B0604020202020204" pitchFamily="34" charset="0"/>
              </a:rPr>
              <a:t>13</a:t>
            </a:r>
            <a:r>
              <a:rPr lang="en-US" sz="4000" b="0" i="0" dirty="0">
                <a:solidFill>
                  <a:srgbClr val="121212"/>
                </a:solidFill>
                <a:effectLst/>
                <a:latin typeface="Arial" panose="020B0604020202020204" pitchFamily="34" charset="0"/>
              </a:rPr>
              <a:t>I set my rainbow in the cloud, and it will be a sign of a covenant between me and the earth.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331795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857EF5-428B-429C-805D-FF17749304FB}"/>
              </a:ext>
            </a:extLst>
          </p:cNvPr>
          <p:cNvPicPr>
            <a:picLocks noChangeAspect="1"/>
          </p:cNvPicPr>
          <p:nvPr/>
        </p:nvPicPr>
        <p:blipFill>
          <a:blip r:embed="rId3"/>
          <a:stretch>
            <a:fillRect/>
          </a:stretch>
        </p:blipFill>
        <p:spPr>
          <a:xfrm>
            <a:off x="0" y="0"/>
            <a:ext cx="13088612" cy="6858000"/>
          </a:xfrm>
          <a:prstGeom prst="rect">
            <a:avLst/>
          </a:prstGeom>
        </p:spPr>
      </p:pic>
      <p:sp>
        <p:nvSpPr>
          <p:cNvPr id="3" name="TextBox 2">
            <a:extLst>
              <a:ext uri="{FF2B5EF4-FFF2-40B4-BE49-F238E27FC236}">
                <a16:creationId xmlns:a16="http://schemas.microsoft.com/office/drawing/2014/main" id="{C4B9ADC0-0274-E495-8074-CDCED968A196}"/>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3664220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14</a:t>
            </a:r>
            <a:r>
              <a:rPr lang="en-US" sz="4800" b="0" i="0" dirty="0">
                <a:solidFill>
                  <a:srgbClr val="121212"/>
                </a:solidFill>
                <a:effectLst/>
                <a:latin typeface="Arial" panose="020B0604020202020204" pitchFamily="34" charset="0"/>
              </a:rPr>
              <a:t>When I bring a cloud over the earth, that the rainbow will be seen in the cloud,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836718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80DCB-BD4E-4F1F-810B-A8D1015BB6A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9521841-D378-4F1D-AF58-DC301A7DF11B}"/>
              </a:ext>
            </a:extLst>
          </p:cNvPr>
          <p:cNvSpPr>
            <a:spLocks noGrp="1"/>
          </p:cNvSpPr>
          <p:nvPr>
            <p:ph idx="1"/>
          </p:nvPr>
        </p:nvSpPr>
        <p:spPr/>
        <p:txBody>
          <a:bodyPr/>
          <a:lstStyle/>
          <a:p>
            <a:endParaRPr lang="en-ZA"/>
          </a:p>
        </p:txBody>
      </p:sp>
      <p:pic>
        <p:nvPicPr>
          <p:cNvPr id="9" name="Picture 8">
            <a:extLst>
              <a:ext uri="{FF2B5EF4-FFF2-40B4-BE49-F238E27FC236}">
                <a16:creationId xmlns:a16="http://schemas.microsoft.com/office/drawing/2014/main" id="{C82F40C8-84AF-4617-B981-ADA56F85EBA2}"/>
              </a:ext>
            </a:extLst>
          </p:cNvPr>
          <p:cNvPicPr>
            <a:picLocks noChangeAspect="1"/>
          </p:cNvPicPr>
          <p:nvPr/>
        </p:nvPicPr>
        <p:blipFill>
          <a:blip r:embed="rId2"/>
          <a:stretch>
            <a:fillRect/>
          </a:stretch>
        </p:blipFill>
        <p:spPr>
          <a:xfrm>
            <a:off x="-8776606" y="-130629"/>
            <a:ext cx="27105362" cy="14756114"/>
          </a:xfrm>
          <a:prstGeom prst="rect">
            <a:avLst/>
          </a:prstGeom>
        </p:spPr>
      </p:pic>
      <p:sp>
        <p:nvSpPr>
          <p:cNvPr id="4" name="TextBox 3">
            <a:extLst>
              <a:ext uri="{FF2B5EF4-FFF2-40B4-BE49-F238E27FC236}">
                <a16:creationId xmlns:a16="http://schemas.microsoft.com/office/drawing/2014/main" id="{356B7F86-BDC7-117F-2CE7-6DC1569FA2F8}"/>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:14</a:t>
            </a:r>
          </a:p>
        </p:txBody>
      </p:sp>
    </p:spTree>
    <p:extLst>
      <p:ext uri="{BB962C8B-B14F-4D97-AF65-F5344CB8AC3E}">
        <p14:creationId xmlns:p14="http://schemas.microsoft.com/office/powerpoint/2010/main" val="223884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I will remember my covenant, which is between me and you and every living creature of all flesh, and the waters will no more become a flood to destroy all flesh.</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996438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C4FDA-F54C-416C-B308-A88576C58254}"/>
              </a:ext>
            </a:extLst>
          </p:cNvPr>
          <p:cNvPicPr>
            <a:picLocks noChangeAspect="1"/>
          </p:cNvPicPr>
          <p:nvPr/>
        </p:nvPicPr>
        <p:blipFill>
          <a:blip r:embed="rId3"/>
          <a:stretch>
            <a:fillRect/>
          </a:stretch>
        </p:blipFill>
        <p:spPr>
          <a:xfrm>
            <a:off x="-405393" y="0"/>
            <a:ext cx="12597393" cy="6858000"/>
          </a:xfrm>
          <a:prstGeom prst="rect">
            <a:avLst/>
          </a:prstGeom>
        </p:spPr>
      </p:pic>
      <p:sp>
        <p:nvSpPr>
          <p:cNvPr id="2" name="TextBox 1">
            <a:extLst>
              <a:ext uri="{FF2B5EF4-FFF2-40B4-BE49-F238E27FC236}">
                <a16:creationId xmlns:a16="http://schemas.microsoft.com/office/drawing/2014/main" id="{3E2A0066-4CA7-5DB6-E34F-9CE7006F650C}"/>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:15</a:t>
            </a:r>
          </a:p>
        </p:txBody>
      </p:sp>
    </p:spTree>
    <p:extLst>
      <p:ext uri="{BB962C8B-B14F-4D97-AF65-F5344CB8AC3E}">
        <p14:creationId xmlns:p14="http://schemas.microsoft.com/office/powerpoint/2010/main" val="159043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17</a:t>
            </a:r>
            <a:r>
              <a:rPr lang="en-US" sz="4000" b="0" i="0" dirty="0">
                <a:solidFill>
                  <a:srgbClr val="121212"/>
                </a:solidFill>
                <a:effectLst/>
                <a:latin typeface="Arial" panose="020B0604020202020204" pitchFamily="34" charset="0"/>
              </a:rPr>
              <a:t>God said to Noah, “This is the token of the covenant which I have established between me and all flesh that is on the earth.”</a:t>
            </a:r>
          </a:p>
          <a:p>
            <a:br>
              <a:rPr lang="en-US" sz="4000" dirty="0"/>
            </a:b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010577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F2E76A-9B4D-45B4-954D-9356CE260CDF}"/>
              </a:ext>
            </a:extLst>
          </p:cNvPr>
          <p:cNvPicPr>
            <a:picLocks noChangeAspect="1"/>
          </p:cNvPicPr>
          <p:nvPr/>
        </p:nvPicPr>
        <p:blipFill>
          <a:blip r:embed="rId3"/>
          <a:stretch>
            <a:fillRect/>
          </a:stretch>
        </p:blipFill>
        <p:spPr>
          <a:xfrm>
            <a:off x="-426997" y="0"/>
            <a:ext cx="13045993" cy="6858000"/>
          </a:xfrm>
          <a:prstGeom prst="rect">
            <a:avLst/>
          </a:prstGeom>
        </p:spPr>
      </p:pic>
      <p:sp>
        <p:nvSpPr>
          <p:cNvPr id="2" name="TextBox 1">
            <a:extLst>
              <a:ext uri="{FF2B5EF4-FFF2-40B4-BE49-F238E27FC236}">
                <a16:creationId xmlns:a16="http://schemas.microsoft.com/office/drawing/2014/main" id="{27D1BC16-14FB-ECAE-AA84-70C310358855}"/>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:17</a:t>
            </a:r>
          </a:p>
        </p:txBody>
      </p:sp>
    </p:spTree>
    <p:extLst>
      <p:ext uri="{BB962C8B-B14F-4D97-AF65-F5344CB8AC3E}">
        <p14:creationId xmlns:p14="http://schemas.microsoft.com/office/powerpoint/2010/main" val="37118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t>Summary</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873324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AA52-D425-48FD-A052-4316CF8BB531}"/>
              </a:ext>
            </a:extLst>
          </p:cNvPr>
          <p:cNvSpPr>
            <a:spLocks noGrp="1"/>
          </p:cNvSpPr>
          <p:nvPr>
            <p:ph type="title"/>
          </p:nvPr>
        </p:nvSpPr>
        <p:spPr/>
        <p:txBody>
          <a:bodyPr/>
          <a:lstStyle/>
          <a:p>
            <a:endParaRPr lang="en-ZA"/>
          </a:p>
        </p:txBody>
      </p:sp>
      <p:pic>
        <p:nvPicPr>
          <p:cNvPr id="13" name="Content Placeholder 12">
            <a:extLst>
              <a:ext uri="{FF2B5EF4-FFF2-40B4-BE49-F238E27FC236}">
                <a16:creationId xmlns:a16="http://schemas.microsoft.com/office/drawing/2014/main" id="{9977BC73-DDED-4745-9887-8B4BC8117155}"/>
              </a:ext>
            </a:extLst>
          </p:cNvPr>
          <p:cNvPicPr>
            <a:picLocks noGrp="1" noChangeAspect="1"/>
          </p:cNvPicPr>
          <p:nvPr>
            <p:ph idx="1"/>
          </p:nvPr>
        </p:nvPicPr>
        <p:blipFill>
          <a:blip r:embed="rId2"/>
          <a:stretch>
            <a:fillRect/>
          </a:stretch>
        </p:blipFill>
        <p:spPr>
          <a:xfrm>
            <a:off x="-7113565" y="-457200"/>
            <a:ext cx="20832524" cy="11336791"/>
          </a:xfrm>
          <a:prstGeom prst="rect">
            <a:avLst/>
          </a:prstGeom>
        </p:spPr>
      </p:pic>
      <p:sp>
        <p:nvSpPr>
          <p:cNvPr id="3" name="TextBox 2">
            <a:extLst>
              <a:ext uri="{FF2B5EF4-FFF2-40B4-BE49-F238E27FC236}">
                <a16:creationId xmlns:a16="http://schemas.microsoft.com/office/drawing/2014/main" id="{393C8491-F001-CDAD-4F73-3641BB325269}"/>
              </a:ext>
            </a:extLst>
          </p:cNvPr>
          <p:cNvSpPr txBox="1"/>
          <p:nvPr/>
        </p:nvSpPr>
        <p:spPr>
          <a:xfrm>
            <a:off x="6216871" y="362856"/>
            <a:ext cx="5873529" cy="3701143"/>
          </a:xfrm>
          <a:prstGeom prst="rect">
            <a:avLst/>
          </a:prstGeom>
          <a:noFill/>
        </p:spPr>
        <p:txBody>
          <a:bodyPr wrap="square" rtlCol="0">
            <a:noAutofit/>
          </a:bodyPr>
          <a:lstStyle/>
          <a:p>
            <a:r>
              <a:rPr lang="bo-CN" sz="6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en-US" sz="6000" i="0" dirty="0">
                <a:solidFill>
                  <a:schemeClr val="bg1"/>
                </a:solidFill>
                <a:effectLst/>
              </a:rPr>
              <a:t>God Makes a Covenant With Noah</a:t>
            </a:r>
            <a:r>
              <a:rPr lang="en-ZA" sz="6000" dirty="0">
                <a:solidFill>
                  <a:schemeClr val="bg1"/>
                </a:solidFill>
                <a:effectLst/>
                <a:ea typeface="Calibri" panose="020F0502020204030204" pitchFamily="34" charset="0"/>
                <a:cs typeface="Microsoft Himalaya" panose="01010100010101010101" pitchFamily="2" charset="0"/>
              </a:rPr>
              <a:t> – </a:t>
            </a:r>
          </a:p>
          <a:p>
            <a:r>
              <a:rPr lang="en-ZA" sz="6000" dirty="0">
                <a:solidFill>
                  <a:schemeClr val="bg1"/>
                </a:solidFill>
                <a:effectLst/>
                <a:ea typeface="Calibri" panose="020F0502020204030204" pitchFamily="34" charset="0"/>
                <a:cs typeface="Microsoft Himalaya" panose="01010100010101010101" pitchFamily="2" charset="0"/>
              </a:rPr>
              <a:t>Genesis 8:20-9:17 </a:t>
            </a:r>
          </a:p>
        </p:txBody>
      </p:sp>
    </p:spTree>
    <p:extLst>
      <p:ext uri="{BB962C8B-B14F-4D97-AF65-F5344CB8AC3E}">
        <p14:creationId xmlns:p14="http://schemas.microsoft.com/office/powerpoint/2010/main" val="3108978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33A81-D2CB-4CD4-A1DE-CFD87EB1207E}"/>
              </a:ext>
            </a:extLst>
          </p:cNvPr>
          <p:cNvPicPr>
            <a:picLocks noChangeAspect="1"/>
          </p:cNvPicPr>
          <p:nvPr/>
        </p:nvPicPr>
        <p:blipFill>
          <a:blip r:embed="rId3"/>
          <a:stretch>
            <a:fillRect/>
          </a:stretch>
        </p:blipFill>
        <p:spPr>
          <a:xfrm>
            <a:off x="-379185" y="-59920"/>
            <a:ext cx="12571185" cy="6977839"/>
          </a:xfrm>
          <a:prstGeom prst="rect">
            <a:avLst/>
          </a:prstGeom>
        </p:spPr>
      </p:pic>
    </p:spTree>
    <p:extLst>
      <p:ext uri="{BB962C8B-B14F-4D97-AF65-F5344CB8AC3E}">
        <p14:creationId xmlns:p14="http://schemas.microsoft.com/office/powerpoint/2010/main" val="3672065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20</a:t>
            </a:r>
            <a:r>
              <a:rPr lang="en-US" sz="4400" b="0" i="0" dirty="0">
                <a:solidFill>
                  <a:srgbClr val="121212"/>
                </a:solidFill>
                <a:effectLst/>
                <a:latin typeface="Arial" panose="020B0604020202020204" pitchFamily="34" charset="0"/>
              </a:rPr>
              <a:t>Noah built an altar to Yahweh, and took of every clean animal, and of every clean bird, and offered burnt offerings on the altar.</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752083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5EE0BC-F7ED-46E8-9434-A8B529B6695E}"/>
              </a:ext>
            </a:extLst>
          </p:cNvPr>
          <p:cNvPicPr>
            <a:picLocks noChangeAspect="1"/>
          </p:cNvPicPr>
          <p:nvPr/>
        </p:nvPicPr>
        <p:blipFill>
          <a:blip r:embed="rId3"/>
          <a:stretch>
            <a:fillRect/>
          </a:stretch>
        </p:blipFill>
        <p:spPr>
          <a:xfrm>
            <a:off x="0" y="0"/>
            <a:ext cx="12192000" cy="7102324"/>
          </a:xfrm>
          <a:prstGeom prst="rect">
            <a:avLst/>
          </a:prstGeom>
        </p:spPr>
      </p:pic>
      <p:sp>
        <p:nvSpPr>
          <p:cNvPr id="2" name="TextBox 1">
            <a:extLst>
              <a:ext uri="{FF2B5EF4-FFF2-40B4-BE49-F238E27FC236}">
                <a16:creationId xmlns:a16="http://schemas.microsoft.com/office/drawing/2014/main" id="{21A39923-243C-F201-8E06-CAFA69F6419E}"/>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:20</a:t>
            </a:r>
          </a:p>
        </p:txBody>
      </p:sp>
    </p:spTree>
    <p:extLst>
      <p:ext uri="{BB962C8B-B14F-4D97-AF65-F5344CB8AC3E}">
        <p14:creationId xmlns:p14="http://schemas.microsoft.com/office/powerpoint/2010/main" val="2927394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777A7B"/>
                </a:solidFill>
                <a:effectLst/>
                <a:latin typeface="Arial" panose="020B0604020202020204" pitchFamily="34" charset="0"/>
              </a:rPr>
              <a:t>21</a:t>
            </a:r>
            <a:r>
              <a:rPr lang="en-US" sz="3200" b="0" i="0" dirty="0">
                <a:solidFill>
                  <a:srgbClr val="121212"/>
                </a:solidFill>
                <a:effectLst/>
                <a:latin typeface="Arial" panose="020B0604020202020204" pitchFamily="34" charset="0"/>
              </a:rPr>
              <a:t>Yahweh smelled the pleasant aroma. Yahweh said in his heart,</a:t>
            </a:r>
            <a:endParaRPr lang="en-ZA" sz="32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445165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755FB-28EE-4576-A905-F332CD473A37}"/>
              </a:ext>
            </a:extLst>
          </p:cNvPr>
          <p:cNvPicPr>
            <a:picLocks noChangeAspect="1"/>
          </p:cNvPicPr>
          <p:nvPr/>
        </p:nvPicPr>
        <p:blipFill>
          <a:blip r:embed="rId3"/>
          <a:stretch>
            <a:fillRect/>
          </a:stretch>
        </p:blipFill>
        <p:spPr>
          <a:xfrm>
            <a:off x="0" y="-278533"/>
            <a:ext cx="12192000" cy="7136533"/>
          </a:xfrm>
          <a:prstGeom prst="rect">
            <a:avLst/>
          </a:prstGeom>
        </p:spPr>
      </p:pic>
      <p:pic>
        <p:nvPicPr>
          <p:cNvPr id="4" name="Picture 3">
            <a:extLst>
              <a:ext uri="{FF2B5EF4-FFF2-40B4-BE49-F238E27FC236}">
                <a16:creationId xmlns:a16="http://schemas.microsoft.com/office/drawing/2014/main" id="{73F580EF-A791-492D-91F1-DB2A5A43C247}"/>
              </a:ext>
            </a:extLst>
          </p:cNvPr>
          <p:cNvPicPr>
            <a:picLocks noChangeAspect="1"/>
          </p:cNvPicPr>
          <p:nvPr/>
        </p:nvPicPr>
        <p:blipFill>
          <a:blip r:embed="rId4"/>
          <a:stretch>
            <a:fillRect/>
          </a:stretch>
        </p:blipFill>
        <p:spPr>
          <a:xfrm>
            <a:off x="0" y="0"/>
            <a:ext cx="13370218" cy="6858000"/>
          </a:xfrm>
          <a:prstGeom prst="rect">
            <a:avLst/>
          </a:prstGeom>
        </p:spPr>
      </p:pic>
      <p:sp>
        <p:nvSpPr>
          <p:cNvPr id="2" name="TextBox 1">
            <a:extLst>
              <a:ext uri="{FF2B5EF4-FFF2-40B4-BE49-F238E27FC236}">
                <a16:creationId xmlns:a16="http://schemas.microsoft.com/office/drawing/2014/main" id="{13619930-4FE9-8621-4C28-5BD0A5C0834C}"/>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effectLst/>
                <a:ea typeface="Calibri" panose="020F0502020204030204" pitchFamily="34" charset="0"/>
                <a:cs typeface="Microsoft Himalaya" panose="01010100010101010101" pitchFamily="2" charset="0"/>
              </a:rPr>
              <a:t>Genesis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:21</a:t>
            </a:r>
          </a:p>
        </p:txBody>
      </p:sp>
    </p:spTree>
    <p:extLst>
      <p:ext uri="{BB962C8B-B14F-4D97-AF65-F5344CB8AC3E}">
        <p14:creationId xmlns:p14="http://schemas.microsoft.com/office/powerpoint/2010/main" val="150067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 panose="020B0604020202020204" pitchFamily="34" charset="0"/>
              </a:rPr>
              <a:t>“I will not again curse the ground any more for man’s sake because the imagination of man’s heart is evil from his youth. I will never again strike every living thing, as I have done. </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7920056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4265</TotalTime>
  <Words>663</Words>
  <Application>Microsoft Office PowerPoint</Application>
  <PresentationFormat>Widescreen</PresentationFormat>
  <Paragraphs>66</Paragraphs>
  <Slides>40</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Microsoft Himalaya</vt:lpstr>
      <vt:lpstr>Times New Roman</vt:lpstr>
      <vt:lpstr>Office Theme</vt:lpstr>
      <vt:lpstr>03-7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27</cp:revision>
  <dcterms:created xsi:type="dcterms:W3CDTF">2021-03-21T17:19:58Z</dcterms:created>
  <dcterms:modified xsi:type="dcterms:W3CDTF">2023-01-20T07:58:39Z</dcterms:modified>
</cp:coreProperties>
</file>