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6" r:id="rId2"/>
    <p:sldId id="267" r:id="rId3"/>
    <p:sldId id="439" r:id="rId4"/>
    <p:sldId id="256" r:id="rId5"/>
    <p:sldId id="440" r:id="rId6"/>
    <p:sldId id="257" r:id="rId7"/>
    <p:sldId id="441" r:id="rId8"/>
    <p:sldId id="258" r:id="rId9"/>
    <p:sldId id="442" r:id="rId10"/>
    <p:sldId id="259" r:id="rId11"/>
    <p:sldId id="443" r:id="rId12"/>
    <p:sldId id="260" r:id="rId13"/>
    <p:sldId id="444" r:id="rId14"/>
    <p:sldId id="261" r:id="rId15"/>
    <p:sldId id="445" r:id="rId16"/>
    <p:sldId id="262" r:id="rId17"/>
    <p:sldId id="446" r:id="rId18"/>
    <p:sldId id="263" r:id="rId19"/>
    <p:sldId id="447" r:id="rId20"/>
    <p:sldId id="264" r:id="rId21"/>
    <p:sldId id="448"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75A2A-D520-4D9F-B7D3-FE562EFF98D9}" v="5" dt="2023-01-20T08:25:40.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51" autoAdjust="0"/>
    <p:restoredTop sz="93969" autoAdjust="0"/>
  </p:normalViewPr>
  <p:slideViewPr>
    <p:cSldViewPr snapToGrid="0">
      <p:cViewPr varScale="1">
        <p:scale>
          <a:sx n="82" d="100"/>
          <a:sy n="82" d="100"/>
        </p:scale>
        <p:origin x="2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D975A2A-D520-4D9F-B7D3-FE562EFF98D9}"/>
    <pc:docChg chg="custSel modSld">
      <pc:chgData name="Leonie Smith" userId="fed1330f33f5650e" providerId="LiveId" clId="{1D975A2A-D520-4D9F-B7D3-FE562EFF98D9}" dt="2023-01-20T08:25:40.477" v="23"/>
      <pc:docMkLst>
        <pc:docMk/>
      </pc:docMkLst>
      <pc:sldChg chg="addSp delSp modSp mod modTransition modAnim">
        <pc:chgData name="Leonie Smith" userId="fed1330f33f5650e" providerId="LiveId" clId="{1D975A2A-D520-4D9F-B7D3-FE562EFF98D9}" dt="2023-01-20T08:25:24.415" v="21"/>
        <pc:sldMkLst>
          <pc:docMk/>
          <pc:sldMk cId="1070218110" sldId="256"/>
        </pc:sldMkLst>
        <pc:spChg chg="add mod">
          <ac:chgData name="Leonie Smith" userId="fed1330f33f5650e" providerId="LiveId" clId="{1D975A2A-D520-4D9F-B7D3-FE562EFF98D9}" dt="2023-01-20T08:24:20.749" v="10" actId="1076"/>
          <ac:spMkLst>
            <pc:docMk/>
            <pc:sldMk cId="1070218110" sldId="256"/>
            <ac:spMk id="2" creationId="{CC7C2720-AAAA-CEFF-9CA5-0A5DA0A3138F}"/>
          </ac:spMkLst>
        </pc:spChg>
        <pc:picChg chg="mod">
          <ac:chgData name="Leonie Smith" userId="fed1330f33f5650e" providerId="LiveId" clId="{1D975A2A-D520-4D9F-B7D3-FE562EFF98D9}" dt="2023-01-20T08:24:01.787" v="6" actId="1076"/>
          <ac:picMkLst>
            <pc:docMk/>
            <pc:sldMk cId="1070218110" sldId="256"/>
            <ac:picMk id="5" creationId="{E577FF92-A230-4C82-B087-D34D4F21ECE8}"/>
          </ac:picMkLst>
        </pc:picChg>
        <pc:picChg chg="del">
          <ac:chgData name="Leonie Smith" userId="fed1330f33f5650e" providerId="LiveId" clId="{1D975A2A-D520-4D9F-B7D3-FE562EFF98D9}" dt="2023-01-20T08:25:24.415" v="21"/>
          <ac:picMkLst>
            <pc:docMk/>
            <pc:sldMk cId="1070218110" sldId="256"/>
            <ac:picMk id="9" creationId="{3B9EF688-9B8A-4F12-9B23-462E4000EB0D}"/>
          </ac:picMkLst>
        </pc:picChg>
      </pc:sldChg>
      <pc:sldChg chg="delSp modSp mod modTransition modAnim">
        <pc:chgData name="Leonie Smith" userId="fed1330f33f5650e" providerId="LiveId" clId="{1D975A2A-D520-4D9F-B7D3-FE562EFF98D9}" dt="2023-01-20T08:25:24.415" v="21"/>
        <pc:sldMkLst>
          <pc:docMk/>
          <pc:sldMk cId="3071851086" sldId="257"/>
        </pc:sldMkLst>
        <pc:spChg chg="mod">
          <ac:chgData name="Leonie Smith" userId="fed1330f33f5650e" providerId="LiveId" clId="{1D975A2A-D520-4D9F-B7D3-FE562EFF98D9}" dt="2023-01-20T08:24:37.192" v="12"/>
          <ac:spMkLst>
            <pc:docMk/>
            <pc:sldMk cId="3071851086" sldId="257"/>
            <ac:spMk id="3" creationId="{6E9019AF-6AC0-0D5A-C960-0C6E2DC43A1A}"/>
          </ac:spMkLst>
        </pc:spChg>
        <pc:picChg chg="del">
          <ac:chgData name="Leonie Smith" userId="fed1330f33f5650e" providerId="LiveId" clId="{1D975A2A-D520-4D9F-B7D3-FE562EFF98D9}" dt="2023-01-20T08:25:24.415" v="21"/>
          <ac:picMkLst>
            <pc:docMk/>
            <pc:sldMk cId="3071851086" sldId="257"/>
            <ac:picMk id="4" creationId="{243061FF-D37D-46B0-9B7E-B50E2A11C2BF}"/>
          </ac:picMkLst>
        </pc:picChg>
      </pc:sldChg>
      <pc:sldChg chg="delSp modSp mod modTransition modAnim">
        <pc:chgData name="Leonie Smith" userId="fed1330f33f5650e" providerId="LiveId" clId="{1D975A2A-D520-4D9F-B7D3-FE562EFF98D9}" dt="2023-01-20T08:25:24.415" v="21"/>
        <pc:sldMkLst>
          <pc:docMk/>
          <pc:sldMk cId="131092068" sldId="258"/>
        </pc:sldMkLst>
        <pc:spChg chg="mod">
          <ac:chgData name="Leonie Smith" userId="fed1330f33f5650e" providerId="LiveId" clId="{1D975A2A-D520-4D9F-B7D3-FE562EFF98D9}" dt="2023-01-20T08:24:44.729" v="13"/>
          <ac:spMkLst>
            <pc:docMk/>
            <pc:sldMk cId="131092068" sldId="258"/>
            <ac:spMk id="4" creationId="{46F28648-EA30-F941-CC61-F61E9A1ED6FC}"/>
          </ac:spMkLst>
        </pc:spChg>
        <pc:picChg chg="del">
          <ac:chgData name="Leonie Smith" userId="fed1330f33f5650e" providerId="LiveId" clId="{1D975A2A-D520-4D9F-B7D3-FE562EFF98D9}" dt="2023-01-20T08:25:24.415" v="21"/>
          <ac:picMkLst>
            <pc:docMk/>
            <pc:sldMk cId="131092068" sldId="258"/>
            <ac:picMk id="2" creationId="{D83B3933-B2E3-42C4-AA88-022E41421CC5}"/>
          </ac:picMkLst>
        </pc:picChg>
      </pc:sldChg>
      <pc:sldChg chg="delSp modSp mod modTransition modAnim">
        <pc:chgData name="Leonie Smith" userId="fed1330f33f5650e" providerId="LiveId" clId="{1D975A2A-D520-4D9F-B7D3-FE562EFF98D9}" dt="2023-01-20T08:25:24.415" v="21"/>
        <pc:sldMkLst>
          <pc:docMk/>
          <pc:sldMk cId="1801418899" sldId="259"/>
        </pc:sldMkLst>
        <pc:spChg chg="mod">
          <ac:chgData name="Leonie Smith" userId="fed1330f33f5650e" providerId="LiveId" clId="{1D975A2A-D520-4D9F-B7D3-FE562EFF98D9}" dt="2023-01-20T08:24:48.892" v="14"/>
          <ac:spMkLst>
            <pc:docMk/>
            <pc:sldMk cId="1801418899" sldId="259"/>
            <ac:spMk id="2" creationId="{988931B7-05BA-096E-6650-A6CA513C979B}"/>
          </ac:spMkLst>
        </pc:spChg>
        <pc:picChg chg="del">
          <ac:chgData name="Leonie Smith" userId="fed1330f33f5650e" providerId="LiveId" clId="{1D975A2A-D520-4D9F-B7D3-FE562EFF98D9}" dt="2023-01-20T08:25:24.415" v="21"/>
          <ac:picMkLst>
            <pc:docMk/>
            <pc:sldMk cId="1801418899" sldId="259"/>
            <ac:picMk id="7" creationId="{79A7F5F7-F223-4822-85D2-B5D9B1897105}"/>
          </ac:picMkLst>
        </pc:picChg>
      </pc:sldChg>
      <pc:sldChg chg="delSp modSp mod modTransition modAnim">
        <pc:chgData name="Leonie Smith" userId="fed1330f33f5650e" providerId="LiveId" clId="{1D975A2A-D520-4D9F-B7D3-FE562EFF98D9}" dt="2023-01-20T08:25:24.415" v="21"/>
        <pc:sldMkLst>
          <pc:docMk/>
          <pc:sldMk cId="3516928630" sldId="260"/>
        </pc:sldMkLst>
        <pc:spChg chg="mod">
          <ac:chgData name="Leonie Smith" userId="fed1330f33f5650e" providerId="LiveId" clId="{1D975A2A-D520-4D9F-B7D3-FE562EFF98D9}" dt="2023-01-20T08:24:53.268" v="15"/>
          <ac:spMkLst>
            <pc:docMk/>
            <pc:sldMk cId="3516928630" sldId="260"/>
            <ac:spMk id="2" creationId="{A5BE7D65-5A53-27DF-3DEF-3A05CD9020DF}"/>
          </ac:spMkLst>
        </pc:spChg>
        <pc:picChg chg="del">
          <ac:chgData name="Leonie Smith" userId="fed1330f33f5650e" providerId="LiveId" clId="{1D975A2A-D520-4D9F-B7D3-FE562EFF98D9}" dt="2023-01-20T08:25:24.415" v="21"/>
          <ac:picMkLst>
            <pc:docMk/>
            <pc:sldMk cId="3516928630" sldId="260"/>
            <ac:picMk id="8" creationId="{33BE170A-9787-49E9-83AC-8839989EFA0A}"/>
          </ac:picMkLst>
        </pc:picChg>
      </pc:sldChg>
      <pc:sldChg chg="delSp modSp mod modTransition modAnim">
        <pc:chgData name="Leonie Smith" userId="fed1330f33f5650e" providerId="LiveId" clId="{1D975A2A-D520-4D9F-B7D3-FE562EFF98D9}" dt="2023-01-20T08:25:24.415" v="21"/>
        <pc:sldMkLst>
          <pc:docMk/>
          <pc:sldMk cId="1337546970" sldId="261"/>
        </pc:sldMkLst>
        <pc:spChg chg="mod">
          <ac:chgData name="Leonie Smith" userId="fed1330f33f5650e" providerId="LiveId" clId="{1D975A2A-D520-4D9F-B7D3-FE562EFF98D9}" dt="2023-01-20T08:24:57.180" v="16"/>
          <ac:spMkLst>
            <pc:docMk/>
            <pc:sldMk cId="1337546970" sldId="261"/>
            <ac:spMk id="2" creationId="{39151B39-9359-A362-FE70-DA5D8D1F5711}"/>
          </ac:spMkLst>
        </pc:spChg>
        <pc:picChg chg="del">
          <ac:chgData name="Leonie Smith" userId="fed1330f33f5650e" providerId="LiveId" clId="{1D975A2A-D520-4D9F-B7D3-FE562EFF98D9}" dt="2023-01-20T08:25:24.415" v="21"/>
          <ac:picMkLst>
            <pc:docMk/>
            <pc:sldMk cId="1337546970" sldId="261"/>
            <ac:picMk id="8" creationId="{F904146D-B9BA-4249-BA8F-B006A542B103}"/>
          </ac:picMkLst>
        </pc:picChg>
      </pc:sldChg>
      <pc:sldChg chg="delSp modSp mod modTransition modAnim">
        <pc:chgData name="Leonie Smith" userId="fed1330f33f5650e" providerId="LiveId" clId="{1D975A2A-D520-4D9F-B7D3-FE562EFF98D9}" dt="2023-01-20T08:25:24.415" v="21"/>
        <pc:sldMkLst>
          <pc:docMk/>
          <pc:sldMk cId="2232215749" sldId="262"/>
        </pc:sldMkLst>
        <pc:spChg chg="mod">
          <ac:chgData name="Leonie Smith" userId="fed1330f33f5650e" providerId="LiveId" clId="{1D975A2A-D520-4D9F-B7D3-FE562EFF98D9}" dt="2023-01-20T08:25:02.492" v="17"/>
          <ac:spMkLst>
            <pc:docMk/>
            <pc:sldMk cId="2232215749" sldId="262"/>
            <ac:spMk id="2" creationId="{E879CB3D-A283-9D78-1FB2-872C8E34340D}"/>
          </ac:spMkLst>
        </pc:spChg>
        <pc:picChg chg="del">
          <ac:chgData name="Leonie Smith" userId="fed1330f33f5650e" providerId="LiveId" clId="{1D975A2A-D520-4D9F-B7D3-FE562EFF98D9}" dt="2023-01-20T08:25:24.415" v="21"/>
          <ac:picMkLst>
            <pc:docMk/>
            <pc:sldMk cId="2232215749" sldId="262"/>
            <ac:picMk id="6" creationId="{62B49B52-D908-4A59-81C4-307FFF09EC95}"/>
          </ac:picMkLst>
        </pc:picChg>
      </pc:sldChg>
      <pc:sldChg chg="delSp modSp mod modTransition modAnim">
        <pc:chgData name="Leonie Smith" userId="fed1330f33f5650e" providerId="LiveId" clId="{1D975A2A-D520-4D9F-B7D3-FE562EFF98D9}" dt="2023-01-20T08:25:24.415" v="21"/>
        <pc:sldMkLst>
          <pc:docMk/>
          <pc:sldMk cId="3768841340" sldId="263"/>
        </pc:sldMkLst>
        <pc:spChg chg="mod">
          <ac:chgData name="Leonie Smith" userId="fed1330f33f5650e" providerId="LiveId" clId="{1D975A2A-D520-4D9F-B7D3-FE562EFF98D9}" dt="2023-01-20T08:25:06.338" v="18"/>
          <ac:spMkLst>
            <pc:docMk/>
            <pc:sldMk cId="3768841340" sldId="263"/>
            <ac:spMk id="4" creationId="{10044E79-A170-5A85-A720-F011A400892F}"/>
          </ac:spMkLst>
        </pc:spChg>
        <pc:picChg chg="del">
          <ac:chgData name="Leonie Smith" userId="fed1330f33f5650e" providerId="LiveId" clId="{1D975A2A-D520-4D9F-B7D3-FE562EFF98D9}" dt="2023-01-20T08:25:24.415" v="21"/>
          <ac:picMkLst>
            <pc:docMk/>
            <pc:sldMk cId="3768841340" sldId="263"/>
            <ac:picMk id="2" creationId="{80982DC6-C14C-4829-BBBE-D0E8591DD3C0}"/>
          </ac:picMkLst>
        </pc:picChg>
      </pc:sldChg>
      <pc:sldChg chg="delSp modSp mod modTransition modAnim">
        <pc:chgData name="Leonie Smith" userId="fed1330f33f5650e" providerId="LiveId" clId="{1D975A2A-D520-4D9F-B7D3-FE562EFF98D9}" dt="2023-01-20T08:25:24.415" v="21"/>
        <pc:sldMkLst>
          <pc:docMk/>
          <pc:sldMk cId="3724683691" sldId="264"/>
        </pc:sldMkLst>
        <pc:spChg chg="mod">
          <ac:chgData name="Leonie Smith" userId="fed1330f33f5650e" providerId="LiveId" clId="{1D975A2A-D520-4D9F-B7D3-FE562EFF98D9}" dt="2023-01-20T08:25:11.316" v="19"/>
          <ac:spMkLst>
            <pc:docMk/>
            <pc:sldMk cId="3724683691" sldId="264"/>
            <ac:spMk id="2" creationId="{0296EF2D-8751-7F0D-1DAD-A10E034327BE}"/>
          </ac:spMkLst>
        </pc:spChg>
        <pc:picChg chg="del">
          <ac:chgData name="Leonie Smith" userId="fed1330f33f5650e" providerId="LiveId" clId="{1D975A2A-D520-4D9F-B7D3-FE562EFF98D9}" dt="2023-01-20T08:25:24.415" v="21"/>
          <ac:picMkLst>
            <pc:docMk/>
            <pc:sldMk cId="3724683691" sldId="264"/>
            <ac:picMk id="10" creationId="{F53C0380-FB9E-4CC7-B6CF-2E2F376AC986}"/>
          </ac:picMkLst>
        </pc:picChg>
      </pc:sldChg>
      <pc:sldChg chg="delSp modSp mod modTransition modAnim">
        <pc:chgData name="Leonie Smith" userId="fed1330f33f5650e" providerId="LiveId" clId="{1D975A2A-D520-4D9F-B7D3-FE562EFF98D9}" dt="2023-01-20T08:25:24.415" v="21"/>
        <pc:sldMkLst>
          <pc:docMk/>
          <pc:sldMk cId="3138120339" sldId="265"/>
        </pc:sldMkLst>
        <pc:spChg chg="mod">
          <ac:chgData name="Leonie Smith" userId="fed1330f33f5650e" providerId="LiveId" clId="{1D975A2A-D520-4D9F-B7D3-FE562EFF98D9}" dt="2023-01-20T08:25:15.151" v="20"/>
          <ac:spMkLst>
            <pc:docMk/>
            <pc:sldMk cId="3138120339" sldId="265"/>
            <ac:spMk id="2" creationId="{02D10E11-AF66-8889-9ABF-721FF9DF41D4}"/>
          </ac:spMkLst>
        </pc:spChg>
        <pc:picChg chg="del">
          <ac:chgData name="Leonie Smith" userId="fed1330f33f5650e" providerId="LiveId" clId="{1D975A2A-D520-4D9F-B7D3-FE562EFF98D9}" dt="2023-01-20T08:25:24.415" v="21"/>
          <ac:picMkLst>
            <pc:docMk/>
            <pc:sldMk cId="3138120339" sldId="265"/>
            <ac:picMk id="3" creationId="{3AE71F9C-1991-4B2B-88F8-ACD16A832510}"/>
          </ac:picMkLst>
        </pc:picChg>
      </pc:sldChg>
      <pc:sldChg chg="modTransition">
        <pc:chgData name="Leonie Smith" userId="fed1330f33f5650e" providerId="LiveId" clId="{1D975A2A-D520-4D9F-B7D3-FE562EFF98D9}" dt="2023-01-20T08:25:24.415" v="21"/>
        <pc:sldMkLst>
          <pc:docMk/>
          <pc:sldMk cId="3900492118" sldId="266"/>
        </pc:sldMkLst>
      </pc:sldChg>
      <pc:sldChg chg="addSp delSp modSp mod modTransition">
        <pc:chgData name="Leonie Smith" userId="fed1330f33f5650e" providerId="LiveId" clId="{1D975A2A-D520-4D9F-B7D3-FE562EFF98D9}" dt="2023-01-20T08:25:24.415" v="21"/>
        <pc:sldMkLst>
          <pc:docMk/>
          <pc:sldMk cId="599224269" sldId="267"/>
        </pc:sldMkLst>
        <pc:spChg chg="add del mod">
          <ac:chgData name="Leonie Smith" userId="fed1330f33f5650e" providerId="LiveId" clId="{1D975A2A-D520-4D9F-B7D3-FE562EFF98D9}" dt="2023-01-20T08:23:23.710" v="2" actId="21"/>
          <ac:spMkLst>
            <pc:docMk/>
            <pc:sldMk cId="599224269" sldId="267"/>
            <ac:spMk id="3" creationId="{20EB96FC-E271-C59F-F06F-2E00D575FEF2}"/>
          </ac:spMkLst>
        </pc:spChg>
        <pc:spChg chg="add mod">
          <ac:chgData name="Leonie Smith" userId="fed1330f33f5650e" providerId="LiveId" clId="{1D975A2A-D520-4D9F-B7D3-FE562EFF98D9}" dt="2023-01-20T08:24:29.850" v="11"/>
          <ac:spMkLst>
            <pc:docMk/>
            <pc:sldMk cId="599224269" sldId="267"/>
            <ac:spMk id="4" creationId="{13512F27-96D0-2370-D871-3771375103BE}"/>
          </ac:spMkLst>
        </pc:spChg>
      </pc:sldChg>
      <pc:sldChg chg="addSp delSp modSp mod modTransition">
        <pc:chgData name="Leonie Smith" userId="fed1330f33f5650e" providerId="LiveId" clId="{1D975A2A-D520-4D9F-B7D3-FE562EFF98D9}" dt="2023-01-20T08:25:40.477" v="23"/>
        <pc:sldMkLst>
          <pc:docMk/>
          <pc:sldMk cId="3759221820" sldId="439"/>
        </pc:sldMkLst>
        <pc:spChg chg="add mod">
          <ac:chgData name="Leonie Smith" userId="fed1330f33f5650e" providerId="LiveId" clId="{1D975A2A-D520-4D9F-B7D3-FE562EFF98D9}" dt="2023-01-20T08:25:40.477" v="23"/>
          <ac:spMkLst>
            <pc:docMk/>
            <pc:sldMk cId="3759221820" sldId="439"/>
            <ac:spMk id="2" creationId="{2F53C2E0-32BD-3788-126B-722271135DB7}"/>
          </ac:spMkLst>
        </pc:spChg>
        <pc:spChg chg="del">
          <ac:chgData name="Leonie Smith" userId="fed1330f33f5650e" providerId="LiveId" clId="{1D975A2A-D520-4D9F-B7D3-FE562EFF98D9}" dt="2023-01-20T08:25:29.008" v="22" actId="21"/>
          <ac:spMkLst>
            <pc:docMk/>
            <pc:sldMk cId="3759221820" sldId="439"/>
            <ac:spMk id="6" creationId="{416C064E-628E-47C0-A712-DB178FE9901E}"/>
          </ac:spMkLst>
        </pc:spChg>
      </pc:sldChg>
      <pc:sldChg chg="modTransition">
        <pc:chgData name="Leonie Smith" userId="fed1330f33f5650e" providerId="LiveId" clId="{1D975A2A-D520-4D9F-B7D3-FE562EFF98D9}" dt="2023-01-20T08:25:24.415" v="21"/>
        <pc:sldMkLst>
          <pc:docMk/>
          <pc:sldMk cId="2598423989" sldId="440"/>
        </pc:sldMkLst>
      </pc:sldChg>
      <pc:sldChg chg="modTransition">
        <pc:chgData name="Leonie Smith" userId="fed1330f33f5650e" providerId="LiveId" clId="{1D975A2A-D520-4D9F-B7D3-FE562EFF98D9}" dt="2023-01-20T08:25:24.415" v="21"/>
        <pc:sldMkLst>
          <pc:docMk/>
          <pc:sldMk cId="628621408" sldId="441"/>
        </pc:sldMkLst>
      </pc:sldChg>
      <pc:sldChg chg="modTransition">
        <pc:chgData name="Leonie Smith" userId="fed1330f33f5650e" providerId="LiveId" clId="{1D975A2A-D520-4D9F-B7D3-FE562EFF98D9}" dt="2023-01-20T08:25:24.415" v="21"/>
        <pc:sldMkLst>
          <pc:docMk/>
          <pc:sldMk cId="3066282500" sldId="442"/>
        </pc:sldMkLst>
      </pc:sldChg>
      <pc:sldChg chg="modTransition">
        <pc:chgData name="Leonie Smith" userId="fed1330f33f5650e" providerId="LiveId" clId="{1D975A2A-D520-4D9F-B7D3-FE562EFF98D9}" dt="2023-01-20T08:25:24.415" v="21"/>
        <pc:sldMkLst>
          <pc:docMk/>
          <pc:sldMk cId="3198232070" sldId="443"/>
        </pc:sldMkLst>
      </pc:sldChg>
      <pc:sldChg chg="modTransition">
        <pc:chgData name="Leonie Smith" userId="fed1330f33f5650e" providerId="LiveId" clId="{1D975A2A-D520-4D9F-B7D3-FE562EFF98D9}" dt="2023-01-20T08:25:24.415" v="21"/>
        <pc:sldMkLst>
          <pc:docMk/>
          <pc:sldMk cId="673649334" sldId="444"/>
        </pc:sldMkLst>
      </pc:sldChg>
      <pc:sldChg chg="modTransition">
        <pc:chgData name="Leonie Smith" userId="fed1330f33f5650e" providerId="LiveId" clId="{1D975A2A-D520-4D9F-B7D3-FE562EFF98D9}" dt="2023-01-20T08:25:24.415" v="21"/>
        <pc:sldMkLst>
          <pc:docMk/>
          <pc:sldMk cId="3493006698" sldId="445"/>
        </pc:sldMkLst>
      </pc:sldChg>
      <pc:sldChg chg="modTransition">
        <pc:chgData name="Leonie Smith" userId="fed1330f33f5650e" providerId="LiveId" clId="{1D975A2A-D520-4D9F-B7D3-FE562EFF98D9}" dt="2023-01-20T08:25:24.415" v="21"/>
        <pc:sldMkLst>
          <pc:docMk/>
          <pc:sldMk cId="2122413589" sldId="446"/>
        </pc:sldMkLst>
      </pc:sldChg>
      <pc:sldChg chg="modTransition">
        <pc:chgData name="Leonie Smith" userId="fed1330f33f5650e" providerId="LiveId" clId="{1D975A2A-D520-4D9F-B7D3-FE562EFF98D9}" dt="2023-01-20T08:25:24.415" v="21"/>
        <pc:sldMkLst>
          <pc:docMk/>
          <pc:sldMk cId="580102784" sldId="447"/>
        </pc:sldMkLst>
      </pc:sldChg>
      <pc:sldChg chg="modTransition">
        <pc:chgData name="Leonie Smith" userId="fed1330f33f5650e" providerId="LiveId" clId="{1D975A2A-D520-4D9F-B7D3-FE562EFF98D9}" dt="2023-01-20T08:25:24.415" v="21"/>
        <pc:sldMkLst>
          <pc:docMk/>
          <pc:sldMk cId="3921331583" sldId="4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A166C-E622-4BBF-8959-3FEE9CD5DF39}"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0A605-A675-4CC8-8568-3D875ABD7095}" type="slidenum">
              <a:rPr lang="en-ZA" smtClean="0"/>
              <a:t>‹#›</a:t>
            </a:fld>
            <a:endParaRPr lang="en-ZA"/>
          </a:p>
        </p:txBody>
      </p:sp>
    </p:spTree>
    <p:extLst>
      <p:ext uri="{BB962C8B-B14F-4D97-AF65-F5344CB8AC3E}">
        <p14:creationId xmlns:p14="http://schemas.microsoft.com/office/powerpoint/2010/main" val="3647680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The Tower of Babel</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1A0A605-A675-4CC8-8568-3D875ABD7095}" type="slidenum">
              <a:rPr lang="en-ZA" smtClean="0"/>
              <a:t>4</a:t>
            </a:fld>
            <a:endParaRPr lang="en-ZA"/>
          </a:p>
        </p:txBody>
      </p:sp>
    </p:spTree>
    <p:extLst>
      <p:ext uri="{BB962C8B-B14F-4D97-AF65-F5344CB8AC3E}">
        <p14:creationId xmlns:p14="http://schemas.microsoft.com/office/powerpoint/2010/main" val="1788920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C1A0A605-A675-4CC8-8568-3D875ABD7095}" type="slidenum">
              <a:rPr lang="en-ZA" smtClean="0"/>
              <a:t>22</a:t>
            </a:fld>
            <a:endParaRPr lang="en-ZA"/>
          </a:p>
        </p:txBody>
      </p:sp>
    </p:spTree>
    <p:extLst>
      <p:ext uri="{BB962C8B-B14F-4D97-AF65-F5344CB8AC3E}">
        <p14:creationId xmlns:p14="http://schemas.microsoft.com/office/powerpoint/2010/main" val="211190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1A0A605-A675-4CC8-8568-3D875ABD7095}" type="slidenum">
              <a:rPr lang="en-ZA" smtClean="0"/>
              <a:t>6</a:t>
            </a:fld>
            <a:endParaRPr lang="en-ZA"/>
          </a:p>
        </p:txBody>
      </p:sp>
    </p:spTree>
    <p:extLst>
      <p:ext uri="{BB962C8B-B14F-4D97-AF65-F5344CB8AC3E}">
        <p14:creationId xmlns:p14="http://schemas.microsoft.com/office/powerpoint/2010/main" val="375731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C1A0A605-A675-4CC8-8568-3D875ABD7095}" type="slidenum">
              <a:rPr lang="en-ZA" smtClean="0"/>
              <a:t>8</a:t>
            </a:fld>
            <a:endParaRPr lang="en-ZA"/>
          </a:p>
        </p:txBody>
      </p:sp>
    </p:spTree>
    <p:extLst>
      <p:ext uri="{BB962C8B-B14F-4D97-AF65-F5344CB8AC3E}">
        <p14:creationId xmlns:p14="http://schemas.microsoft.com/office/powerpoint/2010/main" val="225313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1A0A605-A675-4CC8-8568-3D875ABD7095}" type="slidenum">
              <a:rPr lang="en-ZA" smtClean="0"/>
              <a:t>10</a:t>
            </a:fld>
            <a:endParaRPr lang="en-ZA"/>
          </a:p>
        </p:txBody>
      </p:sp>
    </p:spTree>
    <p:extLst>
      <p:ext uri="{BB962C8B-B14F-4D97-AF65-F5344CB8AC3E}">
        <p14:creationId xmlns:p14="http://schemas.microsoft.com/office/powerpoint/2010/main" val="6620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C1A0A605-A675-4CC8-8568-3D875ABD7095}" type="slidenum">
              <a:rPr lang="en-ZA" smtClean="0"/>
              <a:t>12</a:t>
            </a:fld>
            <a:endParaRPr lang="en-ZA"/>
          </a:p>
        </p:txBody>
      </p:sp>
    </p:spTree>
    <p:extLst>
      <p:ext uri="{BB962C8B-B14F-4D97-AF65-F5344CB8AC3E}">
        <p14:creationId xmlns:p14="http://schemas.microsoft.com/office/powerpoint/2010/main" val="2971614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C1A0A605-A675-4CC8-8568-3D875ABD7095}" type="slidenum">
              <a:rPr lang="en-ZA" smtClean="0"/>
              <a:t>14</a:t>
            </a:fld>
            <a:endParaRPr lang="en-ZA"/>
          </a:p>
        </p:txBody>
      </p:sp>
    </p:spTree>
    <p:extLst>
      <p:ext uri="{BB962C8B-B14F-4D97-AF65-F5344CB8AC3E}">
        <p14:creationId xmlns:p14="http://schemas.microsoft.com/office/powerpoint/2010/main" val="404393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444444"/>
                </a:solidFill>
                <a:effectLst/>
                <a:latin typeface="Arial" panose="020B0604020202020204" pitchFamily="34" charset="0"/>
                <a:ea typeface="Times New Roman" panose="02020603050405020304" pitchFamily="18" charset="0"/>
              </a:rPr>
              <a:t>. </a:t>
            </a:r>
            <a:endParaRPr lang="en-ZA" dirty="0"/>
          </a:p>
        </p:txBody>
      </p:sp>
      <p:sp>
        <p:nvSpPr>
          <p:cNvPr id="4" name="Slide Number Placeholder 3"/>
          <p:cNvSpPr>
            <a:spLocks noGrp="1"/>
          </p:cNvSpPr>
          <p:nvPr>
            <p:ph type="sldNum" sz="quarter" idx="5"/>
          </p:nvPr>
        </p:nvSpPr>
        <p:spPr/>
        <p:txBody>
          <a:bodyPr/>
          <a:lstStyle/>
          <a:p>
            <a:fld id="{C1A0A605-A675-4CC8-8568-3D875ABD7095}" type="slidenum">
              <a:rPr lang="en-ZA" smtClean="0"/>
              <a:t>16</a:t>
            </a:fld>
            <a:endParaRPr lang="en-ZA"/>
          </a:p>
        </p:txBody>
      </p:sp>
    </p:spTree>
    <p:extLst>
      <p:ext uri="{BB962C8B-B14F-4D97-AF65-F5344CB8AC3E}">
        <p14:creationId xmlns:p14="http://schemas.microsoft.com/office/powerpoint/2010/main" val="176748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C1A0A605-A675-4CC8-8568-3D875ABD7095}" type="slidenum">
              <a:rPr lang="en-ZA" smtClean="0"/>
              <a:t>18</a:t>
            </a:fld>
            <a:endParaRPr lang="en-ZA"/>
          </a:p>
        </p:txBody>
      </p:sp>
    </p:spTree>
    <p:extLst>
      <p:ext uri="{BB962C8B-B14F-4D97-AF65-F5344CB8AC3E}">
        <p14:creationId xmlns:p14="http://schemas.microsoft.com/office/powerpoint/2010/main" val="280940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1A0A605-A675-4CC8-8568-3D875ABD7095}" type="slidenum">
              <a:rPr lang="en-ZA" smtClean="0"/>
              <a:t>20</a:t>
            </a:fld>
            <a:endParaRPr lang="en-ZA"/>
          </a:p>
        </p:txBody>
      </p:sp>
    </p:spTree>
    <p:extLst>
      <p:ext uri="{BB962C8B-B14F-4D97-AF65-F5344CB8AC3E}">
        <p14:creationId xmlns:p14="http://schemas.microsoft.com/office/powerpoint/2010/main" val="4024222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F790-E30F-4679-BDF8-686DF264F6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09782B9-19C9-4980-9C44-AF6A06BFB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31DEC6F-7DFC-4465-82E6-D4BA124ED086}"/>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5" name="Footer Placeholder 4">
            <a:extLst>
              <a:ext uri="{FF2B5EF4-FFF2-40B4-BE49-F238E27FC236}">
                <a16:creationId xmlns:a16="http://schemas.microsoft.com/office/drawing/2014/main" id="{7EB1D74C-D4DE-49B9-8B79-F03B2D3F44B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87C4FC0-E8B4-4BBB-BB71-D85B2F749F46}"/>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3951506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5687-DE71-44F3-BB5A-F3892989FB8C}"/>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3B5CE0D-DA30-4CD7-A9FA-6069D1CCA5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4C3C69D-8CB1-4B5B-B5DE-AC87766445C1}"/>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5" name="Footer Placeholder 4">
            <a:extLst>
              <a:ext uri="{FF2B5EF4-FFF2-40B4-BE49-F238E27FC236}">
                <a16:creationId xmlns:a16="http://schemas.microsoft.com/office/drawing/2014/main" id="{0FA7B92E-7F75-46A7-9D7A-8FEC25CC4E6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2A374C-03A2-44BD-A928-9CF2622F54C0}"/>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3314950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49D3A-50E4-45AC-98A6-D0763FF221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1E059EC-4A8B-4B82-A4E8-A6F21DD01D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8AA2F0A-1903-4F91-9343-245BA6C9DBA4}"/>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5" name="Footer Placeholder 4">
            <a:extLst>
              <a:ext uri="{FF2B5EF4-FFF2-40B4-BE49-F238E27FC236}">
                <a16:creationId xmlns:a16="http://schemas.microsoft.com/office/drawing/2014/main" id="{1C732B30-B251-47D4-BAE2-0F1281E99ED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0FF1861-04D5-4786-90DE-FBC6D2E02EC3}"/>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3369461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8B65-10A0-4AE4-9DB4-1291D1C2A49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1F7DB62-6097-49EC-875D-3DBBE6886B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5B85D67-976D-4F40-8744-EF412111C49A}"/>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5" name="Footer Placeholder 4">
            <a:extLst>
              <a:ext uri="{FF2B5EF4-FFF2-40B4-BE49-F238E27FC236}">
                <a16:creationId xmlns:a16="http://schemas.microsoft.com/office/drawing/2014/main" id="{4E091E79-59E0-45E8-B70E-5F3AFA0BAB1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37B6559-6A20-4927-9063-C8996EFF112D}"/>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347039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89E44-56D6-483A-8616-AAEFDE611B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61A7A83-BB5E-4EF6-ABFA-0B9801F3D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775B9E-9934-4D42-A2E8-E2F8629B86AE}"/>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5" name="Footer Placeholder 4">
            <a:extLst>
              <a:ext uri="{FF2B5EF4-FFF2-40B4-BE49-F238E27FC236}">
                <a16:creationId xmlns:a16="http://schemas.microsoft.com/office/drawing/2014/main" id="{7DAB6B1B-A35B-4A43-A79A-170E1C7DB4C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D3FB04D-7099-41FA-9637-0C541DCF8D94}"/>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32153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DDA7-7C9F-4E2A-BC56-E9F63E90214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20DBFB2-931E-426A-8C6D-12235D559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88CF290-7C73-41FA-B0EA-F2EC82766C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DF89DBC1-5768-492C-B277-35CE84EE9AF7}"/>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6" name="Footer Placeholder 5">
            <a:extLst>
              <a:ext uri="{FF2B5EF4-FFF2-40B4-BE49-F238E27FC236}">
                <a16:creationId xmlns:a16="http://schemas.microsoft.com/office/drawing/2014/main" id="{25892F90-D995-4650-84DB-528E032A55A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53B8D63-9E3F-4DD8-B78E-74AAD357F1A8}"/>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331909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AD3E7-CF21-48A7-9BDF-DF807C20993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1A9A386-3A41-4820-91F1-A7A940E941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295B2C-7636-46DA-BE70-60287379A0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9F3DBA6F-75D7-4891-BF37-E2421D1A4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F771F-5183-42AE-A55E-CC8986E32E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D2ED6BE5-6F5E-44F5-AADC-19C6F3E8F225}"/>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8" name="Footer Placeholder 7">
            <a:extLst>
              <a:ext uri="{FF2B5EF4-FFF2-40B4-BE49-F238E27FC236}">
                <a16:creationId xmlns:a16="http://schemas.microsoft.com/office/drawing/2014/main" id="{ABC1C101-D402-4606-BF6A-7330EDC7D6E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70DEB1CA-AE8F-42F6-8331-E2D1ABE03D12}"/>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3253911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6A6F-C769-4147-96DC-C50339460801}"/>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20E466D-BFD2-4081-B8F5-CEAD24F5F8D9}"/>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4" name="Footer Placeholder 3">
            <a:extLst>
              <a:ext uri="{FF2B5EF4-FFF2-40B4-BE49-F238E27FC236}">
                <a16:creationId xmlns:a16="http://schemas.microsoft.com/office/drawing/2014/main" id="{A95675D7-8039-4F45-A0C5-0ECCF27B3B5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B64755D-E939-4298-B984-F032895BC428}"/>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2423998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E71E01-103C-4492-9668-FF14335A616B}"/>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3" name="Footer Placeholder 2">
            <a:extLst>
              <a:ext uri="{FF2B5EF4-FFF2-40B4-BE49-F238E27FC236}">
                <a16:creationId xmlns:a16="http://schemas.microsoft.com/office/drawing/2014/main" id="{F3371F16-879F-4BBA-B45C-95FF670E7AE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B2F573E-85B1-4E17-922A-50BEB3F3126F}"/>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3279225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7C180-21CD-4BAA-93C8-7D2A368FD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C278099E-0E7E-463F-AA6D-E14D51C580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B08298B7-42D8-4297-ABBA-1204332B7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B0C356-0029-4162-9DEA-1C353DD10AFD}"/>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6" name="Footer Placeholder 5">
            <a:extLst>
              <a:ext uri="{FF2B5EF4-FFF2-40B4-BE49-F238E27FC236}">
                <a16:creationId xmlns:a16="http://schemas.microsoft.com/office/drawing/2014/main" id="{D2DEB72A-06F8-42DA-A019-43A86D310BD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79F5569-041C-48DF-ABC4-CD7D39376A80}"/>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155030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B2DC-C2DD-45B3-BB91-F10DE53712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9761D4E-2BFD-4812-AB95-905AB3B0F2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7787CEFB-3D7B-4D04-B02A-4A0C3BF02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857FAB-10E5-4DE3-858A-5AC220C716BF}"/>
              </a:ext>
            </a:extLst>
          </p:cNvPr>
          <p:cNvSpPr>
            <a:spLocks noGrp="1"/>
          </p:cNvSpPr>
          <p:nvPr>
            <p:ph type="dt" sz="half" idx="10"/>
          </p:nvPr>
        </p:nvSpPr>
        <p:spPr/>
        <p:txBody>
          <a:bodyPr/>
          <a:lstStyle/>
          <a:p>
            <a:fld id="{07EAC220-86C3-4C95-AEDF-E61163B15B95}" type="datetimeFigureOut">
              <a:rPr lang="en-ZA" smtClean="0"/>
              <a:t>2023/01/20</a:t>
            </a:fld>
            <a:endParaRPr lang="en-ZA"/>
          </a:p>
        </p:txBody>
      </p:sp>
      <p:sp>
        <p:nvSpPr>
          <p:cNvPr id="6" name="Footer Placeholder 5">
            <a:extLst>
              <a:ext uri="{FF2B5EF4-FFF2-40B4-BE49-F238E27FC236}">
                <a16:creationId xmlns:a16="http://schemas.microsoft.com/office/drawing/2014/main" id="{EDCD963C-B817-43A7-8AFA-81B529113E8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06211D5-1E79-4F52-B9C3-98536331026F}"/>
              </a:ext>
            </a:extLst>
          </p:cNvPr>
          <p:cNvSpPr>
            <a:spLocks noGrp="1"/>
          </p:cNvSpPr>
          <p:nvPr>
            <p:ph type="sldNum" sz="quarter" idx="12"/>
          </p:nvPr>
        </p:nvSpPr>
        <p:spPr/>
        <p:txBody>
          <a:bodyPr/>
          <a:lstStyle/>
          <a:p>
            <a:fld id="{16C74629-2BAF-44FB-835E-AFB1E2323562}" type="slidenum">
              <a:rPr lang="en-ZA" smtClean="0"/>
              <a:t>‹#›</a:t>
            </a:fld>
            <a:endParaRPr lang="en-ZA"/>
          </a:p>
        </p:txBody>
      </p:sp>
    </p:spTree>
    <p:extLst>
      <p:ext uri="{BB962C8B-B14F-4D97-AF65-F5344CB8AC3E}">
        <p14:creationId xmlns:p14="http://schemas.microsoft.com/office/powerpoint/2010/main" val="425606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498D8-7DDA-44B3-B42F-E14F09B4E5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C07066D-8D80-4356-AB2B-90D1FFC535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872651-2E74-4B51-B489-4310597E4B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AC220-86C3-4C95-AEDF-E61163B15B95}" type="datetimeFigureOut">
              <a:rPr lang="en-ZA" smtClean="0"/>
              <a:t>2023/01/20</a:t>
            </a:fld>
            <a:endParaRPr lang="en-ZA"/>
          </a:p>
        </p:txBody>
      </p:sp>
      <p:sp>
        <p:nvSpPr>
          <p:cNvPr id="5" name="Footer Placeholder 4">
            <a:extLst>
              <a:ext uri="{FF2B5EF4-FFF2-40B4-BE49-F238E27FC236}">
                <a16:creationId xmlns:a16="http://schemas.microsoft.com/office/drawing/2014/main" id="{7DA0FD14-98A9-45AE-ABF7-1129F87F0C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698916B-12CC-44A4-B34E-EB4FEF02B7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74629-2BAF-44FB-835E-AFB1E2323562}" type="slidenum">
              <a:rPr lang="en-ZA" smtClean="0"/>
              <a:t>‹#›</a:t>
            </a:fld>
            <a:endParaRPr lang="en-ZA"/>
          </a:p>
        </p:txBody>
      </p:sp>
    </p:spTree>
    <p:extLst>
      <p:ext uri="{BB962C8B-B14F-4D97-AF65-F5344CB8AC3E}">
        <p14:creationId xmlns:p14="http://schemas.microsoft.com/office/powerpoint/2010/main" val="2732945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EEF1-2EE9-D9B3-24A8-27268D5D8B51}"/>
              </a:ext>
            </a:extLst>
          </p:cNvPr>
          <p:cNvSpPr>
            <a:spLocks noGrp="1"/>
          </p:cNvSpPr>
          <p:nvPr>
            <p:ph type="title"/>
          </p:nvPr>
        </p:nvSpPr>
        <p:spPr/>
        <p:txBody>
          <a:bodyPr/>
          <a:lstStyle/>
          <a:p>
            <a:r>
              <a:rPr lang="en-IN" dirty="0"/>
              <a:t>04-</a:t>
            </a:r>
          </a:p>
        </p:txBody>
      </p:sp>
      <p:sp>
        <p:nvSpPr>
          <p:cNvPr id="3" name="Content Placeholder 2">
            <a:extLst>
              <a:ext uri="{FF2B5EF4-FFF2-40B4-BE49-F238E27FC236}">
                <a16:creationId xmlns:a16="http://schemas.microsoft.com/office/drawing/2014/main" id="{AD6E401B-1BB0-4EDE-23F5-7EB04B8B99E5}"/>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900492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41917-823D-46DC-89DD-E192DB8329CD}"/>
              </a:ext>
            </a:extLst>
          </p:cNvPr>
          <p:cNvPicPr>
            <a:picLocks noChangeAspect="1"/>
          </p:cNvPicPr>
          <p:nvPr/>
        </p:nvPicPr>
        <p:blipFill>
          <a:blip r:embed="rId3"/>
          <a:stretch>
            <a:fillRect/>
          </a:stretch>
        </p:blipFill>
        <p:spPr>
          <a:xfrm>
            <a:off x="-990089" y="0"/>
            <a:ext cx="13182089" cy="6858000"/>
          </a:xfrm>
          <a:prstGeom prst="rect">
            <a:avLst/>
          </a:prstGeom>
        </p:spPr>
      </p:pic>
      <p:sp>
        <p:nvSpPr>
          <p:cNvPr id="2" name="TextBox 1">
            <a:extLst>
              <a:ext uri="{FF2B5EF4-FFF2-40B4-BE49-F238E27FC236}">
                <a16:creationId xmlns:a16="http://schemas.microsoft.com/office/drawing/2014/main" id="{988931B7-05BA-096E-6650-A6CA513C979B}"/>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11</a:t>
            </a:r>
            <a:r>
              <a:rPr lang="en-ZA" sz="3600"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801418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They said, “Come, let’s build ourselves a city, and a tower whose top reaches to the sky, and let’s make a name for ourselves, lest we be scattered abroad on the surface of the whole earth.”</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198232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7AF3A-9482-420E-A06B-81E14B63BEBA}"/>
              </a:ext>
            </a:extLst>
          </p:cNvPr>
          <p:cNvPicPr>
            <a:picLocks noChangeAspect="1"/>
          </p:cNvPicPr>
          <p:nvPr/>
        </p:nvPicPr>
        <p:blipFill>
          <a:blip r:embed="rId3"/>
          <a:stretch>
            <a:fillRect/>
          </a:stretch>
        </p:blipFill>
        <p:spPr>
          <a:xfrm>
            <a:off x="0" y="-1"/>
            <a:ext cx="12192000" cy="6927903"/>
          </a:xfrm>
          <a:prstGeom prst="rect">
            <a:avLst/>
          </a:prstGeom>
        </p:spPr>
      </p:pic>
      <p:sp>
        <p:nvSpPr>
          <p:cNvPr id="2" name="TextBox 1">
            <a:extLst>
              <a:ext uri="{FF2B5EF4-FFF2-40B4-BE49-F238E27FC236}">
                <a16:creationId xmlns:a16="http://schemas.microsoft.com/office/drawing/2014/main" id="{A5BE7D65-5A53-27DF-3DEF-3A05CD9020DF}"/>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11</a:t>
            </a:r>
            <a:r>
              <a:rPr lang="en-ZA" sz="3600" dirty="0">
                <a:solidFill>
                  <a:schemeClr val="bg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16928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a:t>
            </a:r>
            <a:r>
              <a:rPr lang="en-US" sz="4400" b="0" i="0" dirty="0">
                <a:solidFill>
                  <a:srgbClr val="121212"/>
                </a:solidFill>
                <a:effectLst/>
                <a:latin typeface="Arial" panose="020B0604020202020204" pitchFamily="34" charset="0"/>
              </a:rPr>
              <a:t>Yahweh came down to see the city and the tower, which the children of men built.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673649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F7EFE2-E1CC-4005-AF14-080447A7F881}"/>
              </a:ext>
            </a:extLst>
          </p:cNvPr>
          <p:cNvPicPr>
            <a:picLocks noChangeAspect="1"/>
          </p:cNvPicPr>
          <p:nvPr/>
        </p:nvPicPr>
        <p:blipFill>
          <a:blip r:embed="rId3"/>
          <a:stretch>
            <a:fillRect/>
          </a:stretch>
        </p:blipFill>
        <p:spPr>
          <a:xfrm>
            <a:off x="0" y="-1"/>
            <a:ext cx="12192000" cy="7069061"/>
          </a:xfrm>
          <a:prstGeom prst="rect">
            <a:avLst/>
          </a:prstGeom>
        </p:spPr>
      </p:pic>
      <p:sp>
        <p:nvSpPr>
          <p:cNvPr id="2" name="TextBox 1">
            <a:extLst>
              <a:ext uri="{FF2B5EF4-FFF2-40B4-BE49-F238E27FC236}">
                <a16:creationId xmlns:a16="http://schemas.microsoft.com/office/drawing/2014/main" id="{39151B39-9359-A362-FE70-DA5D8D1F5711}"/>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11</a:t>
            </a:r>
            <a:r>
              <a:rPr lang="en-ZA" sz="3600" dirty="0">
                <a:solidFill>
                  <a:schemeClr val="bg1"/>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1337546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6</a:t>
            </a:r>
            <a:r>
              <a:rPr lang="en-US" sz="4000" b="0" i="0" dirty="0">
                <a:solidFill>
                  <a:srgbClr val="121212"/>
                </a:solidFill>
                <a:effectLst/>
                <a:latin typeface="Arial" panose="020B0604020202020204" pitchFamily="34" charset="0"/>
              </a:rPr>
              <a:t>Yahweh said, “Behold, they are one people, and they all have one language, and this is what they begin to do. Now nothing will be withheld from them, which they intend to do.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493006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4D3996-E812-4E30-B9B1-6FD685D9AE4B}"/>
              </a:ext>
            </a:extLst>
          </p:cNvPr>
          <p:cNvPicPr>
            <a:picLocks noChangeAspect="1"/>
          </p:cNvPicPr>
          <p:nvPr/>
        </p:nvPicPr>
        <p:blipFill>
          <a:blip r:embed="rId3"/>
          <a:stretch>
            <a:fillRect/>
          </a:stretch>
        </p:blipFill>
        <p:spPr>
          <a:xfrm>
            <a:off x="0" y="0"/>
            <a:ext cx="12246592" cy="7022592"/>
          </a:xfrm>
          <a:prstGeom prst="rect">
            <a:avLst/>
          </a:prstGeom>
        </p:spPr>
      </p:pic>
      <p:sp>
        <p:nvSpPr>
          <p:cNvPr id="2" name="TextBox 1">
            <a:extLst>
              <a:ext uri="{FF2B5EF4-FFF2-40B4-BE49-F238E27FC236}">
                <a16:creationId xmlns:a16="http://schemas.microsoft.com/office/drawing/2014/main" id="{E879CB3D-A283-9D78-1FB2-872C8E34340D}"/>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11</a:t>
            </a:r>
            <a:r>
              <a:rPr lang="en-ZA" sz="3600" dirty="0">
                <a:solidFill>
                  <a:schemeClr val="bg1"/>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232215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Come, let’s go down, and there confuse their language, that they may not understand one another’s speech.”</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122413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167AE-D584-49D7-9BD7-B562A703B631}"/>
              </a:ext>
            </a:extLst>
          </p:cNvPr>
          <p:cNvPicPr>
            <a:picLocks noChangeAspect="1"/>
          </p:cNvPicPr>
          <p:nvPr/>
        </p:nvPicPr>
        <p:blipFill>
          <a:blip r:embed="rId3"/>
          <a:stretch>
            <a:fillRect/>
          </a:stretch>
        </p:blipFill>
        <p:spPr>
          <a:xfrm>
            <a:off x="0" y="0"/>
            <a:ext cx="12192000" cy="7166805"/>
          </a:xfrm>
          <a:prstGeom prst="rect">
            <a:avLst/>
          </a:prstGeom>
        </p:spPr>
      </p:pic>
      <p:sp>
        <p:nvSpPr>
          <p:cNvPr id="4" name="TextBox 3">
            <a:extLst>
              <a:ext uri="{FF2B5EF4-FFF2-40B4-BE49-F238E27FC236}">
                <a16:creationId xmlns:a16="http://schemas.microsoft.com/office/drawing/2014/main" id="{10044E79-A170-5A85-A720-F011A400892F}"/>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11</a:t>
            </a:r>
            <a:r>
              <a:rPr lang="en-ZA" sz="3600" dirty="0">
                <a:solidFill>
                  <a:schemeClr val="bg1"/>
                </a:solidFill>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3768841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8</a:t>
            </a:r>
            <a:r>
              <a:rPr lang="en-US" sz="4400" b="0" i="0" dirty="0">
                <a:solidFill>
                  <a:srgbClr val="121212"/>
                </a:solidFill>
                <a:effectLst/>
                <a:latin typeface="Arial" panose="020B0604020202020204" pitchFamily="34" charset="0"/>
              </a:rPr>
              <a:t>So Yahweh scattered them abroad from there on the surface of all the earth. They stopped building the city.</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80102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38A3D6-7942-3451-67DF-A36ECE4BCDAC}"/>
              </a:ext>
            </a:extLst>
          </p:cNvPr>
          <p:cNvPicPr>
            <a:picLocks noChangeAspect="1"/>
          </p:cNvPicPr>
          <p:nvPr/>
        </p:nvPicPr>
        <p:blipFill>
          <a:blip r:embed="rId2"/>
          <a:stretch>
            <a:fillRect/>
          </a:stretch>
        </p:blipFill>
        <p:spPr>
          <a:xfrm>
            <a:off x="3352800" y="0"/>
            <a:ext cx="5486400" cy="6858000"/>
          </a:xfrm>
          <a:prstGeom prst="rect">
            <a:avLst/>
          </a:prstGeom>
        </p:spPr>
      </p:pic>
      <p:sp>
        <p:nvSpPr>
          <p:cNvPr id="4" name="TextBox 3">
            <a:extLst>
              <a:ext uri="{FF2B5EF4-FFF2-40B4-BE49-F238E27FC236}">
                <a16:creationId xmlns:a16="http://schemas.microsoft.com/office/drawing/2014/main" id="{13512F27-96D0-2370-D871-3771375103BE}"/>
              </a:ext>
            </a:extLst>
          </p:cNvPr>
          <p:cNvSpPr txBox="1"/>
          <p:nvPr/>
        </p:nvSpPr>
        <p:spPr>
          <a:xfrm>
            <a:off x="6705" y="785446"/>
            <a:ext cx="3982206" cy="413824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6000" dirty="0">
                <a:solidFill>
                  <a:schemeClr val="bg1"/>
                </a:solidFill>
                <a:effectLst/>
                <a:latin typeface="Arial" panose="020B0604020202020204" pitchFamily="34" charset="0"/>
                <a:ea typeface="Times New Roman" panose="02020603050405020304" pitchFamily="18" charset="0"/>
                <a:cs typeface="Microsoft Himalaya" panose="01010100010101010101" pitchFamily="2" charset="0"/>
              </a:rPr>
              <a:t>The Tower of Babel</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60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11</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99224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9B5959-329A-44CE-8127-31B120629EEE}"/>
              </a:ext>
            </a:extLst>
          </p:cNvPr>
          <p:cNvPicPr>
            <a:picLocks noChangeAspect="1"/>
          </p:cNvPicPr>
          <p:nvPr/>
        </p:nvPicPr>
        <p:blipFill>
          <a:blip r:embed="rId3"/>
          <a:stretch>
            <a:fillRect/>
          </a:stretch>
        </p:blipFill>
        <p:spPr>
          <a:xfrm>
            <a:off x="-1" y="0"/>
            <a:ext cx="12312045" cy="6858000"/>
          </a:xfrm>
          <a:prstGeom prst="rect">
            <a:avLst/>
          </a:prstGeom>
        </p:spPr>
      </p:pic>
      <p:sp>
        <p:nvSpPr>
          <p:cNvPr id="2" name="TextBox 1">
            <a:extLst>
              <a:ext uri="{FF2B5EF4-FFF2-40B4-BE49-F238E27FC236}">
                <a16:creationId xmlns:a16="http://schemas.microsoft.com/office/drawing/2014/main" id="{0296EF2D-8751-7F0D-1DAD-A10E034327BE}"/>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11</a:t>
            </a:r>
            <a:r>
              <a:rPr lang="en-ZA" sz="3600" dirty="0">
                <a:solidFill>
                  <a:schemeClr val="bg1"/>
                </a:solidFill>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3724683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9</a:t>
            </a:r>
            <a:r>
              <a:rPr lang="en-US" sz="4400" b="0" i="0" dirty="0">
                <a:solidFill>
                  <a:srgbClr val="121212"/>
                </a:solidFill>
                <a:effectLst/>
                <a:latin typeface="Arial" panose="020B0604020202020204" pitchFamily="34" charset="0"/>
              </a:rPr>
              <a:t>Therefore its name was called Babel, because there Yahweh confused the language of all the earth. From there, Yahweh scattered them abroad on the surface of all the earth.</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921331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D68FF3-1122-4FC1-9105-9957F4A6C34E}"/>
              </a:ext>
            </a:extLst>
          </p:cNvPr>
          <p:cNvPicPr>
            <a:picLocks noChangeAspect="1"/>
          </p:cNvPicPr>
          <p:nvPr/>
        </p:nvPicPr>
        <p:blipFill>
          <a:blip r:embed="rId3"/>
          <a:stretch>
            <a:fillRect/>
          </a:stretch>
        </p:blipFill>
        <p:spPr>
          <a:xfrm>
            <a:off x="0" y="-1"/>
            <a:ext cx="12344400" cy="6918461"/>
          </a:xfrm>
          <a:prstGeom prst="rect">
            <a:avLst/>
          </a:prstGeom>
        </p:spPr>
      </p:pic>
      <p:sp>
        <p:nvSpPr>
          <p:cNvPr id="2" name="TextBox 1">
            <a:extLst>
              <a:ext uri="{FF2B5EF4-FFF2-40B4-BE49-F238E27FC236}">
                <a16:creationId xmlns:a16="http://schemas.microsoft.com/office/drawing/2014/main" id="{02D10E11-AF66-8889-9ABF-721FF9DF41D4}"/>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11</a:t>
            </a:r>
            <a:r>
              <a:rPr lang="en-ZA" sz="3600" dirty="0">
                <a:solidFill>
                  <a:schemeClr val="bg1"/>
                </a:solidFill>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3138120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The Tower of Babel</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4800" dirty="0">
                <a:solidFill>
                  <a:srgbClr val="444444"/>
                </a:solidFill>
                <a:latin typeface="Arial" panose="020B0604020202020204" pitchFamily="34" charset="0"/>
                <a:ea typeface="Calibri" panose="020F0502020204030204" pitchFamily="34" charset="0"/>
                <a:cs typeface="Microsoft Himalaya" panose="01010100010101010101" pitchFamily="2" charset="0"/>
              </a:rPr>
              <a:t>Genesis 11</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2F53C2E0-32BD-3788-126B-722271135DB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77FF92-A230-4C82-B087-D34D4F21ECE8}"/>
              </a:ext>
            </a:extLst>
          </p:cNvPr>
          <p:cNvPicPr>
            <a:picLocks noChangeAspect="1"/>
          </p:cNvPicPr>
          <p:nvPr/>
        </p:nvPicPr>
        <p:blipFill>
          <a:blip r:embed="rId3"/>
          <a:stretch>
            <a:fillRect/>
          </a:stretch>
        </p:blipFill>
        <p:spPr>
          <a:xfrm>
            <a:off x="3938954" y="0"/>
            <a:ext cx="5486400" cy="6858000"/>
          </a:xfrm>
          <a:prstGeom prst="rect">
            <a:avLst/>
          </a:prstGeom>
        </p:spPr>
      </p:pic>
      <p:sp>
        <p:nvSpPr>
          <p:cNvPr id="2" name="TextBox 1">
            <a:extLst>
              <a:ext uri="{FF2B5EF4-FFF2-40B4-BE49-F238E27FC236}">
                <a16:creationId xmlns:a16="http://schemas.microsoft.com/office/drawing/2014/main" id="{CC7C2720-AAAA-CEFF-9CA5-0A5DA0A3138F}"/>
              </a:ext>
            </a:extLst>
          </p:cNvPr>
          <p:cNvSpPr txBox="1"/>
          <p:nvPr/>
        </p:nvSpPr>
        <p:spPr>
          <a:xfrm>
            <a:off x="6705" y="785446"/>
            <a:ext cx="3982206" cy="413824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6000" dirty="0">
                <a:solidFill>
                  <a:schemeClr val="bg1"/>
                </a:solidFill>
                <a:effectLst/>
                <a:latin typeface="Arial" panose="020B0604020202020204" pitchFamily="34" charset="0"/>
                <a:ea typeface="Times New Roman" panose="02020603050405020304" pitchFamily="18" charset="0"/>
                <a:cs typeface="Microsoft Himalaya" panose="01010100010101010101" pitchFamily="2" charset="0"/>
              </a:rPr>
              <a:t>The Tower of Babel</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60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11</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07021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a:t>
            </a:r>
            <a:r>
              <a:rPr lang="en-US" sz="4400" b="0" i="0" dirty="0">
                <a:solidFill>
                  <a:srgbClr val="121212"/>
                </a:solidFill>
                <a:effectLst/>
                <a:latin typeface="Arial" panose="020B0604020202020204" pitchFamily="34" charset="0"/>
              </a:rPr>
              <a:t>The whole earth was of one language and of one speech.</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598423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5CD66D-91BD-45F3-862B-58B6684FC9AC}"/>
              </a:ext>
            </a:extLst>
          </p:cNvPr>
          <p:cNvPicPr>
            <a:picLocks noChangeAspect="1"/>
          </p:cNvPicPr>
          <p:nvPr/>
        </p:nvPicPr>
        <p:blipFill>
          <a:blip r:embed="rId3"/>
          <a:stretch>
            <a:fillRect/>
          </a:stretch>
        </p:blipFill>
        <p:spPr>
          <a:xfrm>
            <a:off x="0" y="0"/>
            <a:ext cx="12192000" cy="7450667"/>
          </a:xfrm>
          <a:prstGeom prst="rect">
            <a:avLst/>
          </a:prstGeom>
        </p:spPr>
      </p:pic>
      <p:sp>
        <p:nvSpPr>
          <p:cNvPr id="3" name="TextBox 2">
            <a:extLst>
              <a:ext uri="{FF2B5EF4-FFF2-40B4-BE49-F238E27FC236}">
                <a16:creationId xmlns:a16="http://schemas.microsoft.com/office/drawing/2014/main" id="{6E9019AF-6AC0-0D5A-C960-0C6E2DC43A1A}"/>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11</a:t>
            </a:r>
            <a:r>
              <a:rPr lang="en-ZA" sz="3600" dirty="0">
                <a:solidFill>
                  <a:schemeClr val="bg1"/>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3071851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2</a:t>
            </a:r>
            <a:r>
              <a:rPr lang="en-US" sz="4400" b="0" i="0" dirty="0">
                <a:solidFill>
                  <a:srgbClr val="121212"/>
                </a:solidFill>
                <a:effectLst/>
                <a:latin typeface="Arial" panose="020B0604020202020204" pitchFamily="34" charset="0"/>
              </a:rPr>
              <a:t>As they traveled east, they found a plain in the land of Shinar, and they lived there.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628621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1A1A8F-99BF-4A6F-92CE-FB90CD96F80C}"/>
              </a:ext>
            </a:extLst>
          </p:cNvPr>
          <p:cNvPicPr>
            <a:picLocks noChangeAspect="1"/>
          </p:cNvPicPr>
          <p:nvPr/>
        </p:nvPicPr>
        <p:blipFill>
          <a:blip r:embed="rId3"/>
          <a:stretch>
            <a:fillRect/>
          </a:stretch>
        </p:blipFill>
        <p:spPr>
          <a:xfrm>
            <a:off x="0" y="0"/>
            <a:ext cx="12810076" cy="6858000"/>
          </a:xfrm>
          <a:prstGeom prst="rect">
            <a:avLst/>
          </a:prstGeom>
        </p:spPr>
      </p:pic>
      <p:sp>
        <p:nvSpPr>
          <p:cNvPr id="4" name="TextBox 3">
            <a:extLst>
              <a:ext uri="{FF2B5EF4-FFF2-40B4-BE49-F238E27FC236}">
                <a16:creationId xmlns:a16="http://schemas.microsoft.com/office/drawing/2014/main" id="{46F28648-EA30-F941-CC61-F61E9A1ED6FC}"/>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latin typeface="Arial" panose="020B0604020202020204" pitchFamily="34" charset="0"/>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11</a:t>
            </a:r>
            <a:r>
              <a:rPr lang="en-ZA" sz="3600" dirty="0">
                <a:solidFill>
                  <a:schemeClr val="bg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31092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 panose="020B0604020202020204" pitchFamily="34" charset="0"/>
              </a:rPr>
              <a:t> </a:t>
            </a:r>
            <a:r>
              <a:rPr lang="en-US" sz="4400" b="0" i="0" dirty="0">
                <a:solidFill>
                  <a:srgbClr val="777A7B"/>
                </a:solidFill>
                <a:effectLst/>
                <a:latin typeface="Arial" panose="020B0604020202020204" pitchFamily="34" charset="0"/>
              </a:rPr>
              <a:t>3</a:t>
            </a:r>
            <a:r>
              <a:rPr lang="en-US" sz="4400" b="0" i="0" dirty="0">
                <a:solidFill>
                  <a:srgbClr val="121212"/>
                </a:solidFill>
                <a:effectLst/>
                <a:latin typeface="Arial" panose="020B0604020202020204" pitchFamily="34" charset="0"/>
              </a:rPr>
              <a:t>They said to one another, “Come, let’s make bricks, and burn them thoroughly.” They had brick for stone, and they used tar for mortar.</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066282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341</Words>
  <Application>Microsoft Office PowerPoint</Application>
  <PresentationFormat>Widescreen</PresentationFormat>
  <Paragraphs>46</Paragraphs>
  <Slides>22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11</cp:revision>
  <dcterms:created xsi:type="dcterms:W3CDTF">2021-04-18T08:42:48Z</dcterms:created>
  <dcterms:modified xsi:type="dcterms:W3CDTF">2023-01-20T08:25:40Z</dcterms:modified>
</cp:coreProperties>
</file>