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6" r:id="rId2"/>
    <p:sldId id="285" r:id="rId3"/>
    <p:sldId id="287" r:id="rId4"/>
    <p:sldId id="256" r:id="rId5"/>
    <p:sldId id="288" r:id="rId6"/>
    <p:sldId id="294" r:id="rId7"/>
    <p:sldId id="295" r:id="rId8"/>
    <p:sldId id="257" r:id="rId9"/>
    <p:sldId id="289" r:id="rId10"/>
    <p:sldId id="258" r:id="rId11"/>
    <p:sldId id="290" r:id="rId12"/>
    <p:sldId id="259" r:id="rId13"/>
    <p:sldId id="291" r:id="rId14"/>
    <p:sldId id="260" r:id="rId15"/>
    <p:sldId id="292" r:id="rId16"/>
    <p:sldId id="261" r:id="rId17"/>
    <p:sldId id="293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7F7317-A6CE-438F-A870-ABD66446B274}" v="3" dt="2023-01-20T11:32:44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7" autoAdjust="0"/>
    <p:restoredTop sz="79324" autoAdjust="0"/>
  </p:normalViewPr>
  <p:slideViewPr>
    <p:cSldViewPr snapToGrid="0">
      <p:cViewPr varScale="1">
        <p:scale>
          <a:sx n="54" d="100"/>
          <a:sy n="54" d="100"/>
        </p:scale>
        <p:origin x="11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D47F7317-A6CE-438F-A870-ABD66446B274}"/>
    <pc:docChg chg="undo custSel modSld">
      <pc:chgData name="Leonie Smith" userId="fed1330f33f5650e" providerId="LiveId" clId="{D47F7317-A6CE-438F-A870-ABD66446B274}" dt="2023-01-20T11:32:44.703" v="20"/>
      <pc:docMkLst>
        <pc:docMk/>
      </pc:docMkLst>
      <pc:sldChg chg="addSp delSp modSp mod modTransition modAnim">
        <pc:chgData name="Leonie Smith" userId="fed1330f33f5650e" providerId="LiveId" clId="{D47F7317-A6CE-438F-A870-ABD66446B274}" dt="2023-01-20T11:32:44.703" v="20"/>
        <pc:sldMkLst>
          <pc:docMk/>
          <pc:sldMk cId="2425031264" sldId="256"/>
        </pc:sldMkLst>
        <pc:spChg chg="del mod">
          <ac:chgData name="Leonie Smith" userId="fed1330f33f5650e" providerId="LiveId" clId="{D47F7317-A6CE-438F-A870-ABD66446B274}" dt="2023-01-20T11:31:40.521" v="11" actId="21"/>
          <ac:spMkLst>
            <pc:docMk/>
            <pc:sldMk cId="2425031264" sldId="256"/>
            <ac:spMk id="3" creationId="{7ED1D786-EF57-DDF1-7131-D800CDEC5F82}"/>
          </ac:spMkLst>
        </pc:spChg>
        <pc:spChg chg="add mod">
          <ac:chgData name="Leonie Smith" userId="fed1330f33f5650e" providerId="LiveId" clId="{D47F7317-A6CE-438F-A870-ABD66446B274}" dt="2023-01-20T11:31:46.689" v="12"/>
          <ac:spMkLst>
            <pc:docMk/>
            <pc:sldMk cId="2425031264" sldId="256"/>
            <ac:spMk id="6" creationId="{3AC24A16-0026-5FB8-9219-B5B9C86573A7}"/>
          </ac:spMkLst>
        </pc:spChg>
        <pc:picChg chg="del">
          <ac:chgData name="Leonie Smith" userId="fed1330f33f5650e" providerId="LiveId" clId="{D47F7317-A6CE-438F-A870-ABD66446B274}" dt="2023-01-20T11:32:44.703" v="20"/>
          <ac:picMkLst>
            <pc:docMk/>
            <pc:sldMk cId="2425031264" sldId="256"/>
            <ac:picMk id="4" creationId="{E2A5B02E-2C43-4A5B-9C62-E2755F91B3CD}"/>
          </ac:picMkLst>
        </pc:picChg>
      </pc:sldChg>
      <pc:sldChg chg="delSp modSp mod modTransition modAnim">
        <pc:chgData name="Leonie Smith" userId="fed1330f33f5650e" providerId="LiveId" clId="{D47F7317-A6CE-438F-A870-ABD66446B274}" dt="2023-01-20T11:32:44.703" v="20"/>
        <pc:sldMkLst>
          <pc:docMk/>
          <pc:sldMk cId="1297341149" sldId="257"/>
        </pc:sldMkLst>
        <pc:spChg chg="mod">
          <ac:chgData name="Leonie Smith" userId="fed1330f33f5650e" providerId="LiveId" clId="{D47F7317-A6CE-438F-A870-ABD66446B274}" dt="2023-01-20T11:32:06.938" v="13"/>
          <ac:spMkLst>
            <pc:docMk/>
            <pc:sldMk cId="1297341149" sldId="257"/>
            <ac:spMk id="6" creationId="{197FF9E9-2D71-4DA0-8E30-7113D72F1FCF}"/>
          </ac:spMkLst>
        </pc:spChg>
        <pc:picChg chg="del">
          <ac:chgData name="Leonie Smith" userId="fed1330f33f5650e" providerId="LiveId" clId="{D47F7317-A6CE-438F-A870-ABD66446B274}" dt="2023-01-20T11:32:44.703" v="20"/>
          <ac:picMkLst>
            <pc:docMk/>
            <pc:sldMk cId="1297341149" sldId="257"/>
            <ac:picMk id="4" creationId="{D9BB01FE-6E18-4C7F-99BA-DCA96932FD2A}"/>
          </ac:picMkLst>
        </pc:picChg>
      </pc:sldChg>
      <pc:sldChg chg="delSp modSp mod modTransition modAnim">
        <pc:chgData name="Leonie Smith" userId="fed1330f33f5650e" providerId="LiveId" clId="{D47F7317-A6CE-438F-A870-ABD66446B274}" dt="2023-01-20T11:32:44.703" v="20"/>
        <pc:sldMkLst>
          <pc:docMk/>
          <pc:sldMk cId="2250626957" sldId="258"/>
        </pc:sldMkLst>
        <pc:spChg chg="mod">
          <ac:chgData name="Leonie Smith" userId="fed1330f33f5650e" providerId="LiveId" clId="{D47F7317-A6CE-438F-A870-ABD66446B274}" dt="2023-01-20T11:32:12.010" v="15"/>
          <ac:spMkLst>
            <pc:docMk/>
            <pc:sldMk cId="2250626957" sldId="258"/>
            <ac:spMk id="4" creationId="{F308E6CD-FAE2-4B7C-ADD4-3465AF97B859}"/>
          </ac:spMkLst>
        </pc:spChg>
        <pc:picChg chg="del">
          <ac:chgData name="Leonie Smith" userId="fed1330f33f5650e" providerId="LiveId" clId="{D47F7317-A6CE-438F-A870-ABD66446B274}" dt="2023-01-20T11:32:44.703" v="20"/>
          <ac:picMkLst>
            <pc:docMk/>
            <pc:sldMk cId="2250626957" sldId="258"/>
            <ac:picMk id="9" creationId="{C6FA80B2-1348-4BA6-9510-34B918DAF1C4}"/>
          </ac:picMkLst>
        </pc:picChg>
      </pc:sldChg>
      <pc:sldChg chg="delSp modSp mod modTransition modAnim">
        <pc:chgData name="Leonie Smith" userId="fed1330f33f5650e" providerId="LiveId" clId="{D47F7317-A6CE-438F-A870-ABD66446B274}" dt="2023-01-20T11:32:44.703" v="20"/>
        <pc:sldMkLst>
          <pc:docMk/>
          <pc:sldMk cId="3093965420" sldId="259"/>
        </pc:sldMkLst>
        <pc:spChg chg="mod">
          <ac:chgData name="Leonie Smith" userId="fed1330f33f5650e" providerId="LiveId" clId="{D47F7317-A6CE-438F-A870-ABD66446B274}" dt="2023-01-20T11:32:17.744" v="16"/>
          <ac:spMkLst>
            <pc:docMk/>
            <pc:sldMk cId="3093965420" sldId="259"/>
            <ac:spMk id="6" creationId="{5C1BB6F9-BB71-4ACB-ABA1-6ED4DB65DC15}"/>
          </ac:spMkLst>
        </pc:spChg>
        <pc:picChg chg="del">
          <ac:chgData name="Leonie Smith" userId="fed1330f33f5650e" providerId="LiveId" clId="{D47F7317-A6CE-438F-A870-ABD66446B274}" dt="2023-01-20T11:32:44.703" v="20"/>
          <ac:picMkLst>
            <pc:docMk/>
            <pc:sldMk cId="3093965420" sldId="259"/>
            <ac:picMk id="2" creationId="{012E2C71-7C7C-4972-AF84-C53D0D70B682}"/>
          </ac:picMkLst>
        </pc:picChg>
      </pc:sldChg>
      <pc:sldChg chg="delSp modSp mod modTransition modAnim">
        <pc:chgData name="Leonie Smith" userId="fed1330f33f5650e" providerId="LiveId" clId="{D47F7317-A6CE-438F-A870-ABD66446B274}" dt="2023-01-20T11:32:44.703" v="20"/>
        <pc:sldMkLst>
          <pc:docMk/>
          <pc:sldMk cId="661700884" sldId="260"/>
        </pc:sldMkLst>
        <pc:spChg chg="mod">
          <ac:chgData name="Leonie Smith" userId="fed1330f33f5650e" providerId="LiveId" clId="{D47F7317-A6CE-438F-A870-ABD66446B274}" dt="2023-01-20T11:32:23.176" v="17"/>
          <ac:spMkLst>
            <pc:docMk/>
            <pc:sldMk cId="661700884" sldId="260"/>
            <ac:spMk id="4" creationId="{0376DD98-C51A-4106-BC16-AA8DA66D8DE0}"/>
          </ac:spMkLst>
        </pc:spChg>
        <pc:picChg chg="del">
          <ac:chgData name="Leonie Smith" userId="fed1330f33f5650e" providerId="LiveId" clId="{D47F7317-A6CE-438F-A870-ABD66446B274}" dt="2023-01-20T11:32:44.703" v="20"/>
          <ac:picMkLst>
            <pc:docMk/>
            <pc:sldMk cId="661700884" sldId="260"/>
            <ac:picMk id="6" creationId="{18B0D02D-0298-4AB3-8DF3-B355798448C9}"/>
          </ac:picMkLst>
        </pc:picChg>
      </pc:sldChg>
      <pc:sldChg chg="delSp modSp mod modTransition modAnim">
        <pc:chgData name="Leonie Smith" userId="fed1330f33f5650e" providerId="LiveId" clId="{D47F7317-A6CE-438F-A870-ABD66446B274}" dt="2023-01-20T11:32:44.703" v="20"/>
        <pc:sldMkLst>
          <pc:docMk/>
          <pc:sldMk cId="379390660" sldId="261"/>
        </pc:sldMkLst>
        <pc:spChg chg="mod">
          <ac:chgData name="Leonie Smith" userId="fed1330f33f5650e" providerId="LiveId" clId="{D47F7317-A6CE-438F-A870-ABD66446B274}" dt="2023-01-20T11:32:27.927" v="18"/>
          <ac:spMkLst>
            <pc:docMk/>
            <pc:sldMk cId="379390660" sldId="261"/>
            <ac:spMk id="4" creationId="{3CEBB36B-7588-42B9-A8CE-167DB251A856}"/>
          </ac:spMkLst>
        </pc:spChg>
        <pc:picChg chg="del">
          <ac:chgData name="Leonie Smith" userId="fed1330f33f5650e" providerId="LiveId" clId="{D47F7317-A6CE-438F-A870-ABD66446B274}" dt="2023-01-20T11:32:44.703" v="20"/>
          <ac:picMkLst>
            <pc:docMk/>
            <pc:sldMk cId="379390660" sldId="261"/>
            <ac:picMk id="5" creationId="{4BB1FACB-93F0-411E-8BEF-F86A0EE5E526}"/>
          </ac:picMkLst>
        </pc:picChg>
      </pc:sldChg>
      <pc:sldChg chg="delSp modSp mod modTransition modAnim">
        <pc:chgData name="Leonie Smith" userId="fed1330f33f5650e" providerId="LiveId" clId="{D47F7317-A6CE-438F-A870-ABD66446B274}" dt="2023-01-20T11:32:44.703" v="20"/>
        <pc:sldMkLst>
          <pc:docMk/>
          <pc:sldMk cId="1763893174" sldId="262"/>
        </pc:sldMkLst>
        <pc:spChg chg="mod">
          <ac:chgData name="Leonie Smith" userId="fed1330f33f5650e" providerId="LiveId" clId="{D47F7317-A6CE-438F-A870-ABD66446B274}" dt="2023-01-20T11:32:33.703" v="19"/>
          <ac:spMkLst>
            <pc:docMk/>
            <pc:sldMk cId="1763893174" sldId="262"/>
            <ac:spMk id="4" creationId="{CA58BAD5-3CBC-4761-8CE8-A8A983B6ACBE}"/>
          </ac:spMkLst>
        </pc:spChg>
        <pc:picChg chg="del">
          <ac:chgData name="Leonie Smith" userId="fed1330f33f5650e" providerId="LiveId" clId="{D47F7317-A6CE-438F-A870-ABD66446B274}" dt="2023-01-20T11:32:44.703" v="20"/>
          <ac:picMkLst>
            <pc:docMk/>
            <pc:sldMk cId="1763893174" sldId="262"/>
            <ac:picMk id="7" creationId="{28C42E35-2457-44B0-82BF-F0DAF41C5629}"/>
          </ac:picMkLst>
        </pc:picChg>
      </pc:sldChg>
      <pc:sldChg chg="addSp delSp modSp mod modTransition modAnim">
        <pc:chgData name="Leonie Smith" userId="fed1330f33f5650e" providerId="LiveId" clId="{D47F7317-A6CE-438F-A870-ABD66446B274}" dt="2023-01-20T11:32:44.703" v="20"/>
        <pc:sldMkLst>
          <pc:docMk/>
          <pc:sldMk cId="2722445133" sldId="285"/>
        </pc:sldMkLst>
        <pc:spChg chg="del">
          <ac:chgData name="Leonie Smith" userId="fed1330f33f5650e" providerId="LiveId" clId="{D47F7317-A6CE-438F-A870-ABD66446B274}" dt="2023-01-20T11:30:38.410" v="2" actId="21"/>
          <ac:spMkLst>
            <pc:docMk/>
            <pc:sldMk cId="2722445133" sldId="285"/>
            <ac:spMk id="6" creationId="{84F7672A-B5C9-4BF0-B3F3-1A9D9AC6C8CE}"/>
          </ac:spMkLst>
        </pc:spChg>
        <pc:spChg chg="add mod">
          <ac:chgData name="Leonie Smith" userId="fed1330f33f5650e" providerId="LiveId" clId="{D47F7317-A6CE-438F-A870-ABD66446B274}" dt="2023-01-20T11:31:32.960" v="10" actId="1076"/>
          <ac:spMkLst>
            <pc:docMk/>
            <pc:sldMk cId="2722445133" sldId="285"/>
            <ac:spMk id="7" creationId="{2B7B04D8-31A6-DD1D-C3C4-0120C0209FE7}"/>
          </ac:spMkLst>
        </pc:spChg>
        <pc:picChg chg="del">
          <ac:chgData name="Leonie Smith" userId="fed1330f33f5650e" providerId="LiveId" clId="{D47F7317-A6CE-438F-A870-ABD66446B274}" dt="2023-01-20T11:32:44.703" v="20"/>
          <ac:picMkLst>
            <pc:docMk/>
            <pc:sldMk cId="2722445133" sldId="285"/>
            <ac:picMk id="4" creationId="{4D5EA242-9FD8-4E44-998B-CF3902B0CC29}"/>
          </ac:picMkLst>
        </pc:picChg>
        <pc:picChg chg="add del">
          <ac:chgData name="Leonie Smith" userId="fed1330f33f5650e" providerId="LiveId" clId="{D47F7317-A6CE-438F-A870-ABD66446B274}" dt="2023-01-20T11:30:28.771" v="1" actId="21"/>
          <ac:picMkLst>
            <pc:docMk/>
            <pc:sldMk cId="2722445133" sldId="285"/>
            <ac:picMk id="5" creationId="{A8BC656A-7C47-4366-BEE7-A3D0B4DD1A8E}"/>
          </ac:picMkLst>
        </pc:picChg>
      </pc:sldChg>
      <pc:sldChg chg="modTransition">
        <pc:chgData name="Leonie Smith" userId="fed1330f33f5650e" providerId="LiveId" clId="{D47F7317-A6CE-438F-A870-ABD66446B274}" dt="2023-01-20T11:32:44.703" v="20"/>
        <pc:sldMkLst>
          <pc:docMk/>
          <pc:sldMk cId="3955973904" sldId="286"/>
        </pc:sldMkLst>
      </pc:sldChg>
      <pc:sldChg chg="modTransition">
        <pc:chgData name="Leonie Smith" userId="fed1330f33f5650e" providerId="LiveId" clId="{D47F7317-A6CE-438F-A870-ABD66446B274}" dt="2023-01-20T11:32:44.703" v="20"/>
        <pc:sldMkLst>
          <pc:docMk/>
          <pc:sldMk cId="454763615" sldId="287"/>
        </pc:sldMkLst>
      </pc:sldChg>
      <pc:sldChg chg="modTransition">
        <pc:chgData name="Leonie Smith" userId="fed1330f33f5650e" providerId="LiveId" clId="{D47F7317-A6CE-438F-A870-ABD66446B274}" dt="2023-01-20T11:32:44.703" v="20"/>
        <pc:sldMkLst>
          <pc:docMk/>
          <pc:sldMk cId="4054333633" sldId="288"/>
        </pc:sldMkLst>
      </pc:sldChg>
      <pc:sldChg chg="modTransition">
        <pc:chgData name="Leonie Smith" userId="fed1330f33f5650e" providerId="LiveId" clId="{D47F7317-A6CE-438F-A870-ABD66446B274}" dt="2023-01-20T11:32:44.703" v="20"/>
        <pc:sldMkLst>
          <pc:docMk/>
          <pc:sldMk cId="3838525378" sldId="289"/>
        </pc:sldMkLst>
      </pc:sldChg>
      <pc:sldChg chg="modTransition">
        <pc:chgData name="Leonie Smith" userId="fed1330f33f5650e" providerId="LiveId" clId="{D47F7317-A6CE-438F-A870-ABD66446B274}" dt="2023-01-20T11:32:44.703" v="20"/>
        <pc:sldMkLst>
          <pc:docMk/>
          <pc:sldMk cId="3829720483" sldId="290"/>
        </pc:sldMkLst>
      </pc:sldChg>
      <pc:sldChg chg="modTransition">
        <pc:chgData name="Leonie Smith" userId="fed1330f33f5650e" providerId="LiveId" clId="{D47F7317-A6CE-438F-A870-ABD66446B274}" dt="2023-01-20T11:32:44.703" v="20"/>
        <pc:sldMkLst>
          <pc:docMk/>
          <pc:sldMk cId="1036093871" sldId="291"/>
        </pc:sldMkLst>
      </pc:sldChg>
      <pc:sldChg chg="modTransition">
        <pc:chgData name="Leonie Smith" userId="fed1330f33f5650e" providerId="LiveId" clId="{D47F7317-A6CE-438F-A870-ABD66446B274}" dt="2023-01-20T11:32:44.703" v="20"/>
        <pc:sldMkLst>
          <pc:docMk/>
          <pc:sldMk cId="1688792710" sldId="292"/>
        </pc:sldMkLst>
      </pc:sldChg>
      <pc:sldChg chg="modTransition">
        <pc:chgData name="Leonie Smith" userId="fed1330f33f5650e" providerId="LiveId" clId="{D47F7317-A6CE-438F-A870-ABD66446B274}" dt="2023-01-20T11:32:44.703" v="20"/>
        <pc:sldMkLst>
          <pc:docMk/>
          <pc:sldMk cId="1569631965" sldId="293"/>
        </pc:sldMkLst>
      </pc:sldChg>
      <pc:sldChg chg="modTransition">
        <pc:chgData name="Leonie Smith" userId="fed1330f33f5650e" providerId="LiveId" clId="{D47F7317-A6CE-438F-A870-ABD66446B274}" dt="2023-01-20T11:32:44.703" v="20"/>
        <pc:sldMkLst>
          <pc:docMk/>
          <pc:sldMk cId="830940871" sldId="294"/>
        </pc:sldMkLst>
      </pc:sldChg>
      <pc:sldChg chg="modTransition">
        <pc:chgData name="Leonie Smith" userId="fed1330f33f5650e" providerId="LiveId" clId="{D47F7317-A6CE-438F-A870-ABD66446B274}" dt="2023-01-20T11:32:44.703" v="20"/>
        <pc:sldMkLst>
          <pc:docMk/>
          <pc:sldMk cId="1412712358" sldId="2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893AC-EAE2-49E2-84CC-F2FB2B215F1A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1BB25-3782-4CC4-B7D3-4A74D81C24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2241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10 Isaac Born – Gen 21:1-8 (Left 3rd)</a:t>
            </a:r>
            <a:r>
              <a:rPr lang="bo-CN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ཨི་སཱག་སྐྱེས་པ།</a:t>
            </a:r>
            <a:endParaRPr lang="en-ZA" sz="12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Introduction: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After the destruction of Sodom, Abraham decides to move to a new place. He leads his growing clan to the Negev region, near the dessert.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1BB25-3782-4CC4-B7D3-4A74D81C240E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68628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The </a:t>
            </a:r>
            <a:r>
              <a:rPr lang="en-ZA" sz="1200" cap="small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Lord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was gracious to Sarah, just as he had said he would be. The </a:t>
            </a:r>
            <a:r>
              <a:rPr lang="en-ZA" sz="1200" cap="small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Lord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did for Sarah what he had promised to do.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1</a:t>
            </a:r>
            <a:r>
              <a:rPr lang="bo-CN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དཀོན་མཆོག་གིས་དམ་བཅའ་གནང་བ་བཞིན་ས་རཱ་ལ་བྱིན་རླབས་གནང་ཞིང་།</a:t>
            </a:r>
            <a:r>
              <a:rPr lang="en-ZA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1BB25-3782-4CC4-B7D3-4A74D81C240E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67483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  <a:r>
              <a:rPr lang="en-ZA" sz="1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2 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Sarah became pregnant. She had a son by Abraham when he was old. The child was born at the exact time God had promised. 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2</a:t>
            </a:r>
            <a:r>
              <a:rPr lang="bo-CN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ས་རཱ་མངལ་དང་ལྡན་པར་འགྱུར་ནས། ཨབ་ར་ཧམ་རྒས་པའི་ཚེ་མོ་ལ་བུ་ཞིག་སྐྱེས་སོ། བུ་དེ་ནི་དཀོན་མཆོག་གིས་སྐྱེས་ཡོང་གསུངས་པའི་དུས་ཚོད་དེ་རང་ལ་སྐྱེས་སོ།</a:t>
            </a:r>
            <a:r>
              <a:rPr lang="en-ZA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1BB25-3782-4CC4-B7D3-4A74D81C240E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1550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  <a:r>
              <a:rPr lang="en-ZA" sz="1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3 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Abraham gave the name Isaac to the son Sarah had by him.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3</a:t>
            </a:r>
            <a:r>
              <a:rPr lang="bo-CN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ཨབ་ར་ཧམ་གྱིས་བུ་དེའི་མིང་ཨི་སཱག་ཞེས་བཏགས་སོ།</a:t>
            </a:r>
            <a:r>
              <a:rPr lang="en-ZA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1BB25-3782-4CC4-B7D3-4A74D81C240E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71921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  <a:r>
              <a:rPr lang="en-ZA" sz="1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4 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When his son Isaac was eight days old, Abraham circumcised him. He did it exactly as God had commanded him. 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4</a:t>
            </a:r>
            <a:r>
              <a:rPr lang="bo-CN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དཀོན་མཆོག་གིས་བཀའ་གནང་བ་བཞིན་ཨི་སཱག་སྐྱེས་ནས་ཉི་མ་བརྒྱད་ལོན་པའི་རྗེས་སུ་ཨབ་ར་ཧམ་གྱིས་ཁོའི་མདུན་ལྤགས་བཅད་དོ།</a:t>
            </a:r>
            <a:r>
              <a:rPr lang="en-ZA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1BB25-3782-4CC4-B7D3-4A74D81C240E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2662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5 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Abraham was 100 years old when his son Isaac was born to him.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5</a:t>
            </a:r>
            <a:r>
              <a:rPr lang="bo-CN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ཨི་སཱག་སྐྱེས་པའི་ཚེ་ཨབ་ར་ཧམ་ལོ་ ༡༠༠ ལོན་ཡོད་པ་དང་།</a:t>
            </a:r>
            <a:r>
              <a:rPr lang="en-ZA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1BB25-3782-4CC4-B7D3-4A74D81C240E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0308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6 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Sarah said, “God has given laughter to me. Everyone who hears about this will laugh with me.”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6</a:t>
            </a:r>
            <a:r>
              <a:rPr lang="bo-CN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ས་རཱས། ཕྲུ་གུ་འདི་སྐྱེས་པའི་སྒོ་ནས་དཀོན་མཆོག་གིས་ང་ལ་དགའ་བ་དང་། གད་མོ་གནང་བས། བྱ་བ་དེའི་སྐོར་ཐོས་མཁན་རྣམས་ཀྱིས་ཀྱང་ང་དང་མཉམ་དུ་གད་མོ་བགད་ཡོང།</a:t>
            </a:r>
            <a:r>
              <a:rPr lang="en-ZA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1BB25-3782-4CC4-B7D3-4A74D81C240E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7887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E0DA0-DB97-4145-BEF4-2424B7248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15DE1-F76D-4B3F-90B8-797CFE6BC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7C49C-26CA-4CEC-8739-B895E4A0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E7F97-C8DD-4EA0-9C1A-AF724B6F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2273B-ACAF-4D62-ADFC-6BD2C408F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3543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D11B-2850-4678-B2AE-0E6A2E601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77F04B-7371-45A3-8F31-7867DDB81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2A64C-1711-44CC-B0F0-A485D5FDB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04DB6-08CE-4A19-9E51-31F7D159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28B4-62AC-4F80-A3C5-915A73EEC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716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39C138-5BDB-4B61-A84B-114921C59F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6A8C0-F71D-434A-948C-A5383DEFC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B29DA-1C94-4C8A-ADD0-0269CDEC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1F20D-BB49-4F87-94C1-F4BED387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96F86-BAC7-4DA4-8F7B-D744FA247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90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F54B-6AD4-4CCE-AC7D-6A7746DFB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487BA-8B28-49A9-AF08-101377703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D22BC-AC22-490D-AEC3-053368B30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EF4D7-0A91-4687-9E1B-4FC14F5D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EB568-8FA9-4B41-926D-7D45E7F3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208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6E6B8-04F1-4945-9C25-9B598299E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CA8D1-9DD3-49D8-81DF-08FFC7D7C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4EFDB-C4BD-4448-8EA4-782BD69A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1257A-0059-47DE-A67E-845B7394F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8A70C-FB9D-4E4D-96BB-0776FFA2E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8856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75E3F-A2C4-4627-9975-7120139FA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3EB1A-024E-441D-BA8D-93F6C81E1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6A71B-20EF-4790-AE8D-829254C26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C41C3-7035-4408-B7D0-D083D618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D1E89-18A5-4E1E-A1D2-645A2C3F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A2773-56F8-4864-9C26-0BE1496C9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24659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DC30C-9F82-4474-9291-2864424C6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603BC-A0DD-40AA-A47C-991483814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8A89A-A084-4264-99FE-C17D8556A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2FD8E6-13A7-4A31-9EA3-B536798548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CE6914-A768-4193-B271-2479C5C61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B7137E-A069-43B6-B75F-EA80C26E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A1AD56-9106-497A-9040-22497601F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51E572-293C-42C1-A07E-0CA76A81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756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277B9-B413-435E-9304-67588F6C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F73813-9BF2-4E69-8DA4-9819A8FDE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161F7-CD32-473C-9C7E-633A88EF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499B0-A109-459A-86BD-93B1FD8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891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FA07DE-1A03-4A50-9A45-B95261335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ABA409-2EDC-454A-8CC8-1585D1087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7EDE2-8D64-456D-8D56-783FC2B57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22604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68A8-46DA-4DE9-B91A-29914A064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6B942-3BC0-45E1-80D9-C857F9B4B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F43CB-E4A4-4CBD-952D-3A9F82BE8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26EA6-2A5D-42D0-9943-DDEBAFE96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3FBA7-DE3B-4073-B697-83E9A119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FB3EE-0769-409F-9F0D-AD8772CE6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523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9B233-30C2-49C7-B6BE-EE5A936B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1615D3-4C64-438A-9B13-88B05ED1F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BA9A9-4EB9-4CF9-9ADF-F67B51B89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2042A-DC0F-4324-88DF-4CD978B7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BF629-4D47-4EEC-81E4-297404BE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C9C0B-0EC9-4E42-9022-6F668DFDC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0442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014853-3FB4-48A4-8D98-EEA80D3CA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6E80D-C533-4929-92EB-2A8CBD785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529A8-06FD-4D43-A89B-4ACD2B479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F85C8-9224-4DC3-B00D-BD2AE8E1B233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14811-2B2D-4A40-8C55-D71A9A1FD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931B5-C839-44A0-B44D-E66D96551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0737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3288D-B340-AC54-40E8-60FA86BFA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05-10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429ED-6921-3D2F-64FE-2449FBEC0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 dirty="0" err="1"/>
              <a:t>ShareAlike</a:t>
            </a:r>
            <a:r>
              <a:rPr lang="en-US" dirty="0"/>
              <a:t> 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 dirty="0"/>
              <a:t>English Bible quotes are from the World English Bible US, which is in the public domain.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55973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8B4C3E-A3A0-4C1F-8BD7-D9F785D85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0526"/>
            <a:ext cx="12192000" cy="7058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08E6CD-FAE2-4B7C-ADD4-3465AF97B859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Genesis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50626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Abraham called his son who was born to him, whom Sarah bore to him, Isaac.</a:t>
            </a:r>
            <a:endParaRPr lang="en-Z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20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47E823-2B16-44B4-A0BE-72AF6771B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16736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DBFDE7-28F5-4808-8EF4-919347A6C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800" y="-643466"/>
            <a:ext cx="3149600" cy="340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1BB6F9-BB71-4ACB-ABA1-6ED4DB65DC15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Genesis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21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:3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3965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4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4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Abraham circumcised his son, Isaac, when he was eight days old, as God had commanded him.</a:t>
            </a:r>
            <a:endParaRPr lang="en-Z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93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83A6B9-6EF8-4223-A757-4C3D491CD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8357" y="0"/>
            <a:ext cx="1312871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76DD98-C51A-4106-BC16-AA8DA66D8DE0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Genesis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21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:4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61700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8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8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5</a:t>
            </a:r>
            <a:r>
              <a:rPr lang="en-US" sz="48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Abraham was one hundred years old when his son, Isaac, was born to him.</a:t>
            </a:r>
            <a:endParaRPr lang="en-Z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792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1A5924-CB25-4804-8634-8CFA34801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8857"/>
            <a:ext cx="12192000" cy="69668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EBB36B-7588-42B9-A8CE-167DB251A856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Genesis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21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:5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390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4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6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Sarah said, “God has made me laugh. Everyone who hears will laugh with me.”</a:t>
            </a:r>
            <a:endParaRPr lang="en-Z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31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7C07D1-4C31-48F8-986C-427F72545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55986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58BAD5-3CBC-4761-8CE8-A8A983B6ACBE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Genesis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21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:6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3893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97ADA-A4C9-46FB-9D18-D0C9767CE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A238B-3CC8-4B01-92B4-F537560E3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BC656A-7C47-4366-BEE7-A3D0B4DD1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119028"/>
            <a:ext cx="14342534" cy="79770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7B04D8-31A6-DD1D-C3C4-0120C0209FE7}"/>
              </a:ext>
            </a:extLst>
          </p:cNvPr>
          <p:cNvSpPr txBox="1"/>
          <p:nvPr/>
        </p:nvSpPr>
        <p:spPr>
          <a:xfrm>
            <a:off x="5378077" y="240745"/>
            <a:ext cx="629322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The Birth of Isaac – Genesis 21:1-8 </a:t>
            </a:r>
            <a:endParaRPr lang="en-IN" sz="6000" dirty="0">
              <a:solidFill>
                <a:schemeClr val="bg1"/>
              </a:solidFill>
            </a:endParaRPr>
          </a:p>
          <a:p>
            <a:endParaRPr lang="en-ZA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44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ZA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The Birth of Isaac – Genesis 21:1-8 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974AFB-3F90-45EB-AA99-C6F3C9F2B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119028"/>
            <a:ext cx="14342534" cy="7977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C24A16-0026-5FB8-9219-B5B9C86573A7}"/>
              </a:ext>
            </a:extLst>
          </p:cNvPr>
          <p:cNvSpPr txBox="1"/>
          <p:nvPr/>
        </p:nvSpPr>
        <p:spPr>
          <a:xfrm>
            <a:off x="5378077" y="240745"/>
            <a:ext cx="629322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The Birth of Isaac – Genesis 21:1-8 </a:t>
            </a:r>
            <a:endParaRPr lang="en-IN" sz="6000" dirty="0">
              <a:solidFill>
                <a:schemeClr val="bg1"/>
              </a:solidFill>
            </a:endParaRPr>
          </a:p>
          <a:p>
            <a:endParaRPr lang="en-ZA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031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After the destruction of Sodom, Abraham decides to move to a new place. He leads his growing clan to the Negev region, near the dessert.</a:t>
            </a:r>
            <a:endParaRPr lang="en-Z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33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3E3B68-64CD-E5A5-40BB-0906F5708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377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40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Yahweh visited Sarah as he had said, and Yahweh did to Sarah as he had spoken.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71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2BD9E3-BB81-42F1-941E-4103A1AB0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163040" cy="7498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A394A3-18A7-4F05-A7BE-E3904733A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64" y="-220134"/>
            <a:ext cx="4610782" cy="1639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7FF9E9-2D71-4DA0-8E30-7113D72F1FCF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Genesis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21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:1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97341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Sarah conceived, and bore Abraham a son in his old age, at the set time of which God had spoken to him.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25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583</Words>
  <Application>Microsoft Office PowerPoint</Application>
  <PresentationFormat>Widescreen</PresentationFormat>
  <Paragraphs>51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Microsoft Himalaya </vt:lpstr>
      <vt:lpstr>Segoe UI</vt:lpstr>
      <vt:lpstr>Office Theme</vt:lpstr>
      <vt:lpstr>05-10</vt:lpstr>
      <vt:lpstr>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Leonie Smith</cp:lastModifiedBy>
  <cp:revision>6</cp:revision>
  <dcterms:created xsi:type="dcterms:W3CDTF">2021-06-28T04:51:18Z</dcterms:created>
  <dcterms:modified xsi:type="dcterms:W3CDTF">2023-01-20T11:32:46Z</dcterms:modified>
</cp:coreProperties>
</file>