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88" r:id="rId2"/>
    <p:sldId id="287" r:id="rId3"/>
    <p:sldId id="289" r:id="rId4"/>
    <p:sldId id="256" r:id="rId5"/>
    <p:sldId id="290" r:id="rId6"/>
    <p:sldId id="257" r:id="rId7"/>
    <p:sldId id="291" r:id="rId8"/>
    <p:sldId id="258" r:id="rId9"/>
    <p:sldId id="292" r:id="rId10"/>
    <p:sldId id="259" r:id="rId11"/>
    <p:sldId id="293" r:id="rId12"/>
    <p:sldId id="260" r:id="rId13"/>
    <p:sldId id="294" r:id="rId14"/>
    <p:sldId id="261" r:id="rId15"/>
    <p:sldId id="295" r:id="rId16"/>
    <p:sldId id="262" r:id="rId17"/>
    <p:sldId id="296" r:id="rId18"/>
    <p:sldId id="263" r:id="rId19"/>
    <p:sldId id="297" r:id="rId20"/>
    <p:sldId id="264" r:id="rId21"/>
    <p:sldId id="298" r:id="rId22"/>
    <p:sldId id="265" r:id="rId23"/>
    <p:sldId id="299" r:id="rId24"/>
    <p:sldId id="266" r:id="rId25"/>
    <p:sldId id="300" r:id="rId26"/>
    <p:sldId id="267" r:id="rId27"/>
    <p:sldId id="301" r:id="rId28"/>
    <p:sldId id="268" r:id="rId29"/>
    <p:sldId id="302" r:id="rId30"/>
    <p:sldId id="269" r:id="rId31"/>
    <p:sldId id="303" r:id="rId32"/>
    <p:sldId id="27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3B0651-20AF-4F33-A040-A1BC8A50F087}" v="2" dt="2023-01-20T11:54:37.0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4" autoAdjust="0"/>
    <p:restoredTop sz="88762" autoAdjust="0"/>
  </p:normalViewPr>
  <p:slideViewPr>
    <p:cSldViewPr snapToGrid="0">
      <p:cViewPr varScale="1">
        <p:scale>
          <a:sx n="61" d="100"/>
          <a:sy n="61" d="100"/>
        </p:scale>
        <p:origin x="102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13B0651-20AF-4F33-A040-A1BC8A50F087}"/>
    <pc:docChg chg="custSel modSld">
      <pc:chgData name="Leonie Smith" userId="fed1330f33f5650e" providerId="LiveId" clId="{413B0651-20AF-4F33-A040-A1BC8A50F087}" dt="2023-01-20T11:54:37.057" v="20"/>
      <pc:docMkLst>
        <pc:docMk/>
      </pc:docMkLst>
      <pc:sldChg chg="delSp modSp mod modTransition modAnim">
        <pc:chgData name="Leonie Smith" userId="fed1330f33f5650e" providerId="LiveId" clId="{413B0651-20AF-4F33-A040-A1BC8A50F087}" dt="2023-01-20T11:54:37.057" v="20"/>
        <pc:sldMkLst>
          <pc:docMk/>
          <pc:sldMk cId="3348757415" sldId="256"/>
        </pc:sldMkLst>
        <pc:spChg chg="mod">
          <ac:chgData name="Leonie Smith" userId="fed1330f33f5650e" providerId="LiveId" clId="{413B0651-20AF-4F33-A040-A1BC8A50F087}" dt="2023-01-20T11:52:52.704" v="4" actId="14100"/>
          <ac:spMkLst>
            <pc:docMk/>
            <pc:sldMk cId="3348757415" sldId="256"/>
            <ac:spMk id="2" creationId="{15C3927F-F954-36B1-3B86-406153613BEF}"/>
          </ac:spMkLst>
        </pc:spChg>
        <pc:picChg chg="del">
          <ac:chgData name="Leonie Smith" userId="fed1330f33f5650e" providerId="LiveId" clId="{413B0651-20AF-4F33-A040-A1BC8A50F087}" dt="2023-01-20T11:54:37.057" v="20"/>
          <ac:picMkLst>
            <pc:docMk/>
            <pc:sldMk cId="3348757415" sldId="256"/>
            <ac:picMk id="3" creationId="{4EF0DB69-F6A6-48BF-9265-41211B266EC6}"/>
          </ac:picMkLst>
        </pc:picChg>
      </pc:sldChg>
      <pc:sldChg chg="delSp modSp mod modTransition modAnim">
        <pc:chgData name="Leonie Smith" userId="fed1330f33f5650e" providerId="LiveId" clId="{413B0651-20AF-4F33-A040-A1BC8A50F087}" dt="2023-01-20T11:54:37.057" v="20"/>
        <pc:sldMkLst>
          <pc:docMk/>
          <pc:sldMk cId="1018574621" sldId="257"/>
        </pc:sldMkLst>
        <pc:spChg chg="mod">
          <ac:chgData name="Leonie Smith" userId="fed1330f33f5650e" providerId="LiveId" clId="{413B0651-20AF-4F33-A040-A1BC8A50F087}" dt="2023-01-20T11:53:17.662" v="6"/>
          <ac:spMkLst>
            <pc:docMk/>
            <pc:sldMk cId="1018574621" sldId="257"/>
            <ac:spMk id="7" creationId="{A08D285E-09D4-4217-9828-DBC343837F33}"/>
          </ac:spMkLst>
        </pc:spChg>
        <pc:picChg chg="del">
          <ac:chgData name="Leonie Smith" userId="fed1330f33f5650e" providerId="LiveId" clId="{413B0651-20AF-4F33-A040-A1BC8A50F087}" dt="2023-01-20T11:54:37.057" v="20"/>
          <ac:picMkLst>
            <pc:docMk/>
            <pc:sldMk cId="1018574621" sldId="257"/>
            <ac:picMk id="2" creationId="{2CA05B24-652A-4E77-BF41-72F5CCCDAF30}"/>
          </ac:picMkLst>
        </pc:picChg>
      </pc:sldChg>
      <pc:sldChg chg="delSp modSp mod modTransition modAnim">
        <pc:chgData name="Leonie Smith" userId="fed1330f33f5650e" providerId="LiveId" clId="{413B0651-20AF-4F33-A040-A1BC8A50F087}" dt="2023-01-20T11:54:37.057" v="20"/>
        <pc:sldMkLst>
          <pc:docMk/>
          <pc:sldMk cId="525752733" sldId="258"/>
        </pc:sldMkLst>
        <pc:spChg chg="mod">
          <ac:chgData name="Leonie Smith" userId="fed1330f33f5650e" providerId="LiveId" clId="{413B0651-20AF-4F33-A040-A1BC8A50F087}" dt="2023-01-20T11:53:23.475" v="7"/>
          <ac:spMkLst>
            <pc:docMk/>
            <pc:sldMk cId="525752733" sldId="258"/>
            <ac:spMk id="7" creationId="{51D16CD1-2FDF-441E-8348-04B7EFC577C3}"/>
          </ac:spMkLst>
        </pc:spChg>
        <pc:picChg chg="del">
          <ac:chgData name="Leonie Smith" userId="fed1330f33f5650e" providerId="LiveId" clId="{413B0651-20AF-4F33-A040-A1BC8A50F087}" dt="2023-01-20T11:54:37.057" v="20"/>
          <ac:picMkLst>
            <pc:docMk/>
            <pc:sldMk cId="525752733" sldId="258"/>
            <ac:picMk id="15" creationId="{B323CC9A-ED5C-4070-B870-DA7874869F00}"/>
          </ac:picMkLst>
        </pc:picChg>
      </pc:sldChg>
      <pc:sldChg chg="delSp modSp mod modTransition modAnim">
        <pc:chgData name="Leonie Smith" userId="fed1330f33f5650e" providerId="LiveId" clId="{413B0651-20AF-4F33-A040-A1BC8A50F087}" dt="2023-01-20T11:54:37.057" v="20"/>
        <pc:sldMkLst>
          <pc:docMk/>
          <pc:sldMk cId="3459794170" sldId="259"/>
        </pc:sldMkLst>
        <pc:spChg chg="mod">
          <ac:chgData name="Leonie Smith" userId="fed1330f33f5650e" providerId="LiveId" clId="{413B0651-20AF-4F33-A040-A1BC8A50F087}" dt="2023-01-20T11:53:30.039" v="8"/>
          <ac:spMkLst>
            <pc:docMk/>
            <pc:sldMk cId="3459794170" sldId="259"/>
            <ac:spMk id="7" creationId="{83BE9657-62E2-4B98-BB5F-9449433B3FF1}"/>
          </ac:spMkLst>
        </pc:spChg>
        <pc:picChg chg="del">
          <ac:chgData name="Leonie Smith" userId="fed1330f33f5650e" providerId="LiveId" clId="{413B0651-20AF-4F33-A040-A1BC8A50F087}" dt="2023-01-20T11:54:37.057" v="20"/>
          <ac:picMkLst>
            <pc:docMk/>
            <pc:sldMk cId="3459794170" sldId="259"/>
            <ac:picMk id="2" creationId="{0389CAF4-72E5-404D-BAE9-4E97EAAAE943}"/>
          </ac:picMkLst>
        </pc:picChg>
      </pc:sldChg>
      <pc:sldChg chg="delSp modSp mod modTransition modAnim">
        <pc:chgData name="Leonie Smith" userId="fed1330f33f5650e" providerId="LiveId" clId="{413B0651-20AF-4F33-A040-A1BC8A50F087}" dt="2023-01-20T11:54:37.057" v="20"/>
        <pc:sldMkLst>
          <pc:docMk/>
          <pc:sldMk cId="1204998267" sldId="260"/>
        </pc:sldMkLst>
        <pc:spChg chg="mod">
          <ac:chgData name="Leonie Smith" userId="fed1330f33f5650e" providerId="LiveId" clId="{413B0651-20AF-4F33-A040-A1BC8A50F087}" dt="2023-01-20T11:53:36.109" v="9"/>
          <ac:spMkLst>
            <pc:docMk/>
            <pc:sldMk cId="1204998267" sldId="260"/>
            <ac:spMk id="7" creationId="{168E65FA-6B83-4939-B006-8D17779CC458}"/>
          </ac:spMkLst>
        </pc:spChg>
        <pc:picChg chg="del">
          <ac:chgData name="Leonie Smith" userId="fed1330f33f5650e" providerId="LiveId" clId="{413B0651-20AF-4F33-A040-A1BC8A50F087}" dt="2023-01-20T11:54:37.057" v="20"/>
          <ac:picMkLst>
            <pc:docMk/>
            <pc:sldMk cId="1204998267" sldId="260"/>
            <ac:picMk id="3" creationId="{9B858D63-93D0-456F-A6BC-C2004A416A67}"/>
          </ac:picMkLst>
        </pc:picChg>
      </pc:sldChg>
      <pc:sldChg chg="delSp modSp mod modTransition modAnim">
        <pc:chgData name="Leonie Smith" userId="fed1330f33f5650e" providerId="LiveId" clId="{413B0651-20AF-4F33-A040-A1BC8A50F087}" dt="2023-01-20T11:54:37.057" v="20"/>
        <pc:sldMkLst>
          <pc:docMk/>
          <pc:sldMk cId="3728152200" sldId="261"/>
        </pc:sldMkLst>
        <pc:spChg chg="mod">
          <ac:chgData name="Leonie Smith" userId="fed1330f33f5650e" providerId="LiveId" clId="{413B0651-20AF-4F33-A040-A1BC8A50F087}" dt="2023-01-20T11:53:41.178" v="10"/>
          <ac:spMkLst>
            <pc:docMk/>
            <pc:sldMk cId="3728152200" sldId="261"/>
            <ac:spMk id="9" creationId="{FE00B96E-13E8-4A04-90FB-376C865C9322}"/>
          </ac:spMkLst>
        </pc:spChg>
        <pc:picChg chg="del">
          <ac:chgData name="Leonie Smith" userId="fed1330f33f5650e" providerId="LiveId" clId="{413B0651-20AF-4F33-A040-A1BC8A50F087}" dt="2023-01-20T11:54:37.057" v="20"/>
          <ac:picMkLst>
            <pc:docMk/>
            <pc:sldMk cId="3728152200" sldId="261"/>
            <ac:picMk id="7" creationId="{765F8790-0EEA-4F1A-B914-9A7AE0BD8EBC}"/>
          </ac:picMkLst>
        </pc:picChg>
      </pc:sldChg>
      <pc:sldChg chg="delSp modSp mod modTransition modAnim">
        <pc:chgData name="Leonie Smith" userId="fed1330f33f5650e" providerId="LiveId" clId="{413B0651-20AF-4F33-A040-A1BC8A50F087}" dt="2023-01-20T11:54:37.057" v="20"/>
        <pc:sldMkLst>
          <pc:docMk/>
          <pc:sldMk cId="3350226380" sldId="262"/>
        </pc:sldMkLst>
        <pc:spChg chg="mod">
          <ac:chgData name="Leonie Smith" userId="fed1330f33f5650e" providerId="LiveId" clId="{413B0651-20AF-4F33-A040-A1BC8A50F087}" dt="2023-01-20T11:53:46.756" v="11"/>
          <ac:spMkLst>
            <pc:docMk/>
            <pc:sldMk cId="3350226380" sldId="262"/>
            <ac:spMk id="8" creationId="{DD81ED04-7908-40E1-814B-79459F780FC5}"/>
          </ac:spMkLst>
        </pc:spChg>
        <pc:picChg chg="del">
          <ac:chgData name="Leonie Smith" userId="fed1330f33f5650e" providerId="LiveId" clId="{413B0651-20AF-4F33-A040-A1BC8A50F087}" dt="2023-01-20T11:54:37.057" v="20"/>
          <ac:picMkLst>
            <pc:docMk/>
            <pc:sldMk cId="3350226380" sldId="262"/>
            <ac:picMk id="7" creationId="{F2DAEF0B-5339-4483-A2CA-DD2AA9253B0B}"/>
          </ac:picMkLst>
        </pc:picChg>
      </pc:sldChg>
      <pc:sldChg chg="delSp modSp mod modTransition modAnim">
        <pc:chgData name="Leonie Smith" userId="fed1330f33f5650e" providerId="LiveId" clId="{413B0651-20AF-4F33-A040-A1BC8A50F087}" dt="2023-01-20T11:54:37.057" v="20"/>
        <pc:sldMkLst>
          <pc:docMk/>
          <pc:sldMk cId="814010234" sldId="263"/>
        </pc:sldMkLst>
        <pc:spChg chg="mod">
          <ac:chgData name="Leonie Smith" userId="fed1330f33f5650e" providerId="LiveId" clId="{413B0651-20AF-4F33-A040-A1BC8A50F087}" dt="2023-01-20T11:53:51.454" v="12"/>
          <ac:spMkLst>
            <pc:docMk/>
            <pc:sldMk cId="814010234" sldId="263"/>
            <ac:spMk id="9" creationId="{3C5632C0-2926-455B-8EB5-28ABC88EC1CB}"/>
          </ac:spMkLst>
        </pc:spChg>
        <pc:picChg chg="del">
          <ac:chgData name="Leonie Smith" userId="fed1330f33f5650e" providerId="LiveId" clId="{413B0651-20AF-4F33-A040-A1BC8A50F087}" dt="2023-01-20T11:54:37.057" v="20"/>
          <ac:picMkLst>
            <pc:docMk/>
            <pc:sldMk cId="814010234" sldId="263"/>
            <ac:picMk id="8" creationId="{0836A5E8-9449-4E15-8223-C7F4DFB12A63}"/>
          </ac:picMkLst>
        </pc:picChg>
      </pc:sldChg>
      <pc:sldChg chg="delSp modSp mod modTransition modAnim">
        <pc:chgData name="Leonie Smith" userId="fed1330f33f5650e" providerId="LiveId" clId="{413B0651-20AF-4F33-A040-A1BC8A50F087}" dt="2023-01-20T11:54:37.057" v="20"/>
        <pc:sldMkLst>
          <pc:docMk/>
          <pc:sldMk cId="302978315" sldId="264"/>
        </pc:sldMkLst>
        <pc:spChg chg="mod">
          <ac:chgData name="Leonie Smith" userId="fed1330f33f5650e" providerId="LiveId" clId="{413B0651-20AF-4F33-A040-A1BC8A50F087}" dt="2023-01-20T11:53:55.877" v="13"/>
          <ac:spMkLst>
            <pc:docMk/>
            <pc:sldMk cId="302978315" sldId="264"/>
            <ac:spMk id="7" creationId="{26521BDC-1D00-4C3B-8598-6500F65A5DFF}"/>
          </ac:spMkLst>
        </pc:spChg>
        <pc:picChg chg="del">
          <ac:chgData name="Leonie Smith" userId="fed1330f33f5650e" providerId="LiveId" clId="{413B0651-20AF-4F33-A040-A1BC8A50F087}" dt="2023-01-20T11:54:37.057" v="20"/>
          <ac:picMkLst>
            <pc:docMk/>
            <pc:sldMk cId="302978315" sldId="264"/>
            <ac:picMk id="2" creationId="{807B69FD-4D9B-4F32-A041-620B6465B80F}"/>
          </ac:picMkLst>
        </pc:picChg>
      </pc:sldChg>
      <pc:sldChg chg="delSp modSp mod modTransition modAnim">
        <pc:chgData name="Leonie Smith" userId="fed1330f33f5650e" providerId="LiveId" clId="{413B0651-20AF-4F33-A040-A1BC8A50F087}" dt="2023-01-20T11:54:37.057" v="20"/>
        <pc:sldMkLst>
          <pc:docMk/>
          <pc:sldMk cId="891345644" sldId="265"/>
        </pc:sldMkLst>
        <pc:spChg chg="mod">
          <ac:chgData name="Leonie Smith" userId="fed1330f33f5650e" providerId="LiveId" clId="{413B0651-20AF-4F33-A040-A1BC8A50F087}" dt="2023-01-20T11:54:00.444" v="14"/>
          <ac:spMkLst>
            <pc:docMk/>
            <pc:sldMk cId="891345644" sldId="265"/>
            <ac:spMk id="8" creationId="{C5C3E350-D465-4DF2-A184-40D24AA697E2}"/>
          </ac:spMkLst>
        </pc:spChg>
        <pc:picChg chg="del">
          <ac:chgData name="Leonie Smith" userId="fed1330f33f5650e" providerId="LiveId" clId="{413B0651-20AF-4F33-A040-A1BC8A50F087}" dt="2023-01-20T11:54:37.057" v="20"/>
          <ac:picMkLst>
            <pc:docMk/>
            <pc:sldMk cId="891345644" sldId="265"/>
            <ac:picMk id="7" creationId="{25EB2B4A-85CF-45E2-986B-FEE3A4223650}"/>
          </ac:picMkLst>
        </pc:picChg>
      </pc:sldChg>
      <pc:sldChg chg="delSp modSp mod modTransition modAnim">
        <pc:chgData name="Leonie Smith" userId="fed1330f33f5650e" providerId="LiveId" clId="{413B0651-20AF-4F33-A040-A1BC8A50F087}" dt="2023-01-20T11:54:37.057" v="20"/>
        <pc:sldMkLst>
          <pc:docMk/>
          <pc:sldMk cId="3955896480" sldId="266"/>
        </pc:sldMkLst>
        <pc:spChg chg="mod">
          <ac:chgData name="Leonie Smith" userId="fed1330f33f5650e" providerId="LiveId" clId="{413B0651-20AF-4F33-A040-A1BC8A50F087}" dt="2023-01-20T11:54:04.906" v="15"/>
          <ac:spMkLst>
            <pc:docMk/>
            <pc:sldMk cId="3955896480" sldId="266"/>
            <ac:spMk id="7" creationId="{4FC8B61C-C573-4A6A-9161-CE606F303A20}"/>
          </ac:spMkLst>
        </pc:spChg>
        <pc:picChg chg="del">
          <ac:chgData name="Leonie Smith" userId="fed1330f33f5650e" providerId="LiveId" clId="{413B0651-20AF-4F33-A040-A1BC8A50F087}" dt="2023-01-20T11:54:37.057" v="20"/>
          <ac:picMkLst>
            <pc:docMk/>
            <pc:sldMk cId="3955896480" sldId="266"/>
            <ac:picMk id="3" creationId="{06E15CE2-783F-48D4-ADB2-1CBD78832FB6}"/>
          </ac:picMkLst>
        </pc:picChg>
      </pc:sldChg>
      <pc:sldChg chg="delSp modSp mod modTransition modAnim">
        <pc:chgData name="Leonie Smith" userId="fed1330f33f5650e" providerId="LiveId" clId="{413B0651-20AF-4F33-A040-A1BC8A50F087}" dt="2023-01-20T11:54:37.057" v="20"/>
        <pc:sldMkLst>
          <pc:docMk/>
          <pc:sldMk cId="397600219" sldId="267"/>
        </pc:sldMkLst>
        <pc:spChg chg="mod">
          <ac:chgData name="Leonie Smith" userId="fed1330f33f5650e" providerId="LiveId" clId="{413B0651-20AF-4F33-A040-A1BC8A50F087}" dt="2023-01-20T11:54:09.665" v="16"/>
          <ac:spMkLst>
            <pc:docMk/>
            <pc:sldMk cId="397600219" sldId="267"/>
            <ac:spMk id="7" creationId="{D3679187-3C4D-4738-9F2B-CE558C9E3C81}"/>
          </ac:spMkLst>
        </pc:spChg>
        <pc:picChg chg="del">
          <ac:chgData name="Leonie Smith" userId="fed1330f33f5650e" providerId="LiveId" clId="{413B0651-20AF-4F33-A040-A1BC8A50F087}" dt="2023-01-20T11:54:37.057" v="20"/>
          <ac:picMkLst>
            <pc:docMk/>
            <pc:sldMk cId="397600219" sldId="267"/>
            <ac:picMk id="3" creationId="{C47E24F7-E045-4EB8-8B79-6158AECFD839}"/>
          </ac:picMkLst>
        </pc:picChg>
      </pc:sldChg>
      <pc:sldChg chg="delSp modSp mod modTransition modAnim">
        <pc:chgData name="Leonie Smith" userId="fed1330f33f5650e" providerId="LiveId" clId="{413B0651-20AF-4F33-A040-A1BC8A50F087}" dt="2023-01-20T11:54:37.057" v="20"/>
        <pc:sldMkLst>
          <pc:docMk/>
          <pc:sldMk cId="2269938882" sldId="268"/>
        </pc:sldMkLst>
        <pc:spChg chg="mod">
          <ac:chgData name="Leonie Smith" userId="fed1330f33f5650e" providerId="LiveId" clId="{413B0651-20AF-4F33-A040-A1BC8A50F087}" dt="2023-01-20T11:54:16.880" v="17"/>
          <ac:spMkLst>
            <pc:docMk/>
            <pc:sldMk cId="2269938882" sldId="268"/>
            <ac:spMk id="7" creationId="{DB2465D9-1A6C-4D37-9FC0-6A823F3185A8}"/>
          </ac:spMkLst>
        </pc:spChg>
        <pc:picChg chg="del">
          <ac:chgData name="Leonie Smith" userId="fed1330f33f5650e" providerId="LiveId" clId="{413B0651-20AF-4F33-A040-A1BC8A50F087}" dt="2023-01-20T11:54:37.057" v="20"/>
          <ac:picMkLst>
            <pc:docMk/>
            <pc:sldMk cId="2269938882" sldId="268"/>
            <ac:picMk id="2" creationId="{3E4D96D7-3A28-498F-A99B-DD69B0BF11FF}"/>
          </ac:picMkLst>
        </pc:picChg>
      </pc:sldChg>
      <pc:sldChg chg="delSp modSp mod modTransition modAnim">
        <pc:chgData name="Leonie Smith" userId="fed1330f33f5650e" providerId="LiveId" clId="{413B0651-20AF-4F33-A040-A1BC8A50F087}" dt="2023-01-20T11:54:37.057" v="20"/>
        <pc:sldMkLst>
          <pc:docMk/>
          <pc:sldMk cId="3282112143" sldId="269"/>
        </pc:sldMkLst>
        <pc:spChg chg="mod">
          <ac:chgData name="Leonie Smith" userId="fed1330f33f5650e" providerId="LiveId" clId="{413B0651-20AF-4F33-A040-A1BC8A50F087}" dt="2023-01-20T11:54:22.205" v="18"/>
          <ac:spMkLst>
            <pc:docMk/>
            <pc:sldMk cId="3282112143" sldId="269"/>
            <ac:spMk id="7" creationId="{E48F6156-1FBA-4237-A420-94D1FF4A4B01}"/>
          </ac:spMkLst>
        </pc:spChg>
        <pc:picChg chg="del">
          <ac:chgData name="Leonie Smith" userId="fed1330f33f5650e" providerId="LiveId" clId="{413B0651-20AF-4F33-A040-A1BC8A50F087}" dt="2023-01-20T11:54:37.057" v="20"/>
          <ac:picMkLst>
            <pc:docMk/>
            <pc:sldMk cId="3282112143" sldId="269"/>
            <ac:picMk id="3" creationId="{7E340C95-ECED-4975-AA32-2706B773D439}"/>
          </ac:picMkLst>
        </pc:picChg>
      </pc:sldChg>
      <pc:sldChg chg="delSp modSp mod modTransition modAnim">
        <pc:chgData name="Leonie Smith" userId="fed1330f33f5650e" providerId="LiveId" clId="{413B0651-20AF-4F33-A040-A1BC8A50F087}" dt="2023-01-20T11:54:37.057" v="20"/>
        <pc:sldMkLst>
          <pc:docMk/>
          <pc:sldMk cId="3909114327" sldId="270"/>
        </pc:sldMkLst>
        <pc:spChg chg="mod">
          <ac:chgData name="Leonie Smith" userId="fed1330f33f5650e" providerId="LiveId" clId="{413B0651-20AF-4F33-A040-A1BC8A50F087}" dt="2023-01-20T11:54:27.485" v="19"/>
          <ac:spMkLst>
            <pc:docMk/>
            <pc:sldMk cId="3909114327" sldId="270"/>
            <ac:spMk id="7" creationId="{BB838D16-CE22-42DF-88FD-FCD5C6E7F99B}"/>
          </ac:spMkLst>
        </pc:spChg>
        <pc:picChg chg="del">
          <ac:chgData name="Leonie Smith" userId="fed1330f33f5650e" providerId="LiveId" clId="{413B0651-20AF-4F33-A040-A1BC8A50F087}" dt="2023-01-20T11:54:37.057" v="20"/>
          <ac:picMkLst>
            <pc:docMk/>
            <pc:sldMk cId="3909114327" sldId="270"/>
            <ac:picMk id="8" creationId="{61E991B9-8A5F-4823-8098-70B70D387645}"/>
          </ac:picMkLst>
        </pc:picChg>
      </pc:sldChg>
      <pc:sldChg chg="addSp delSp modSp mod modTransition modAnim">
        <pc:chgData name="Leonie Smith" userId="fed1330f33f5650e" providerId="LiveId" clId="{413B0651-20AF-4F33-A040-A1BC8A50F087}" dt="2023-01-20T11:54:37.057" v="20"/>
        <pc:sldMkLst>
          <pc:docMk/>
          <pc:sldMk cId="3475922702" sldId="287"/>
        </pc:sldMkLst>
        <pc:spChg chg="del">
          <ac:chgData name="Leonie Smith" userId="fed1330f33f5650e" providerId="LiveId" clId="{413B0651-20AF-4F33-A040-A1BC8A50F087}" dt="2023-01-20T11:52:30.320" v="0" actId="21"/>
          <ac:spMkLst>
            <pc:docMk/>
            <pc:sldMk cId="3475922702" sldId="287"/>
            <ac:spMk id="6" creationId="{F7DDEC28-9546-443E-BD77-46BB3B24B4A7}"/>
          </ac:spMkLst>
        </pc:spChg>
        <pc:spChg chg="add mod">
          <ac:chgData name="Leonie Smith" userId="fed1330f33f5650e" providerId="LiveId" clId="{413B0651-20AF-4F33-A040-A1BC8A50F087}" dt="2023-01-20T11:53:04.843" v="5"/>
          <ac:spMkLst>
            <pc:docMk/>
            <pc:sldMk cId="3475922702" sldId="287"/>
            <ac:spMk id="7" creationId="{4B29BA7A-C7CA-7ECA-EF25-777C2CB2D97D}"/>
          </ac:spMkLst>
        </pc:spChg>
        <pc:picChg chg="del">
          <ac:chgData name="Leonie Smith" userId="fed1330f33f5650e" providerId="LiveId" clId="{413B0651-20AF-4F33-A040-A1BC8A50F087}" dt="2023-01-20T11:54:37.057" v="20"/>
          <ac:picMkLst>
            <pc:docMk/>
            <pc:sldMk cId="3475922702" sldId="287"/>
            <ac:picMk id="4" creationId="{C4FD19FF-EC21-4A68-B465-BA3AA90A5394}"/>
          </ac:picMkLst>
        </pc:picChg>
      </pc:sldChg>
      <pc:sldChg chg="modTransition">
        <pc:chgData name="Leonie Smith" userId="fed1330f33f5650e" providerId="LiveId" clId="{413B0651-20AF-4F33-A040-A1BC8A50F087}" dt="2023-01-20T11:54:37.057" v="20"/>
        <pc:sldMkLst>
          <pc:docMk/>
          <pc:sldMk cId="1797273201" sldId="288"/>
        </pc:sldMkLst>
      </pc:sldChg>
      <pc:sldChg chg="modTransition">
        <pc:chgData name="Leonie Smith" userId="fed1330f33f5650e" providerId="LiveId" clId="{413B0651-20AF-4F33-A040-A1BC8A50F087}" dt="2023-01-20T11:54:37.057" v="20"/>
        <pc:sldMkLst>
          <pc:docMk/>
          <pc:sldMk cId="454763615" sldId="289"/>
        </pc:sldMkLst>
      </pc:sldChg>
      <pc:sldChg chg="modTransition">
        <pc:chgData name="Leonie Smith" userId="fed1330f33f5650e" providerId="LiveId" clId="{413B0651-20AF-4F33-A040-A1BC8A50F087}" dt="2023-01-20T11:54:37.057" v="20"/>
        <pc:sldMkLst>
          <pc:docMk/>
          <pc:sldMk cId="1918318682" sldId="290"/>
        </pc:sldMkLst>
      </pc:sldChg>
      <pc:sldChg chg="modTransition">
        <pc:chgData name="Leonie Smith" userId="fed1330f33f5650e" providerId="LiveId" clId="{413B0651-20AF-4F33-A040-A1BC8A50F087}" dt="2023-01-20T11:54:37.057" v="20"/>
        <pc:sldMkLst>
          <pc:docMk/>
          <pc:sldMk cId="4112799791" sldId="291"/>
        </pc:sldMkLst>
      </pc:sldChg>
      <pc:sldChg chg="modTransition">
        <pc:chgData name="Leonie Smith" userId="fed1330f33f5650e" providerId="LiveId" clId="{413B0651-20AF-4F33-A040-A1BC8A50F087}" dt="2023-01-20T11:54:37.057" v="20"/>
        <pc:sldMkLst>
          <pc:docMk/>
          <pc:sldMk cId="3610941131" sldId="292"/>
        </pc:sldMkLst>
      </pc:sldChg>
      <pc:sldChg chg="modTransition">
        <pc:chgData name="Leonie Smith" userId="fed1330f33f5650e" providerId="LiveId" clId="{413B0651-20AF-4F33-A040-A1BC8A50F087}" dt="2023-01-20T11:54:37.057" v="20"/>
        <pc:sldMkLst>
          <pc:docMk/>
          <pc:sldMk cId="3594852946" sldId="293"/>
        </pc:sldMkLst>
      </pc:sldChg>
      <pc:sldChg chg="modTransition">
        <pc:chgData name="Leonie Smith" userId="fed1330f33f5650e" providerId="LiveId" clId="{413B0651-20AF-4F33-A040-A1BC8A50F087}" dt="2023-01-20T11:54:37.057" v="20"/>
        <pc:sldMkLst>
          <pc:docMk/>
          <pc:sldMk cId="1162033216" sldId="294"/>
        </pc:sldMkLst>
      </pc:sldChg>
      <pc:sldChg chg="modTransition">
        <pc:chgData name="Leonie Smith" userId="fed1330f33f5650e" providerId="LiveId" clId="{413B0651-20AF-4F33-A040-A1BC8A50F087}" dt="2023-01-20T11:54:37.057" v="20"/>
        <pc:sldMkLst>
          <pc:docMk/>
          <pc:sldMk cId="3232101842" sldId="295"/>
        </pc:sldMkLst>
      </pc:sldChg>
      <pc:sldChg chg="modTransition">
        <pc:chgData name="Leonie Smith" userId="fed1330f33f5650e" providerId="LiveId" clId="{413B0651-20AF-4F33-A040-A1BC8A50F087}" dt="2023-01-20T11:54:37.057" v="20"/>
        <pc:sldMkLst>
          <pc:docMk/>
          <pc:sldMk cId="4186679433" sldId="296"/>
        </pc:sldMkLst>
      </pc:sldChg>
      <pc:sldChg chg="modTransition">
        <pc:chgData name="Leonie Smith" userId="fed1330f33f5650e" providerId="LiveId" clId="{413B0651-20AF-4F33-A040-A1BC8A50F087}" dt="2023-01-20T11:54:37.057" v="20"/>
        <pc:sldMkLst>
          <pc:docMk/>
          <pc:sldMk cId="2378855352" sldId="297"/>
        </pc:sldMkLst>
      </pc:sldChg>
      <pc:sldChg chg="modTransition">
        <pc:chgData name="Leonie Smith" userId="fed1330f33f5650e" providerId="LiveId" clId="{413B0651-20AF-4F33-A040-A1BC8A50F087}" dt="2023-01-20T11:54:37.057" v="20"/>
        <pc:sldMkLst>
          <pc:docMk/>
          <pc:sldMk cId="346494306" sldId="298"/>
        </pc:sldMkLst>
      </pc:sldChg>
      <pc:sldChg chg="modTransition">
        <pc:chgData name="Leonie Smith" userId="fed1330f33f5650e" providerId="LiveId" clId="{413B0651-20AF-4F33-A040-A1BC8A50F087}" dt="2023-01-20T11:54:37.057" v="20"/>
        <pc:sldMkLst>
          <pc:docMk/>
          <pc:sldMk cId="3220900219" sldId="299"/>
        </pc:sldMkLst>
      </pc:sldChg>
      <pc:sldChg chg="modTransition">
        <pc:chgData name="Leonie Smith" userId="fed1330f33f5650e" providerId="LiveId" clId="{413B0651-20AF-4F33-A040-A1BC8A50F087}" dt="2023-01-20T11:54:37.057" v="20"/>
        <pc:sldMkLst>
          <pc:docMk/>
          <pc:sldMk cId="2244701777" sldId="300"/>
        </pc:sldMkLst>
      </pc:sldChg>
      <pc:sldChg chg="modTransition">
        <pc:chgData name="Leonie Smith" userId="fed1330f33f5650e" providerId="LiveId" clId="{413B0651-20AF-4F33-A040-A1BC8A50F087}" dt="2023-01-20T11:54:37.057" v="20"/>
        <pc:sldMkLst>
          <pc:docMk/>
          <pc:sldMk cId="4074021445" sldId="301"/>
        </pc:sldMkLst>
      </pc:sldChg>
      <pc:sldChg chg="modTransition">
        <pc:chgData name="Leonie Smith" userId="fed1330f33f5650e" providerId="LiveId" clId="{413B0651-20AF-4F33-A040-A1BC8A50F087}" dt="2023-01-20T11:54:37.057" v="20"/>
        <pc:sldMkLst>
          <pc:docMk/>
          <pc:sldMk cId="2481970813" sldId="302"/>
        </pc:sldMkLst>
      </pc:sldChg>
      <pc:sldChg chg="modTransition">
        <pc:chgData name="Leonie Smith" userId="fed1330f33f5650e" providerId="LiveId" clId="{413B0651-20AF-4F33-A040-A1BC8A50F087}" dt="2023-01-20T11:54:37.057" v="20"/>
        <pc:sldMkLst>
          <pc:docMk/>
          <pc:sldMk cId="1556732377" sldId="30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DF2BCC-E949-40EA-9A06-1842F98B2205}" type="datetimeFigureOut">
              <a:rPr lang="en-US" smtClean="0"/>
              <a:t>1/20/2023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0D4CEC-F391-4378-A158-9DA73C7E3008}" type="slidenum">
              <a:rPr lang="en-US" smtClean="0"/>
              <a:t>‹#›</a:t>
            </a:fld>
            <a:endParaRPr lang="en-US"/>
          </a:p>
        </p:txBody>
      </p:sp>
    </p:spTree>
    <p:extLst>
      <p:ext uri="{BB962C8B-B14F-4D97-AF65-F5344CB8AC3E}">
        <p14:creationId xmlns:p14="http://schemas.microsoft.com/office/powerpoint/2010/main" val="557673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F8C19-B6C0-605B-9EAC-231593EDEDC0}"/>
              </a:ext>
            </a:extLst>
          </p:cNvPr>
          <p:cNvSpPr>
            <a:spLocks noGrp="1"/>
          </p:cNvSpPr>
          <p:nvPr>
            <p:ph type="title"/>
          </p:nvPr>
        </p:nvSpPr>
        <p:spPr/>
        <p:txBody>
          <a:bodyPr/>
          <a:lstStyle/>
          <a:p>
            <a:r>
              <a:rPr lang="en-IN" dirty="0"/>
              <a:t>05-12</a:t>
            </a:r>
          </a:p>
        </p:txBody>
      </p:sp>
      <p:sp>
        <p:nvSpPr>
          <p:cNvPr id="3" name="Content Placeholder 2">
            <a:extLst>
              <a:ext uri="{FF2B5EF4-FFF2-40B4-BE49-F238E27FC236}">
                <a16:creationId xmlns:a16="http://schemas.microsoft.com/office/drawing/2014/main" id="{17E1FD28-B9D0-D368-09B2-02B0C30CE1BC}"/>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1797273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3600" b="1" baseline="30000" dirty="0">
                <a:solidFill>
                  <a:srgbClr val="000000"/>
                </a:solidFill>
                <a:latin typeface="Segoe UI" panose="020B0502040204020203" pitchFamily="34" charset="0"/>
                <a:ea typeface="Calibri" panose="020F0502020204030204" pitchFamily="34" charset="0"/>
              </a:rPr>
              <a:t>3 </a:t>
            </a:r>
            <a:r>
              <a:rPr lang="en-ZA" sz="3600" dirty="0">
                <a:solidFill>
                  <a:srgbClr val="000000"/>
                </a:solidFill>
                <a:latin typeface="Segoe UI" panose="020B0502040204020203" pitchFamily="34" charset="0"/>
                <a:ea typeface="Calibri" panose="020F0502020204030204" pitchFamily="34" charset="0"/>
              </a:rPr>
              <a:t>Early the next morning Abraham got up and loaded his donkey. He took two of his servants and his son Isaac with him. He cut enough wood for the burnt offering. Then he started out for the place God had shown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en-ZA" sz="5400" dirty="0">
                <a:solidFill>
                  <a:srgbClr val="000000"/>
                </a:solidFill>
                <a:latin typeface="Arial" panose="020B0604020202020204" pitchFamily="34" charset="0"/>
                <a:ea typeface="Calibri" panose="020F0502020204030204" pitchFamily="34" charset="0"/>
              </a:rPr>
              <a:t>3</a:t>
            </a:r>
            <a:r>
              <a:rPr lang="bo-CN" sz="5400" dirty="0">
                <a:solidFill>
                  <a:srgbClr val="000000"/>
                </a:solidFill>
                <a:latin typeface="Arial" panose="020B0604020202020204" pitchFamily="34" charset="0"/>
                <a:ea typeface="Calibri" panose="020F0502020204030204" pitchFamily="34" charset="0"/>
              </a:rPr>
              <a:t>ཨབ་ར་ཧམ་སྔ་དྲོ་ལངས་ཏེ་དམར་མཆོད་ཀྱི་ཆེད་དུ་ཤིང་འགའ་ཤས་བཅད་དེ་བོང་བུར་བཀལ་ནས། བུ་ཨི་སཱག་དང་གཡོག་པོ་གཉིས་འཁྲིད་དེ། དཀོན་མཆོག་གིས་གསུངས་པའི་གནས་སུ་སོང་ངོ་།</a:t>
            </a:r>
            <a:r>
              <a:rPr lang="en-ZA" sz="5400" dirty="0">
                <a:solidFill>
                  <a:srgbClr val="000000"/>
                </a:solidFill>
                <a:latin typeface="Arial" panose="020B0604020202020204" pitchFamily="34" charset="0"/>
                <a:ea typeface="Calibri" panose="020F0502020204030204" pitchFamily="34" charset="0"/>
              </a:rPr>
              <a:t> </a:t>
            </a:r>
            <a:endParaRPr lang="en-ZA" dirty="0"/>
          </a:p>
        </p:txBody>
      </p:sp>
      <p:pic>
        <p:nvPicPr>
          <p:cNvPr id="5" name="Picture 4" descr="A picture containing grass, mammal, horse&#10;&#10;Description automatically generated">
            <a:extLst>
              <a:ext uri="{FF2B5EF4-FFF2-40B4-BE49-F238E27FC236}">
                <a16:creationId xmlns:a16="http://schemas.microsoft.com/office/drawing/2014/main" id="{BB7365F4-4AD1-4178-8021-36B538EBA90B}"/>
              </a:ext>
            </a:extLst>
          </p:cNvPr>
          <p:cNvPicPr>
            <a:picLocks noChangeAspect="1"/>
          </p:cNvPicPr>
          <p:nvPr/>
        </p:nvPicPr>
        <p:blipFill>
          <a:blip r:embed="rId2"/>
          <a:stretch>
            <a:fillRect/>
          </a:stretch>
        </p:blipFill>
        <p:spPr>
          <a:xfrm>
            <a:off x="0" y="0"/>
            <a:ext cx="13891846" cy="6858000"/>
          </a:xfrm>
          <a:prstGeom prst="rect">
            <a:avLst/>
          </a:prstGeom>
        </p:spPr>
      </p:pic>
      <p:sp>
        <p:nvSpPr>
          <p:cNvPr id="7" name="TextBox 6">
            <a:extLst>
              <a:ext uri="{FF2B5EF4-FFF2-40B4-BE49-F238E27FC236}">
                <a16:creationId xmlns:a16="http://schemas.microsoft.com/office/drawing/2014/main" id="{83BE9657-62E2-4B98-BB5F-9449433B3FF1}"/>
              </a:ext>
            </a:extLst>
          </p:cNvPr>
          <p:cNvSpPr txBox="1"/>
          <p:nvPr/>
        </p:nvSpPr>
        <p:spPr>
          <a:xfrm>
            <a:off x="10477037" y="15766"/>
            <a:ext cx="3116424" cy="861774"/>
          </a:xfrm>
          <a:prstGeom prst="rect">
            <a:avLst/>
          </a:prstGeom>
          <a:noFill/>
        </p:spPr>
        <p:txBody>
          <a:bodyPr wrap="square" rtlCol="0">
            <a:spAutoFit/>
          </a:bodyPr>
          <a:lstStyle/>
          <a:p>
            <a:r>
              <a:rPr lang="en-IN" sz="3200" dirty="0">
                <a:solidFill>
                  <a:schemeClr val="bg1"/>
                </a:solidFill>
              </a:rPr>
              <a:t>Genesis</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22:3</a:t>
            </a:r>
            <a:endParaRPr lang="en-ZA" sz="3200" dirty="0">
              <a:solidFill>
                <a:schemeClr val="bg1"/>
              </a:solidFill>
            </a:endParaRPr>
          </a:p>
          <a:p>
            <a:endParaRPr lang="en-IN" dirty="0"/>
          </a:p>
        </p:txBody>
      </p:sp>
    </p:spTree>
    <p:extLst>
      <p:ext uri="{BB962C8B-B14F-4D97-AF65-F5344CB8AC3E}">
        <p14:creationId xmlns:p14="http://schemas.microsoft.com/office/powerpoint/2010/main" val="3459794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5400" b="0" i="0" dirty="0">
                <a:solidFill>
                  <a:srgbClr val="121212"/>
                </a:solidFill>
                <a:effectLst/>
                <a:latin typeface="Arial" panose="020B0604020202020204" pitchFamily="34" charset="0"/>
              </a:rPr>
              <a:t> </a:t>
            </a:r>
            <a:r>
              <a:rPr lang="en-US" sz="5400" b="0" i="0" dirty="0">
                <a:solidFill>
                  <a:srgbClr val="777A7B"/>
                </a:solidFill>
                <a:effectLst/>
                <a:latin typeface="Arial" panose="020B0604020202020204" pitchFamily="34" charset="0"/>
              </a:rPr>
              <a:t>4</a:t>
            </a:r>
            <a:r>
              <a:rPr lang="en-US" sz="5400" b="0" i="0" dirty="0">
                <a:solidFill>
                  <a:srgbClr val="121212"/>
                </a:solidFill>
                <a:effectLst/>
                <a:latin typeface="Arial" panose="020B0604020202020204" pitchFamily="34" charset="0"/>
              </a:rPr>
              <a:t>On the third day Abraham lifted up his eyes, and saw the place far off.</a:t>
            </a:r>
            <a:endParaRPr lang="en-IN" dirty="0"/>
          </a:p>
        </p:txBody>
      </p:sp>
    </p:spTree>
    <p:extLst>
      <p:ext uri="{BB962C8B-B14F-4D97-AF65-F5344CB8AC3E}">
        <p14:creationId xmlns:p14="http://schemas.microsoft.com/office/powerpoint/2010/main" val="3594852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400" dirty="0">
                <a:solidFill>
                  <a:srgbClr val="000000"/>
                </a:solidFill>
                <a:latin typeface="Segoe UI" panose="020B0502040204020203" pitchFamily="34" charset="0"/>
                <a:ea typeface="Calibri" panose="020F0502020204030204" pitchFamily="34" charset="0"/>
              </a:rPr>
              <a:t> </a:t>
            </a:r>
            <a:r>
              <a:rPr lang="en-ZA" sz="4400" b="1" baseline="30000" dirty="0">
                <a:solidFill>
                  <a:srgbClr val="000000"/>
                </a:solidFill>
                <a:latin typeface="Segoe UI" panose="020B0502040204020203" pitchFamily="34" charset="0"/>
                <a:ea typeface="Calibri" panose="020F0502020204030204" pitchFamily="34" charset="0"/>
              </a:rPr>
              <a:t>4 </a:t>
            </a:r>
            <a:r>
              <a:rPr lang="en-ZA" sz="4400" dirty="0">
                <a:solidFill>
                  <a:srgbClr val="000000"/>
                </a:solidFill>
                <a:latin typeface="Segoe UI" panose="020B0502040204020203" pitchFamily="34" charset="0"/>
                <a:ea typeface="Calibri" panose="020F0502020204030204" pitchFamily="34" charset="0"/>
              </a:rPr>
              <a:t>On the third day Abraham saw the place a long way off.</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en-ZA" sz="6000" dirty="0">
                <a:solidFill>
                  <a:srgbClr val="000000"/>
                </a:solidFill>
                <a:latin typeface="Arial" panose="020B0604020202020204" pitchFamily="34" charset="0"/>
                <a:ea typeface="Calibri" panose="020F0502020204030204" pitchFamily="34" charset="0"/>
              </a:rPr>
              <a:t>4</a:t>
            </a:r>
            <a:r>
              <a:rPr lang="bo-CN" sz="6000" dirty="0">
                <a:solidFill>
                  <a:srgbClr val="000000"/>
                </a:solidFill>
                <a:latin typeface="Arial" panose="020B0604020202020204" pitchFamily="34" charset="0"/>
                <a:ea typeface="Calibri" panose="020F0502020204030204" pitchFamily="34" charset="0"/>
              </a:rPr>
              <a:t>ཞག་གསུམ་པ་ལ་ཨབ་ར་ཧམ་གྱིས་ས་ཆ་དེ་ཐག་རིང་ནས་མཐོང་ངོ་།</a:t>
            </a:r>
            <a:r>
              <a:rPr lang="en-ZA" sz="6000" dirty="0">
                <a:solidFill>
                  <a:srgbClr val="000000"/>
                </a:solidFill>
                <a:latin typeface="Arial" panose="020B0604020202020204" pitchFamily="34" charset="0"/>
                <a:ea typeface="Calibri" panose="020F0502020204030204" pitchFamily="34" charset="0"/>
              </a:rPr>
              <a:t> </a:t>
            </a:r>
            <a:endParaRPr lang="en-ZA" dirty="0"/>
          </a:p>
        </p:txBody>
      </p:sp>
      <p:pic>
        <p:nvPicPr>
          <p:cNvPr id="5" name="Picture 4">
            <a:extLst>
              <a:ext uri="{FF2B5EF4-FFF2-40B4-BE49-F238E27FC236}">
                <a16:creationId xmlns:a16="http://schemas.microsoft.com/office/drawing/2014/main" id="{89A7038D-2C77-44EB-924E-8C812AF3CAD8}"/>
              </a:ext>
            </a:extLst>
          </p:cNvPr>
          <p:cNvPicPr>
            <a:picLocks noChangeAspect="1"/>
          </p:cNvPicPr>
          <p:nvPr/>
        </p:nvPicPr>
        <p:blipFill>
          <a:blip r:embed="rId2"/>
          <a:stretch>
            <a:fillRect/>
          </a:stretch>
        </p:blipFill>
        <p:spPr>
          <a:xfrm>
            <a:off x="0" y="0"/>
            <a:ext cx="14429064" cy="6858000"/>
          </a:xfrm>
          <a:prstGeom prst="rect">
            <a:avLst/>
          </a:prstGeom>
        </p:spPr>
      </p:pic>
      <p:sp>
        <p:nvSpPr>
          <p:cNvPr id="7" name="TextBox 6">
            <a:extLst>
              <a:ext uri="{FF2B5EF4-FFF2-40B4-BE49-F238E27FC236}">
                <a16:creationId xmlns:a16="http://schemas.microsoft.com/office/drawing/2014/main" id="{168E65FA-6B83-4939-B006-8D17779CC458}"/>
              </a:ext>
            </a:extLst>
          </p:cNvPr>
          <p:cNvSpPr txBox="1"/>
          <p:nvPr/>
        </p:nvSpPr>
        <p:spPr>
          <a:xfrm>
            <a:off x="0" y="0"/>
            <a:ext cx="3116424" cy="861774"/>
          </a:xfrm>
          <a:prstGeom prst="rect">
            <a:avLst/>
          </a:prstGeom>
          <a:noFill/>
        </p:spPr>
        <p:txBody>
          <a:bodyPr wrap="square" rtlCol="0">
            <a:spAutoFit/>
          </a:bodyPr>
          <a:lstStyle/>
          <a:p>
            <a:r>
              <a:rPr lang="en-IN" sz="3200" dirty="0">
                <a:solidFill>
                  <a:schemeClr val="bg1"/>
                </a:solidFill>
              </a:rPr>
              <a:t>Genesis </a:t>
            </a:r>
            <a:r>
              <a:rPr lang="en-ZA" sz="3200" b="1" cap="all" dirty="0">
                <a:solidFill>
                  <a:schemeClr val="bg1"/>
                </a:solidFill>
                <a:latin typeface="Microsoft Himalaya "/>
                <a:cs typeface="+mj-cs"/>
              </a:rPr>
              <a:t>22:4</a:t>
            </a:r>
            <a:endParaRPr lang="en-ZA" sz="3200" dirty="0">
              <a:solidFill>
                <a:schemeClr val="bg1"/>
              </a:solidFill>
            </a:endParaRPr>
          </a:p>
          <a:p>
            <a:endParaRPr lang="en-IN" dirty="0"/>
          </a:p>
        </p:txBody>
      </p:sp>
    </p:spTree>
    <p:extLst>
      <p:ext uri="{BB962C8B-B14F-4D97-AF65-F5344CB8AC3E}">
        <p14:creationId xmlns:p14="http://schemas.microsoft.com/office/powerpoint/2010/main" val="1204998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b="0" i="0" dirty="0">
                <a:solidFill>
                  <a:srgbClr val="777A7B"/>
                </a:solidFill>
                <a:effectLst/>
                <a:latin typeface="Arial" panose="020B0604020202020204" pitchFamily="34" charset="0"/>
              </a:rPr>
              <a:t>5</a:t>
            </a:r>
            <a:r>
              <a:rPr lang="en-US" sz="4800" b="0" i="0" dirty="0">
                <a:solidFill>
                  <a:srgbClr val="121212"/>
                </a:solidFill>
                <a:effectLst/>
                <a:latin typeface="Arial" panose="020B0604020202020204" pitchFamily="34" charset="0"/>
              </a:rPr>
              <a:t>Abraham said to his young men, “Stay here with the donkey. The boy and I will go over there. We will worship, and come back to you.”</a:t>
            </a:r>
            <a:endParaRPr lang="en-IN" dirty="0"/>
          </a:p>
        </p:txBody>
      </p:sp>
    </p:spTree>
    <p:extLst>
      <p:ext uri="{BB962C8B-B14F-4D97-AF65-F5344CB8AC3E}">
        <p14:creationId xmlns:p14="http://schemas.microsoft.com/office/powerpoint/2010/main" val="1162033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000" dirty="0">
                <a:solidFill>
                  <a:srgbClr val="000000"/>
                </a:solidFill>
                <a:latin typeface="Segoe UI" panose="020B0502040204020203" pitchFamily="34" charset="0"/>
                <a:ea typeface="Calibri" panose="020F0502020204030204" pitchFamily="34" charset="0"/>
              </a:rPr>
              <a:t>. </a:t>
            </a:r>
            <a:r>
              <a:rPr lang="en-ZA" sz="4000" b="1" baseline="30000" dirty="0">
                <a:solidFill>
                  <a:srgbClr val="000000"/>
                </a:solidFill>
                <a:latin typeface="Segoe UI" panose="020B0502040204020203" pitchFamily="34" charset="0"/>
                <a:ea typeface="Calibri" panose="020F0502020204030204" pitchFamily="34" charset="0"/>
              </a:rPr>
              <a:t>5 </a:t>
            </a:r>
            <a:r>
              <a:rPr lang="en-ZA" sz="4000" dirty="0">
                <a:solidFill>
                  <a:srgbClr val="000000"/>
                </a:solidFill>
                <a:latin typeface="Segoe UI" panose="020B0502040204020203" pitchFamily="34" charset="0"/>
                <a:ea typeface="Calibri" panose="020F0502020204030204" pitchFamily="34" charset="0"/>
              </a:rPr>
              <a:t>He said to his servants, “Stay here with the donkey. I and the boy will go over there and worship. Then we’ll come back to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en-ZA" sz="5400" dirty="0">
                <a:solidFill>
                  <a:srgbClr val="000000"/>
                </a:solidFill>
                <a:latin typeface="Arial" panose="020B0604020202020204" pitchFamily="34" charset="0"/>
                <a:ea typeface="Calibri" panose="020F0502020204030204" pitchFamily="34" charset="0"/>
              </a:rPr>
              <a:t>5</a:t>
            </a:r>
            <a:r>
              <a:rPr lang="bo-CN" sz="5400" dirty="0">
                <a:solidFill>
                  <a:srgbClr val="000000"/>
                </a:solidFill>
                <a:latin typeface="Arial" panose="020B0604020202020204" pitchFamily="34" charset="0"/>
                <a:ea typeface="Calibri" panose="020F0502020204030204" pitchFamily="34" charset="0"/>
              </a:rPr>
              <a:t>དེ་ནས་ཨབ་ར་ཧམ་གྱིས་གཡོག་པོ་ལ། ཁྱོད་ཚོ་བོང་བུ་མཉམ་དུ་དེར་སྡོད་ཅིག་དང་། ང་དང་ངའི་བུ་གནས་དེར་ཕྱིན་ནས་སྨོན་ལམ་བཏབ་ཅིང་ཁྱོད་ཚོའི་རྩར་ལོག་ཡོང་ཞེས་སྨྲས་སོ།</a:t>
            </a:r>
            <a:endParaRPr lang="en-ZA" dirty="0"/>
          </a:p>
        </p:txBody>
      </p:sp>
      <p:pic>
        <p:nvPicPr>
          <p:cNvPr id="8" name="Picture 7" descr="Map&#10;&#10;Description automatically generated">
            <a:extLst>
              <a:ext uri="{FF2B5EF4-FFF2-40B4-BE49-F238E27FC236}">
                <a16:creationId xmlns:a16="http://schemas.microsoft.com/office/drawing/2014/main" id="{0B1F3116-7875-4E93-A4C0-5EAE0F43D2C8}"/>
              </a:ext>
            </a:extLst>
          </p:cNvPr>
          <p:cNvPicPr>
            <a:picLocks noChangeAspect="1"/>
          </p:cNvPicPr>
          <p:nvPr/>
        </p:nvPicPr>
        <p:blipFill>
          <a:blip r:embed="rId2"/>
          <a:stretch>
            <a:fillRect/>
          </a:stretch>
        </p:blipFill>
        <p:spPr>
          <a:xfrm>
            <a:off x="0" y="0"/>
            <a:ext cx="12192000" cy="6979194"/>
          </a:xfrm>
          <a:prstGeom prst="rect">
            <a:avLst/>
          </a:prstGeom>
        </p:spPr>
      </p:pic>
      <p:sp>
        <p:nvSpPr>
          <p:cNvPr id="9" name="TextBox 8">
            <a:extLst>
              <a:ext uri="{FF2B5EF4-FFF2-40B4-BE49-F238E27FC236}">
                <a16:creationId xmlns:a16="http://schemas.microsoft.com/office/drawing/2014/main" id="{FE00B96E-13E8-4A04-90FB-376C865C9322}"/>
              </a:ext>
            </a:extLst>
          </p:cNvPr>
          <p:cNvSpPr txBox="1"/>
          <p:nvPr/>
        </p:nvSpPr>
        <p:spPr>
          <a:xfrm>
            <a:off x="0" y="0"/>
            <a:ext cx="3116424" cy="861774"/>
          </a:xfrm>
          <a:prstGeom prst="rect">
            <a:avLst/>
          </a:prstGeom>
          <a:noFill/>
        </p:spPr>
        <p:txBody>
          <a:bodyPr wrap="square" rtlCol="0">
            <a:spAutoFit/>
          </a:bodyPr>
          <a:lstStyle/>
          <a:p>
            <a:r>
              <a:rPr lang="en-IN" sz="3200" dirty="0">
                <a:solidFill>
                  <a:schemeClr val="bg1"/>
                </a:solidFill>
              </a:rPr>
              <a:t>Genesis </a:t>
            </a:r>
            <a:r>
              <a:rPr lang="en-ZA" sz="3200" b="1" cap="all" dirty="0">
                <a:solidFill>
                  <a:schemeClr val="bg1"/>
                </a:solidFill>
                <a:latin typeface="Microsoft Himalaya "/>
                <a:cs typeface="+mj-cs"/>
              </a:rPr>
              <a:t>22:5</a:t>
            </a:r>
            <a:endParaRPr lang="en-ZA" sz="3200" dirty="0">
              <a:solidFill>
                <a:schemeClr val="bg1"/>
              </a:solidFill>
            </a:endParaRPr>
          </a:p>
          <a:p>
            <a:endParaRPr lang="en-IN" dirty="0"/>
          </a:p>
        </p:txBody>
      </p:sp>
    </p:spTree>
    <p:extLst>
      <p:ext uri="{BB962C8B-B14F-4D97-AF65-F5344CB8AC3E}">
        <p14:creationId xmlns:p14="http://schemas.microsoft.com/office/powerpoint/2010/main" val="3728152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Arial" panose="020B0604020202020204" pitchFamily="34" charset="0"/>
              </a:rPr>
              <a:t>6</a:t>
            </a:r>
            <a:r>
              <a:rPr lang="en-US" sz="4400" b="0" i="0" dirty="0">
                <a:solidFill>
                  <a:srgbClr val="121212"/>
                </a:solidFill>
                <a:effectLst/>
                <a:latin typeface="Arial" panose="020B0604020202020204" pitchFamily="34" charset="0"/>
              </a:rPr>
              <a:t>Abraham took the wood of the burnt offering and laid it on Isaac his son. He took in his hand the fire and the knife. They both went together.</a:t>
            </a:r>
            <a:endParaRPr lang="en-IN" dirty="0"/>
          </a:p>
        </p:txBody>
      </p:sp>
    </p:spTree>
    <p:extLst>
      <p:ext uri="{BB962C8B-B14F-4D97-AF65-F5344CB8AC3E}">
        <p14:creationId xmlns:p14="http://schemas.microsoft.com/office/powerpoint/2010/main" val="3232101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000" b="1" baseline="30000" dirty="0">
                <a:solidFill>
                  <a:srgbClr val="000000"/>
                </a:solidFill>
                <a:latin typeface="Segoe UI" panose="020B0502040204020203" pitchFamily="34" charset="0"/>
                <a:ea typeface="Calibri" panose="020F0502020204030204" pitchFamily="34" charset="0"/>
              </a:rPr>
              <a:t>6 </a:t>
            </a:r>
            <a:r>
              <a:rPr lang="en-ZA" sz="4000" dirty="0">
                <a:solidFill>
                  <a:srgbClr val="000000"/>
                </a:solidFill>
                <a:latin typeface="Segoe UI" panose="020B0502040204020203" pitchFamily="34" charset="0"/>
                <a:ea typeface="Calibri" panose="020F0502020204030204" pitchFamily="34" charset="0"/>
              </a:rPr>
              <a:t>Abraham had his son Isaac carry the wood for the burnt offering. He himself carried the fire and the knife. And the two of them walked on together.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en-ZA" sz="6000" dirty="0">
                <a:solidFill>
                  <a:srgbClr val="000000"/>
                </a:solidFill>
                <a:latin typeface="Arial" panose="020B0604020202020204" pitchFamily="34" charset="0"/>
                <a:ea typeface="Calibri" panose="020F0502020204030204" pitchFamily="34" charset="0"/>
              </a:rPr>
              <a:t>6</a:t>
            </a:r>
            <a:r>
              <a:rPr lang="bo-CN" sz="6000" dirty="0">
                <a:solidFill>
                  <a:srgbClr val="000000"/>
                </a:solidFill>
                <a:latin typeface="Arial" panose="020B0604020202020204" pitchFamily="34" charset="0"/>
                <a:ea typeface="Calibri" panose="020F0502020204030204" pitchFamily="34" charset="0"/>
              </a:rPr>
              <a:t>དམར་མཆོད་ཀྱི་ཤིང་དེ་ཨི་སཱག་ལ་འཁུར་བཅུག་སྟེ། ཨབ་ར་ཧམ་གྱིས་གྲི་ཞིག་དང་སོ་ལེའི་མེ་ཞིག་འཁྱེར་ནས་ཁོང་གཉིས་མཉམ་དུ་སོང་ངོ་།</a:t>
            </a:r>
            <a:r>
              <a:rPr lang="en-ZA" sz="6000" dirty="0">
                <a:solidFill>
                  <a:srgbClr val="000000"/>
                </a:solidFill>
                <a:latin typeface="Arial" panose="020B0604020202020204" pitchFamily="34" charset="0"/>
                <a:ea typeface="Calibri" panose="020F0502020204030204" pitchFamily="34" charset="0"/>
              </a:rPr>
              <a:t> </a:t>
            </a:r>
            <a:endParaRPr lang="en-ZA" dirty="0"/>
          </a:p>
        </p:txBody>
      </p:sp>
      <p:pic>
        <p:nvPicPr>
          <p:cNvPr id="10" name="Picture 9" descr="A picture containing diagram&#10;&#10;Description automatically generated">
            <a:extLst>
              <a:ext uri="{FF2B5EF4-FFF2-40B4-BE49-F238E27FC236}">
                <a16:creationId xmlns:a16="http://schemas.microsoft.com/office/drawing/2014/main" id="{4919E891-B060-498B-8D12-1118E2B972D9}"/>
              </a:ext>
            </a:extLst>
          </p:cNvPr>
          <p:cNvPicPr>
            <a:picLocks noChangeAspect="1"/>
          </p:cNvPicPr>
          <p:nvPr/>
        </p:nvPicPr>
        <p:blipFill>
          <a:blip r:embed="rId2"/>
          <a:stretch>
            <a:fillRect/>
          </a:stretch>
        </p:blipFill>
        <p:spPr>
          <a:xfrm>
            <a:off x="0" y="0"/>
            <a:ext cx="12192000" cy="7083234"/>
          </a:xfrm>
          <a:prstGeom prst="rect">
            <a:avLst/>
          </a:prstGeom>
        </p:spPr>
      </p:pic>
      <p:sp>
        <p:nvSpPr>
          <p:cNvPr id="8" name="TextBox 7">
            <a:extLst>
              <a:ext uri="{FF2B5EF4-FFF2-40B4-BE49-F238E27FC236}">
                <a16:creationId xmlns:a16="http://schemas.microsoft.com/office/drawing/2014/main" id="{DD81ED04-7908-40E1-814B-79459F780FC5}"/>
              </a:ext>
            </a:extLst>
          </p:cNvPr>
          <p:cNvSpPr txBox="1"/>
          <p:nvPr/>
        </p:nvSpPr>
        <p:spPr>
          <a:xfrm>
            <a:off x="0" y="0"/>
            <a:ext cx="3116424" cy="861774"/>
          </a:xfrm>
          <a:prstGeom prst="rect">
            <a:avLst/>
          </a:prstGeom>
          <a:noFill/>
        </p:spPr>
        <p:txBody>
          <a:bodyPr wrap="square" rtlCol="0">
            <a:spAutoFit/>
          </a:bodyPr>
          <a:lstStyle/>
          <a:p>
            <a:r>
              <a:rPr lang="en-IN" sz="3200" dirty="0">
                <a:solidFill>
                  <a:schemeClr val="bg1"/>
                </a:solidFill>
              </a:rPr>
              <a:t>Genesis </a:t>
            </a:r>
            <a:r>
              <a:rPr lang="en-ZA" sz="3200" b="1" cap="all" dirty="0">
                <a:solidFill>
                  <a:schemeClr val="bg1"/>
                </a:solidFill>
                <a:latin typeface="Microsoft Himalaya "/>
                <a:cs typeface="+mj-cs"/>
              </a:rPr>
              <a:t>22:6</a:t>
            </a:r>
            <a:endParaRPr lang="en-ZA" sz="3200" dirty="0">
              <a:solidFill>
                <a:schemeClr val="bg1"/>
              </a:solidFill>
            </a:endParaRPr>
          </a:p>
          <a:p>
            <a:endParaRPr lang="en-IN" dirty="0"/>
          </a:p>
        </p:txBody>
      </p:sp>
    </p:spTree>
    <p:extLst>
      <p:ext uri="{BB962C8B-B14F-4D97-AF65-F5344CB8AC3E}">
        <p14:creationId xmlns:p14="http://schemas.microsoft.com/office/powerpoint/2010/main" val="3350226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4000" b="0" i="0" dirty="0">
                <a:solidFill>
                  <a:srgbClr val="777A7B"/>
                </a:solidFill>
                <a:effectLst/>
                <a:latin typeface="Arial" panose="020B0604020202020204" pitchFamily="34" charset="0"/>
              </a:rPr>
              <a:t>7</a:t>
            </a:r>
            <a:r>
              <a:rPr lang="en-US" sz="4000" b="0" i="0" dirty="0">
                <a:solidFill>
                  <a:srgbClr val="121212"/>
                </a:solidFill>
                <a:effectLst/>
                <a:latin typeface="Arial" panose="020B0604020202020204" pitchFamily="34" charset="0"/>
              </a:rPr>
              <a:t>Isaac spoke to Abraham his father, and said, “My father?”</a:t>
            </a:r>
          </a:p>
          <a:p>
            <a:pPr algn="l"/>
            <a:r>
              <a:rPr lang="en-US" sz="4000" b="0" i="0" dirty="0">
                <a:solidFill>
                  <a:srgbClr val="121212"/>
                </a:solidFill>
                <a:effectLst/>
                <a:latin typeface="Arial" panose="020B0604020202020204" pitchFamily="34" charset="0"/>
              </a:rPr>
              <a:t>He said, “Here I am, my son.”</a:t>
            </a:r>
          </a:p>
          <a:p>
            <a:pPr algn="l"/>
            <a:r>
              <a:rPr lang="en-US" sz="4000" b="0" i="0" dirty="0">
                <a:solidFill>
                  <a:srgbClr val="121212"/>
                </a:solidFill>
                <a:effectLst/>
                <a:latin typeface="Arial" panose="020B0604020202020204" pitchFamily="34" charset="0"/>
              </a:rPr>
              <a:t>He said, “Here is the fire and the wood, but where is the lamb for a burnt offering?”</a:t>
            </a:r>
          </a:p>
          <a:p>
            <a:endParaRPr lang="en-IN" dirty="0"/>
          </a:p>
        </p:txBody>
      </p:sp>
    </p:spTree>
    <p:extLst>
      <p:ext uri="{BB962C8B-B14F-4D97-AF65-F5344CB8AC3E}">
        <p14:creationId xmlns:p14="http://schemas.microsoft.com/office/powerpoint/2010/main" val="4186679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3200" b="1" baseline="30000" dirty="0">
                <a:solidFill>
                  <a:srgbClr val="000000"/>
                </a:solidFill>
                <a:latin typeface="Segoe UI" panose="020B0502040204020203" pitchFamily="34" charset="0"/>
                <a:ea typeface="Times New Roman" panose="02020603050405020304" pitchFamily="18" charset="0"/>
                <a:cs typeface="Microsoft Himalaya" panose="01010100010101010101" pitchFamily="2" charset="0"/>
              </a:rPr>
              <a:t>7 </a:t>
            </a:r>
            <a:r>
              <a:rPr lang="en-ZA" sz="3200" dirty="0">
                <a:solidFill>
                  <a:srgbClr val="000000"/>
                </a:solidFill>
                <a:latin typeface="Segoe UI" panose="020B0502040204020203" pitchFamily="34" charset="0"/>
                <a:ea typeface="Times New Roman" panose="02020603050405020304" pitchFamily="18" charset="0"/>
                <a:cs typeface="Microsoft Himalaya" panose="01010100010101010101" pitchFamily="2" charset="0"/>
              </a:rPr>
              <a:t>Then Isaac said to his father Abraham, “Father?”</a:t>
            </a:r>
            <a:endParaRPr lang="en-ZA" sz="3200" dirty="0">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3200" dirty="0">
                <a:solidFill>
                  <a:srgbClr val="000000"/>
                </a:solidFill>
                <a:latin typeface="Segoe UI" panose="020B0502040204020203" pitchFamily="34" charset="0"/>
                <a:ea typeface="Times New Roman" panose="02020603050405020304" pitchFamily="18" charset="0"/>
                <a:cs typeface="Microsoft Himalaya" panose="01010100010101010101" pitchFamily="2" charset="0"/>
              </a:rPr>
              <a:t>“Yes, my son?” Abraham replied.</a:t>
            </a:r>
            <a:endParaRPr lang="en-ZA" sz="3200" dirty="0">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3200" dirty="0">
                <a:solidFill>
                  <a:srgbClr val="000000"/>
                </a:solidFill>
                <a:latin typeface="Segoe UI" panose="020B0502040204020203" pitchFamily="34" charset="0"/>
                <a:ea typeface="Times New Roman" panose="02020603050405020304" pitchFamily="18" charset="0"/>
                <a:cs typeface="Microsoft Himalaya" panose="01010100010101010101" pitchFamily="2" charset="0"/>
              </a:rPr>
              <a:t>“The fire and wood are here,” Isaac said. “But where is the lamb for the burnt offering?”</a:t>
            </a:r>
            <a:endParaRPr lang="en-ZA" sz="3200" dirty="0">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pPr indent="152400">
              <a:lnSpc>
                <a:spcPts val="2400"/>
              </a:lnSpc>
              <a:spcAft>
                <a:spcPts val="1000"/>
              </a:spcAft>
            </a:pPr>
            <a:r>
              <a:rPr lang="en-ZA" sz="4400" dirty="0">
                <a:solidFill>
                  <a:srgbClr val="000000"/>
                </a:solidFill>
                <a:latin typeface="Arial" panose="020B0604020202020204" pitchFamily="34" charset="0"/>
                <a:ea typeface="Times New Roman" panose="02020603050405020304" pitchFamily="18" charset="0"/>
                <a:cs typeface="Microsoft Himalaya" panose="01010100010101010101" pitchFamily="2" charset="0"/>
              </a:rPr>
              <a:t>7</a:t>
            </a:r>
            <a:r>
              <a:rPr lang="bo-CN" sz="4400" dirty="0">
                <a:solidFill>
                  <a:srgbClr val="000000"/>
                </a:solidFill>
                <a:latin typeface="Arial" panose="020B0604020202020204" pitchFamily="34" charset="0"/>
                <a:ea typeface="Times New Roman" panose="02020603050405020304" pitchFamily="18" charset="0"/>
              </a:rPr>
              <a:t>ཁོང་ཚོ་ལམ་དུ་འགྲོ་བའི་ཚེ་ཨི་སཱག་</a:t>
            </a:r>
            <a:endParaRPr lang="en-ZA" sz="44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r>
              <a:rPr lang="bo-CN" sz="4400" dirty="0">
                <a:solidFill>
                  <a:srgbClr val="000000"/>
                </a:solidFill>
                <a:latin typeface="Arial" panose="020B0604020202020204" pitchFamily="34" charset="0"/>
                <a:ea typeface="Times New Roman" panose="02020603050405020304" pitchFamily="18" charset="0"/>
              </a:rPr>
              <a:t>གིས་ཕ་ཨབ་ར་ཧམ་ལ།</a:t>
            </a:r>
            <a:endParaRPr lang="en-ZA" sz="44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endParaRPr lang="en-ZA" sz="4400" dirty="0">
              <a:latin typeface="Calibri" panose="020F0502020204030204" pitchFamily="34" charset="0"/>
              <a:ea typeface="Calibri" panose="020F0502020204030204" pitchFamily="34" charset="0"/>
              <a:cs typeface="Microsoft Himalaya" panose="01010100010101010101" pitchFamily="2" charset="0"/>
            </a:endParaRPr>
          </a:p>
          <a:p>
            <a:pPr indent="152400">
              <a:lnSpc>
                <a:spcPts val="2400"/>
              </a:lnSpc>
              <a:spcAft>
                <a:spcPts val="1000"/>
              </a:spcAft>
            </a:pPr>
            <a:r>
              <a:rPr lang="bo-CN" sz="4400" dirty="0">
                <a:solidFill>
                  <a:srgbClr val="000000"/>
                </a:solidFill>
                <a:latin typeface="Arial" panose="020B0604020202020204" pitchFamily="34" charset="0"/>
                <a:ea typeface="Times New Roman" panose="02020603050405020304" pitchFamily="18" charset="0"/>
              </a:rPr>
              <a:t>ངའི་ཡབ་ལགས། ལགས་ངའི་བུ།</a:t>
            </a:r>
            <a:endParaRPr lang="en-ZA" sz="44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endParaRPr lang="en-ZA" sz="4400" dirty="0">
              <a:latin typeface="Calibri" panose="020F0502020204030204" pitchFamily="34" charset="0"/>
              <a:ea typeface="Calibri" panose="020F0502020204030204" pitchFamily="34" charset="0"/>
              <a:cs typeface="Microsoft Himalaya" panose="01010100010101010101" pitchFamily="2" charset="0"/>
            </a:endParaRPr>
          </a:p>
          <a:p>
            <a:pPr indent="152400">
              <a:lnSpc>
                <a:spcPts val="2400"/>
              </a:lnSpc>
              <a:spcAft>
                <a:spcPts val="1000"/>
              </a:spcAft>
            </a:pPr>
            <a:r>
              <a:rPr lang="bo-CN" sz="4400" dirty="0">
                <a:solidFill>
                  <a:srgbClr val="000000"/>
                </a:solidFill>
                <a:latin typeface="Arial" panose="020B0604020202020204" pitchFamily="34" charset="0"/>
                <a:ea typeface="Times New Roman" panose="02020603050405020304" pitchFamily="18" charset="0"/>
              </a:rPr>
              <a:t>མེ་འབར་བའི་ཕྱིར་ཤིང་དང་སོ་ལེའི་མེ་</a:t>
            </a:r>
            <a:endParaRPr lang="en-ZA" sz="44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r>
              <a:rPr lang="bo-CN" sz="4400" dirty="0">
                <a:solidFill>
                  <a:srgbClr val="000000"/>
                </a:solidFill>
                <a:latin typeface="Arial" panose="020B0604020202020204" pitchFamily="34" charset="0"/>
                <a:ea typeface="Times New Roman" panose="02020603050405020304" pitchFamily="18" charset="0"/>
              </a:rPr>
              <a:t>ཡོད་ཀྱང་།</a:t>
            </a:r>
            <a:endParaRPr lang="en-ZA" sz="44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r>
              <a:rPr lang="bo-CN" sz="4400" dirty="0">
                <a:solidFill>
                  <a:srgbClr val="000000"/>
                </a:solidFill>
                <a:latin typeface="Arial" panose="020B0604020202020204" pitchFamily="34" charset="0"/>
                <a:ea typeface="Times New Roman" panose="02020603050405020304" pitchFamily="18" charset="0"/>
              </a:rPr>
              <a:t> དམར་མཆོད་ཀྱི་ཕྱིར་ལུ་གུ་ག་རུ་ཡོད་</a:t>
            </a:r>
            <a:endParaRPr lang="en-ZA" sz="44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r>
              <a:rPr lang="bo-CN" sz="4400" dirty="0">
                <a:solidFill>
                  <a:srgbClr val="000000"/>
                </a:solidFill>
                <a:latin typeface="Arial" panose="020B0604020202020204" pitchFamily="34" charset="0"/>
                <a:ea typeface="Times New Roman" panose="02020603050405020304" pitchFamily="18" charset="0"/>
              </a:rPr>
              <a:t>དམ་</a:t>
            </a:r>
            <a:endParaRPr lang="en-ZA" sz="44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r>
              <a:rPr lang="bo-CN" sz="4400" dirty="0">
                <a:solidFill>
                  <a:srgbClr val="000000"/>
                </a:solidFill>
                <a:latin typeface="Arial" panose="020B0604020202020204" pitchFamily="34" charset="0"/>
                <a:ea typeface="Times New Roman" panose="02020603050405020304" pitchFamily="18" charset="0"/>
              </a:rPr>
              <a:t>ཞེས་ཨི་སཱག་གིས་ཞུས་སོ།</a:t>
            </a:r>
            <a:endParaRPr lang="en-ZA" sz="4400" dirty="0">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pic>
        <p:nvPicPr>
          <p:cNvPr id="7" name="Picture 6" descr="A picture containing text&#10;&#10;Description automatically generated">
            <a:extLst>
              <a:ext uri="{FF2B5EF4-FFF2-40B4-BE49-F238E27FC236}">
                <a16:creationId xmlns:a16="http://schemas.microsoft.com/office/drawing/2014/main" id="{D6FB7FF4-3FF5-43CF-9E39-5676FF0E2153}"/>
              </a:ext>
            </a:extLst>
          </p:cNvPr>
          <p:cNvPicPr>
            <a:picLocks noChangeAspect="1"/>
          </p:cNvPicPr>
          <p:nvPr/>
        </p:nvPicPr>
        <p:blipFill>
          <a:blip r:embed="rId2"/>
          <a:stretch>
            <a:fillRect/>
          </a:stretch>
        </p:blipFill>
        <p:spPr>
          <a:xfrm>
            <a:off x="-7719" y="0"/>
            <a:ext cx="12258675" cy="6858000"/>
          </a:xfrm>
          <a:prstGeom prst="rect">
            <a:avLst/>
          </a:prstGeom>
        </p:spPr>
      </p:pic>
      <p:sp>
        <p:nvSpPr>
          <p:cNvPr id="9" name="TextBox 8">
            <a:extLst>
              <a:ext uri="{FF2B5EF4-FFF2-40B4-BE49-F238E27FC236}">
                <a16:creationId xmlns:a16="http://schemas.microsoft.com/office/drawing/2014/main" id="{3C5632C0-2926-455B-8EB5-28ABC88EC1CB}"/>
              </a:ext>
            </a:extLst>
          </p:cNvPr>
          <p:cNvSpPr txBox="1"/>
          <p:nvPr/>
        </p:nvSpPr>
        <p:spPr>
          <a:xfrm>
            <a:off x="0" y="0"/>
            <a:ext cx="3116424" cy="861774"/>
          </a:xfrm>
          <a:prstGeom prst="rect">
            <a:avLst/>
          </a:prstGeom>
          <a:noFill/>
        </p:spPr>
        <p:txBody>
          <a:bodyPr wrap="square" rtlCol="0">
            <a:spAutoFit/>
          </a:bodyPr>
          <a:lstStyle/>
          <a:p>
            <a:r>
              <a:rPr lang="en-IN" sz="3200" dirty="0">
                <a:solidFill>
                  <a:schemeClr val="bg1"/>
                </a:solidFill>
              </a:rPr>
              <a:t>Genesis </a:t>
            </a:r>
            <a:r>
              <a:rPr lang="en-ZA" sz="3200" b="1" cap="all" dirty="0">
                <a:solidFill>
                  <a:schemeClr val="bg1"/>
                </a:solidFill>
                <a:latin typeface="Microsoft Himalaya "/>
                <a:cs typeface="+mj-cs"/>
              </a:rPr>
              <a:t>22:7</a:t>
            </a:r>
            <a:endParaRPr lang="en-ZA" sz="3200" dirty="0">
              <a:solidFill>
                <a:schemeClr val="bg1"/>
              </a:solidFill>
            </a:endParaRPr>
          </a:p>
          <a:p>
            <a:endParaRPr lang="en-IN" dirty="0"/>
          </a:p>
        </p:txBody>
      </p:sp>
    </p:spTree>
    <p:extLst>
      <p:ext uri="{BB962C8B-B14F-4D97-AF65-F5344CB8AC3E}">
        <p14:creationId xmlns:p14="http://schemas.microsoft.com/office/powerpoint/2010/main" val="8140102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Arial" panose="020B0604020202020204" pitchFamily="34" charset="0"/>
              </a:rPr>
              <a:t>8</a:t>
            </a:r>
            <a:r>
              <a:rPr lang="en-US" sz="4400" b="0" i="0" dirty="0">
                <a:solidFill>
                  <a:srgbClr val="121212"/>
                </a:solidFill>
                <a:effectLst/>
                <a:latin typeface="Arial" panose="020B0604020202020204" pitchFamily="34" charset="0"/>
              </a:rPr>
              <a:t>Abraham said, “God will provide himself the lamb for a burnt offering, my son.” So they both went together.</a:t>
            </a:r>
            <a:endParaRPr lang="en-IN" dirty="0"/>
          </a:p>
        </p:txBody>
      </p:sp>
    </p:spTree>
    <p:extLst>
      <p:ext uri="{BB962C8B-B14F-4D97-AF65-F5344CB8AC3E}">
        <p14:creationId xmlns:p14="http://schemas.microsoft.com/office/powerpoint/2010/main" val="2378855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B0144-704C-420C-8361-EB01B15B2961}"/>
              </a:ext>
            </a:extLst>
          </p:cNvPr>
          <p:cNvSpPr>
            <a:spLocks noGrp="1"/>
          </p:cNvSpPr>
          <p:nvPr>
            <p:ph type="title"/>
          </p:nvPr>
        </p:nvSpPr>
        <p:spPr/>
        <p:txBody>
          <a:bodyPr/>
          <a:lstStyle/>
          <a:p>
            <a:r>
              <a:rPr lang="en-IN" dirty="0"/>
              <a:t>12</a:t>
            </a:r>
          </a:p>
        </p:txBody>
      </p:sp>
      <p:sp>
        <p:nvSpPr>
          <p:cNvPr id="3" name="Content Placeholder 2">
            <a:extLst>
              <a:ext uri="{FF2B5EF4-FFF2-40B4-BE49-F238E27FC236}">
                <a16:creationId xmlns:a16="http://schemas.microsoft.com/office/drawing/2014/main" id="{D7ACD26D-019F-444F-8332-0835A9E90F2B}"/>
              </a:ext>
            </a:extLst>
          </p:cNvPr>
          <p:cNvSpPr>
            <a:spLocks noGrp="1"/>
          </p:cNvSpPr>
          <p:nvPr>
            <p:ph idx="1"/>
          </p:nvPr>
        </p:nvSpPr>
        <p:spPr/>
        <p:txBody>
          <a:bodyPr/>
          <a:lstStyle/>
          <a:p>
            <a:endParaRPr lang="en-IN"/>
          </a:p>
        </p:txBody>
      </p:sp>
      <p:pic>
        <p:nvPicPr>
          <p:cNvPr id="5" name="Picture 4" descr="A picture containing graphical user interface&#10;&#10;Description automatically generated">
            <a:extLst>
              <a:ext uri="{FF2B5EF4-FFF2-40B4-BE49-F238E27FC236}">
                <a16:creationId xmlns:a16="http://schemas.microsoft.com/office/drawing/2014/main" id="{C325C9AA-70F3-4B0F-BEF5-8AE84E2B2DB4}"/>
              </a:ext>
            </a:extLst>
          </p:cNvPr>
          <p:cNvPicPr>
            <a:picLocks noChangeAspect="1"/>
          </p:cNvPicPr>
          <p:nvPr/>
        </p:nvPicPr>
        <p:blipFill>
          <a:blip r:embed="rId2"/>
          <a:stretch>
            <a:fillRect/>
          </a:stretch>
        </p:blipFill>
        <p:spPr>
          <a:xfrm>
            <a:off x="-775108" y="0"/>
            <a:ext cx="12967108" cy="7386145"/>
          </a:xfrm>
          <a:prstGeom prst="rect">
            <a:avLst/>
          </a:prstGeom>
        </p:spPr>
      </p:pic>
      <p:sp>
        <p:nvSpPr>
          <p:cNvPr id="7" name="TextBox 6">
            <a:extLst>
              <a:ext uri="{FF2B5EF4-FFF2-40B4-BE49-F238E27FC236}">
                <a16:creationId xmlns:a16="http://schemas.microsoft.com/office/drawing/2014/main" id="{4B29BA7A-C7CA-7ECA-EF25-777C2CB2D97D}"/>
              </a:ext>
            </a:extLst>
          </p:cNvPr>
          <p:cNvSpPr txBox="1"/>
          <p:nvPr/>
        </p:nvSpPr>
        <p:spPr>
          <a:xfrm>
            <a:off x="0" y="215164"/>
            <a:ext cx="5155324" cy="4093428"/>
          </a:xfrm>
          <a:prstGeom prst="rect">
            <a:avLst/>
          </a:prstGeom>
          <a:noFill/>
        </p:spPr>
        <p:txBody>
          <a:bodyPr wrap="square" rtlCol="0">
            <a:spAutoFit/>
          </a:bodyPr>
          <a:lstStyle/>
          <a:p>
            <a:r>
              <a:rPr lang="en-IN" sz="6000" dirty="0">
                <a:solidFill>
                  <a:schemeClr val="bg1"/>
                </a:solidFill>
              </a:rPr>
              <a:t> God tests Abraham</a:t>
            </a:r>
          </a:p>
          <a:p>
            <a:r>
              <a:rPr lang="en-IN" sz="6000" dirty="0">
                <a:solidFill>
                  <a:schemeClr val="bg1"/>
                </a:solidFill>
              </a:rPr>
              <a:t>Genesis 22:1-18</a:t>
            </a:r>
          </a:p>
          <a:p>
            <a:pPr algn="l"/>
            <a:endParaRPr lang="bo-CN" sz="8000" b="1" i="0" dirty="0">
              <a:solidFill>
                <a:schemeClr val="bg1"/>
              </a:solidFill>
              <a:effectLst/>
              <a:latin typeface="ArialMT"/>
            </a:endParaRPr>
          </a:p>
        </p:txBody>
      </p:sp>
    </p:spTree>
    <p:extLst>
      <p:ext uri="{BB962C8B-B14F-4D97-AF65-F5344CB8AC3E}">
        <p14:creationId xmlns:p14="http://schemas.microsoft.com/office/powerpoint/2010/main" val="3475922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400" b="1" baseline="30000" dirty="0">
                <a:solidFill>
                  <a:srgbClr val="000000"/>
                </a:solidFill>
                <a:latin typeface="Segoe UI" panose="020B0502040204020203" pitchFamily="34" charset="0"/>
                <a:ea typeface="Calibri" panose="020F0502020204030204" pitchFamily="34" charset="0"/>
              </a:rPr>
              <a:t>8 </a:t>
            </a:r>
            <a:r>
              <a:rPr lang="en-ZA" sz="4400" dirty="0">
                <a:solidFill>
                  <a:srgbClr val="000000"/>
                </a:solidFill>
                <a:latin typeface="Segoe UI" panose="020B0502040204020203" pitchFamily="34" charset="0"/>
                <a:ea typeface="Calibri" panose="020F0502020204030204" pitchFamily="34" charset="0"/>
              </a:rPr>
              <a:t>Abraham answered, “God himself will provide the lamb for the burnt offering, my son.” And the two of them walked on together.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en-ZA" sz="6000" dirty="0">
                <a:solidFill>
                  <a:srgbClr val="000000"/>
                </a:solidFill>
                <a:latin typeface="Arial" panose="020B0604020202020204" pitchFamily="34" charset="0"/>
                <a:ea typeface="Calibri" panose="020F0502020204030204" pitchFamily="34" charset="0"/>
              </a:rPr>
              <a:t>8</a:t>
            </a:r>
            <a:r>
              <a:rPr lang="bo-CN" sz="6000" dirty="0">
                <a:solidFill>
                  <a:srgbClr val="000000"/>
                </a:solidFill>
                <a:latin typeface="Arial" panose="020B0604020202020204" pitchFamily="34" charset="0"/>
                <a:ea typeface="Calibri" panose="020F0502020204030204" pitchFamily="34" charset="0"/>
              </a:rPr>
              <a:t>ཨབ་ར་ཧམ་གྱིས། དཀོན་མཆོག་རང་ཉིད་ཀྱིས་ང་ཚོ་ལ་ལུག་གུ་ཞིག་གནང་ཡོང་ཞེས་སྨྲས་པ་དང་། ཁོ་གཉིས་མཉམ་དུ་མུ་མཐུད་ནས་སོང་ངོ་།</a:t>
            </a:r>
            <a:endParaRPr lang="en-ZA" dirty="0"/>
          </a:p>
        </p:txBody>
      </p:sp>
      <p:pic>
        <p:nvPicPr>
          <p:cNvPr id="5" name="Picture 4" descr="A picture containing text, grass&#10;&#10;Description automatically generated">
            <a:extLst>
              <a:ext uri="{FF2B5EF4-FFF2-40B4-BE49-F238E27FC236}">
                <a16:creationId xmlns:a16="http://schemas.microsoft.com/office/drawing/2014/main" id="{F344E6F8-49B1-4413-8CB7-6AFFA1CB9819}"/>
              </a:ext>
            </a:extLst>
          </p:cNvPr>
          <p:cNvPicPr>
            <a:picLocks noChangeAspect="1"/>
          </p:cNvPicPr>
          <p:nvPr/>
        </p:nvPicPr>
        <p:blipFill>
          <a:blip r:embed="rId2"/>
          <a:stretch>
            <a:fillRect/>
          </a:stretch>
        </p:blipFill>
        <p:spPr>
          <a:xfrm>
            <a:off x="0" y="0"/>
            <a:ext cx="13478774" cy="6858000"/>
          </a:xfrm>
          <a:prstGeom prst="rect">
            <a:avLst/>
          </a:prstGeom>
        </p:spPr>
      </p:pic>
      <p:sp>
        <p:nvSpPr>
          <p:cNvPr id="7" name="TextBox 6">
            <a:extLst>
              <a:ext uri="{FF2B5EF4-FFF2-40B4-BE49-F238E27FC236}">
                <a16:creationId xmlns:a16="http://schemas.microsoft.com/office/drawing/2014/main" id="{26521BDC-1D00-4C3B-8598-6500F65A5DFF}"/>
              </a:ext>
            </a:extLst>
          </p:cNvPr>
          <p:cNvSpPr txBox="1"/>
          <p:nvPr/>
        </p:nvSpPr>
        <p:spPr>
          <a:xfrm>
            <a:off x="0" y="0"/>
            <a:ext cx="3116424" cy="861774"/>
          </a:xfrm>
          <a:prstGeom prst="rect">
            <a:avLst/>
          </a:prstGeom>
          <a:noFill/>
        </p:spPr>
        <p:txBody>
          <a:bodyPr wrap="square" rtlCol="0">
            <a:spAutoFit/>
          </a:bodyPr>
          <a:lstStyle/>
          <a:p>
            <a:r>
              <a:rPr lang="en-IN" sz="3200" dirty="0">
                <a:solidFill>
                  <a:schemeClr val="bg1"/>
                </a:solidFill>
              </a:rPr>
              <a:t>Genesis </a:t>
            </a:r>
            <a:r>
              <a:rPr lang="en-ZA" sz="3200" b="1" cap="all" dirty="0">
                <a:solidFill>
                  <a:schemeClr val="bg1"/>
                </a:solidFill>
                <a:latin typeface="Microsoft Himalaya "/>
                <a:cs typeface="+mj-cs"/>
              </a:rPr>
              <a:t>22:8</a:t>
            </a:r>
            <a:endParaRPr lang="en-ZA" sz="3200" dirty="0">
              <a:solidFill>
                <a:schemeClr val="bg1"/>
              </a:solidFill>
            </a:endParaRPr>
          </a:p>
          <a:p>
            <a:endParaRPr lang="en-IN" dirty="0"/>
          </a:p>
        </p:txBody>
      </p:sp>
    </p:spTree>
    <p:extLst>
      <p:ext uri="{BB962C8B-B14F-4D97-AF65-F5344CB8AC3E}">
        <p14:creationId xmlns:p14="http://schemas.microsoft.com/office/powerpoint/2010/main" val="302978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Arial" panose="020B0604020202020204" pitchFamily="34" charset="0"/>
              </a:rPr>
              <a:t>9</a:t>
            </a:r>
            <a:r>
              <a:rPr lang="en-US" sz="4400" b="0" i="0" dirty="0">
                <a:solidFill>
                  <a:srgbClr val="121212"/>
                </a:solidFill>
                <a:effectLst/>
                <a:latin typeface="Arial" panose="020B0604020202020204" pitchFamily="34" charset="0"/>
              </a:rPr>
              <a:t>They came to the place which God had told him of. Abraham built the altar there, and laid the wood in order, bound Isaac his son, and laid him on the altar, on the wood.</a:t>
            </a:r>
            <a:endParaRPr lang="en-IN" dirty="0"/>
          </a:p>
        </p:txBody>
      </p:sp>
    </p:spTree>
    <p:extLst>
      <p:ext uri="{BB962C8B-B14F-4D97-AF65-F5344CB8AC3E}">
        <p14:creationId xmlns:p14="http://schemas.microsoft.com/office/powerpoint/2010/main" val="3464943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3600" b="1" baseline="30000" dirty="0">
                <a:solidFill>
                  <a:srgbClr val="000000"/>
                </a:solidFill>
                <a:latin typeface="Segoe UI" panose="020B0502040204020203" pitchFamily="34" charset="0"/>
                <a:ea typeface="Calibri" panose="020F0502020204030204" pitchFamily="34" charset="0"/>
              </a:rPr>
              <a:t>9 </a:t>
            </a:r>
            <a:r>
              <a:rPr lang="en-ZA" sz="3600" dirty="0">
                <a:solidFill>
                  <a:srgbClr val="000000"/>
                </a:solidFill>
                <a:latin typeface="Segoe UI" panose="020B0502040204020203" pitchFamily="34" charset="0"/>
                <a:ea typeface="Calibri" panose="020F0502020204030204" pitchFamily="34" charset="0"/>
              </a:rPr>
              <a:t>They reached the place God had shown Abraham. There Abraham built an altar. He arranged the wood on it. He tied up his son Isaac. Abraham placed him on the altar, on top of the wood.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en-ZA" sz="5400" dirty="0">
                <a:solidFill>
                  <a:srgbClr val="000000"/>
                </a:solidFill>
                <a:latin typeface="Arial" panose="020B0604020202020204" pitchFamily="34" charset="0"/>
                <a:ea typeface="Calibri" panose="020F0502020204030204" pitchFamily="34" charset="0"/>
              </a:rPr>
              <a:t>9</a:t>
            </a:r>
            <a:r>
              <a:rPr lang="bo-CN" sz="5400" dirty="0">
                <a:solidFill>
                  <a:srgbClr val="000000"/>
                </a:solidFill>
                <a:latin typeface="Arial" panose="020B0604020202020204" pitchFamily="34" charset="0"/>
                <a:ea typeface="Calibri" panose="020F0502020204030204" pitchFamily="34" charset="0"/>
              </a:rPr>
              <a:t>དཀོན་མཆོག་གིས་གསུངས་པའི་གནས་སུ་བསླེབས་ཏེ། ཨབ་ར་ཧམ་གྱིས་དེ་རུ་མཆོད་ཁྲི་ཞིག་བཟོས་ནས་ཤིང་སྒྲིག་པ་དང་། རང་གི་བུ་ཨི་སཱག་ཐག་པའི་བསྡམས་ནས་མཆོད་ཁྲིའི་ཤིང་གི་སྒང་དུ་བཞག་གོ</a:t>
            </a:r>
            <a:r>
              <a:rPr lang="en-ZA" sz="5400" dirty="0">
                <a:solidFill>
                  <a:srgbClr val="000000"/>
                </a:solidFill>
                <a:latin typeface="Arial" panose="020B0604020202020204" pitchFamily="34" charset="0"/>
                <a:ea typeface="Calibri" panose="020F0502020204030204" pitchFamily="34" charset="0"/>
              </a:rPr>
              <a:t> </a:t>
            </a:r>
            <a:endParaRPr lang="en-ZA" dirty="0"/>
          </a:p>
        </p:txBody>
      </p:sp>
      <p:pic>
        <p:nvPicPr>
          <p:cNvPr id="3" name="Picture 2" descr="A picture containing text&#10;&#10;Description automatically generated">
            <a:extLst>
              <a:ext uri="{FF2B5EF4-FFF2-40B4-BE49-F238E27FC236}">
                <a16:creationId xmlns:a16="http://schemas.microsoft.com/office/drawing/2014/main" id="{2DC41536-EBEF-4163-99C8-5A6A7CE98CCB}"/>
              </a:ext>
            </a:extLst>
          </p:cNvPr>
          <p:cNvPicPr>
            <a:picLocks noChangeAspect="1"/>
          </p:cNvPicPr>
          <p:nvPr/>
        </p:nvPicPr>
        <p:blipFill>
          <a:blip r:embed="rId2"/>
          <a:stretch>
            <a:fillRect/>
          </a:stretch>
        </p:blipFill>
        <p:spPr>
          <a:xfrm>
            <a:off x="-379194" y="0"/>
            <a:ext cx="13192125" cy="6858000"/>
          </a:xfrm>
          <a:prstGeom prst="rect">
            <a:avLst/>
          </a:prstGeom>
        </p:spPr>
      </p:pic>
      <p:sp>
        <p:nvSpPr>
          <p:cNvPr id="8" name="TextBox 7">
            <a:extLst>
              <a:ext uri="{FF2B5EF4-FFF2-40B4-BE49-F238E27FC236}">
                <a16:creationId xmlns:a16="http://schemas.microsoft.com/office/drawing/2014/main" id="{C5C3E350-D465-4DF2-A184-40D24AA697E2}"/>
              </a:ext>
            </a:extLst>
          </p:cNvPr>
          <p:cNvSpPr txBox="1"/>
          <p:nvPr/>
        </p:nvSpPr>
        <p:spPr>
          <a:xfrm>
            <a:off x="0" y="0"/>
            <a:ext cx="3116424" cy="861774"/>
          </a:xfrm>
          <a:prstGeom prst="rect">
            <a:avLst/>
          </a:prstGeom>
          <a:noFill/>
        </p:spPr>
        <p:txBody>
          <a:bodyPr wrap="square" rtlCol="0">
            <a:spAutoFit/>
          </a:bodyPr>
          <a:lstStyle/>
          <a:p>
            <a:r>
              <a:rPr lang="en-IN" sz="3200" dirty="0">
                <a:solidFill>
                  <a:schemeClr val="bg1"/>
                </a:solidFill>
              </a:rPr>
              <a:t>Genesis </a:t>
            </a:r>
            <a:r>
              <a:rPr lang="en-ZA" sz="3200" b="1" cap="all" dirty="0">
                <a:solidFill>
                  <a:schemeClr val="bg1"/>
                </a:solidFill>
                <a:latin typeface="Microsoft Himalaya "/>
                <a:cs typeface="+mj-cs"/>
              </a:rPr>
              <a:t>22:9</a:t>
            </a:r>
            <a:endParaRPr lang="en-ZA" sz="3200" dirty="0">
              <a:solidFill>
                <a:schemeClr val="bg1"/>
              </a:solidFill>
            </a:endParaRPr>
          </a:p>
          <a:p>
            <a:endParaRPr lang="en-IN" dirty="0"/>
          </a:p>
        </p:txBody>
      </p:sp>
    </p:spTree>
    <p:extLst>
      <p:ext uri="{BB962C8B-B14F-4D97-AF65-F5344CB8AC3E}">
        <p14:creationId xmlns:p14="http://schemas.microsoft.com/office/powerpoint/2010/main" val="891345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5400" b="0" i="0" dirty="0">
                <a:solidFill>
                  <a:srgbClr val="777A7B"/>
                </a:solidFill>
                <a:effectLst/>
                <a:latin typeface="Arial" panose="020B0604020202020204" pitchFamily="34" charset="0"/>
              </a:rPr>
              <a:t>10</a:t>
            </a:r>
            <a:r>
              <a:rPr lang="en-US" sz="5400" b="0" i="0" dirty="0">
                <a:solidFill>
                  <a:srgbClr val="121212"/>
                </a:solidFill>
                <a:effectLst/>
                <a:latin typeface="Arial" panose="020B0604020202020204" pitchFamily="34" charset="0"/>
              </a:rPr>
              <a:t>Abraham stretched out his hand, and took the knife to kill his son.</a:t>
            </a:r>
            <a:endParaRPr lang="en-IN" dirty="0"/>
          </a:p>
        </p:txBody>
      </p:sp>
    </p:spTree>
    <p:extLst>
      <p:ext uri="{BB962C8B-B14F-4D97-AF65-F5344CB8AC3E}">
        <p14:creationId xmlns:p14="http://schemas.microsoft.com/office/powerpoint/2010/main" val="32209002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800" dirty="0">
                <a:solidFill>
                  <a:srgbClr val="000000"/>
                </a:solidFill>
                <a:latin typeface="Segoe UI" panose="020B0502040204020203" pitchFamily="34" charset="0"/>
                <a:ea typeface="Calibri" panose="020F0502020204030204" pitchFamily="34" charset="0"/>
              </a:rPr>
              <a:t> </a:t>
            </a:r>
            <a:r>
              <a:rPr lang="en-ZA" sz="4800" b="1" baseline="30000" dirty="0">
                <a:solidFill>
                  <a:srgbClr val="000000"/>
                </a:solidFill>
                <a:latin typeface="Segoe UI" panose="020B0502040204020203" pitchFamily="34" charset="0"/>
                <a:ea typeface="Calibri" panose="020F0502020204030204" pitchFamily="34" charset="0"/>
              </a:rPr>
              <a:t>10 </a:t>
            </a:r>
            <a:r>
              <a:rPr lang="en-ZA" sz="4800" dirty="0">
                <a:solidFill>
                  <a:srgbClr val="000000"/>
                </a:solidFill>
                <a:latin typeface="Segoe UI" panose="020B0502040204020203" pitchFamily="34" charset="0"/>
                <a:ea typeface="Calibri" panose="020F0502020204030204" pitchFamily="34" charset="0"/>
              </a:rPr>
              <a:t>Then he reached out his hand. He picked up the knife to kill his son.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en-ZA" sz="6000" dirty="0">
                <a:solidFill>
                  <a:srgbClr val="000000"/>
                </a:solidFill>
                <a:latin typeface="Arial" panose="020B0604020202020204" pitchFamily="34" charset="0"/>
                <a:ea typeface="Calibri" panose="020F0502020204030204" pitchFamily="34" charset="0"/>
              </a:rPr>
              <a:t>10</a:t>
            </a:r>
            <a:r>
              <a:rPr lang="bo-CN" sz="6000" dirty="0">
                <a:solidFill>
                  <a:srgbClr val="000000"/>
                </a:solidFill>
                <a:latin typeface="Arial" panose="020B0604020202020204" pitchFamily="34" charset="0"/>
                <a:ea typeface="Calibri" panose="020F0502020204030204" pitchFamily="34" charset="0"/>
              </a:rPr>
              <a:t>དེ་ནས་ཨབ་ར་ཧམ་གྱིས་བུ་བསད་པའི་ཕྱིར་ལག་པའི་གྲི་དེ་ཡར་འཆར་བ་དང་།</a:t>
            </a:r>
            <a:r>
              <a:rPr lang="en-ZA" sz="6000" dirty="0">
                <a:solidFill>
                  <a:srgbClr val="000000"/>
                </a:solidFill>
                <a:latin typeface="Arial" panose="020B0604020202020204" pitchFamily="34" charset="0"/>
                <a:ea typeface="Calibri" panose="020F0502020204030204" pitchFamily="34" charset="0"/>
              </a:rPr>
              <a:t> </a:t>
            </a:r>
            <a:endParaRPr lang="en-ZA" dirty="0"/>
          </a:p>
        </p:txBody>
      </p:sp>
      <p:pic>
        <p:nvPicPr>
          <p:cNvPr id="5" name="Picture 4" descr="A picture containing text&#10;&#10;Description automatically generated">
            <a:extLst>
              <a:ext uri="{FF2B5EF4-FFF2-40B4-BE49-F238E27FC236}">
                <a16:creationId xmlns:a16="http://schemas.microsoft.com/office/drawing/2014/main" id="{8240A3B5-FA42-4D04-ABD6-85DF46106F48}"/>
              </a:ext>
            </a:extLst>
          </p:cNvPr>
          <p:cNvPicPr>
            <a:picLocks noChangeAspect="1"/>
          </p:cNvPicPr>
          <p:nvPr/>
        </p:nvPicPr>
        <p:blipFill>
          <a:blip r:embed="rId2"/>
          <a:stretch>
            <a:fillRect/>
          </a:stretch>
        </p:blipFill>
        <p:spPr>
          <a:xfrm>
            <a:off x="0" y="-156575"/>
            <a:ext cx="12192000" cy="7014575"/>
          </a:xfrm>
          <a:prstGeom prst="rect">
            <a:avLst/>
          </a:prstGeom>
        </p:spPr>
      </p:pic>
      <p:sp>
        <p:nvSpPr>
          <p:cNvPr id="7" name="TextBox 6">
            <a:extLst>
              <a:ext uri="{FF2B5EF4-FFF2-40B4-BE49-F238E27FC236}">
                <a16:creationId xmlns:a16="http://schemas.microsoft.com/office/drawing/2014/main" id="{4FC8B61C-C573-4A6A-9161-CE606F303A20}"/>
              </a:ext>
            </a:extLst>
          </p:cNvPr>
          <p:cNvSpPr txBox="1"/>
          <p:nvPr/>
        </p:nvSpPr>
        <p:spPr>
          <a:xfrm>
            <a:off x="0" y="0"/>
            <a:ext cx="3116424" cy="861774"/>
          </a:xfrm>
          <a:prstGeom prst="rect">
            <a:avLst/>
          </a:prstGeom>
          <a:noFill/>
        </p:spPr>
        <p:txBody>
          <a:bodyPr wrap="square" rtlCol="0">
            <a:spAutoFit/>
          </a:bodyPr>
          <a:lstStyle/>
          <a:p>
            <a:r>
              <a:rPr lang="en-IN" sz="3200" dirty="0">
                <a:solidFill>
                  <a:schemeClr val="bg1"/>
                </a:solidFill>
              </a:rPr>
              <a:t>Genesis </a:t>
            </a:r>
            <a:r>
              <a:rPr lang="en-ZA" sz="3200" b="1" cap="all" dirty="0">
                <a:solidFill>
                  <a:schemeClr val="bg1"/>
                </a:solidFill>
                <a:latin typeface="Microsoft Himalaya "/>
                <a:cs typeface="+mj-cs"/>
              </a:rPr>
              <a:t>22:10</a:t>
            </a:r>
            <a:endParaRPr lang="en-ZA" sz="3200" dirty="0">
              <a:solidFill>
                <a:schemeClr val="bg1"/>
              </a:solidFill>
            </a:endParaRPr>
          </a:p>
          <a:p>
            <a:endParaRPr lang="en-IN" dirty="0"/>
          </a:p>
        </p:txBody>
      </p:sp>
    </p:spTree>
    <p:extLst>
      <p:ext uri="{BB962C8B-B14F-4D97-AF65-F5344CB8AC3E}">
        <p14:creationId xmlns:p14="http://schemas.microsoft.com/office/powerpoint/2010/main" val="3955896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4400" b="0" i="0" dirty="0">
                <a:solidFill>
                  <a:srgbClr val="777A7B"/>
                </a:solidFill>
                <a:effectLst/>
                <a:latin typeface="Arial" panose="020B0604020202020204" pitchFamily="34" charset="0"/>
              </a:rPr>
              <a:t>11</a:t>
            </a:r>
            <a:r>
              <a:rPr lang="en-US" sz="4400" b="0" i="0" dirty="0">
                <a:solidFill>
                  <a:srgbClr val="121212"/>
                </a:solidFill>
                <a:effectLst/>
                <a:latin typeface="Arial" panose="020B0604020202020204" pitchFamily="34" charset="0"/>
              </a:rPr>
              <a:t>Yahweh’s angel called to him out of the sky, and said, “Abraham, Abraham!”</a:t>
            </a:r>
          </a:p>
          <a:p>
            <a:pPr algn="l"/>
            <a:r>
              <a:rPr lang="en-US" sz="4400" b="0" i="0" dirty="0">
                <a:solidFill>
                  <a:srgbClr val="121212"/>
                </a:solidFill>
                <a:effectLst/>
                <a:latin typeface="Arial" panose="020B0604020202020204" pitchFamily="34" charset="0"/>
              </a:rPr>
              <a:t>He said, “Here I am.”</a:t>
            </a:r>
          </a:p>
          <a:p>
            <a:endParaRPr lang="en-IN" dirty="0"/>
          </a:p>
        </p:txBody>
      </p:sp>
    </p:spTree>
    <p:extLst>
      <p:ext uri="{BB962C8B-B14F-4D97-AF65-F5344CB8AC3E}">
        <p14:creationId xmlns:p14="http://schemas.microsoft.com/office/powerpoint/2010/main" val="22447017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4000" b="1" baseline="30000" dirty="0">
                <a:solidFill>
                  <a:srgbClr val="000000"/>
                </a:solidFill>
                <a:latin typeface="Segoe UI" panose="020B0502040204020203" pitchFamily="34" charset="0"/>
                <a:ea typeface="Times New Roman" panose="02020603050405020304" pitchFamily="18" charset="0"/>
                <a:cs typeface="Microsoft Himalaya" panose="01010100010101010101" pitchFamily="2" charset="0"/>
              </a:rPr>
              <a:t>11 </a:t>
            </a:r>
            <a:r>
              <a:rPr lang="en-ZA" sz="4000" dirty="0">
                <a:solidFill>
                  <a:srgbClr val="000000"/>
                </a:solidFill>
                <a:latin typeface="Segoe UI" panose="020B0502040204020203" pitchFamily="34" charset="0"/>
                <a:ea typeface="Times New Roman" panose="02020603050405020304" pitchFamily="18" charset="0"/>
                <a:cs typeface="Microsoft Himalaya" panose="01010100010101010101" pitchFamily="2" charset="0"/>
              </a:rPr>
              <a:t>But the angel of the </a:t>
            </a:r>
            <a:r>
              <a:rPr lang="en-ZA" sz="4000" cap="small" dirty="0">
                <a:solidFill>
                  <a:srgbClr val="000000"/>
                </a:solidFill>
                <a:latin typeface="Segoe UI" panose="020B0502040204020203" pitchFamily="34" charset="0"/>
                <a:ea typeface="Times New Roman" panose="02020603050405020304" pitchFamily="18" charset="0"/>
                <a:cs typeface="Microsoft Himalaya" panose="01010100010101010101" pitchFamily="2" charset="0"/>
              </a:rPr>
              <a:t>Lord</a:t>
            </a:r>
            <a:r>
              <a:rPr lang="en-ZA" sz="4000" dirty="0">
                <a:solidFill>
                  <a:srgbClr val="000000"/>
                </a:solidFill>
                <a:latin typeface="Segoe UI" panose="020B0502040204020203" pitchFamily="34" charset="0"/>
                <a:ea typeface="Times New Roman" panose="02020603050405020304" pitchFamily="18" charset="0"/>
                <a:cs typeface="Microsoft Himalaya" panose="01010100010101010101" pitchFamily="2" charset="0"/>
              </a:rPr>
              <a:t> called out to him from heaven. He said, “Abraham! Abraham!”</a:t>
            </a:r>
            <a:endParaRPr lang="en-ZA" sz="4000" dirty="0">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4000" dirty="0">
                <a:solidFill>
                  <a:srgbClr val="000000"/>
                </a:solidFill>
                <a:latin typeface="Segoe UI" panose="020B0502040204020203" pitchFamily="34" charset="0"/>
                <a:ea typeface="Times New Roman" panose="02020603050405020304" pitchFamily="18" charset="0"/>
                <a:cs typeface="Microsoft Himalaya" panose="01010100010101010101" pitchFamily="2" charset="0"/>
              </a:rPr>
              <a:t>“Here I am,” Abraham replied.</a:t>
            </a:r>
            <a:endParaRPr lang="en-ZA" sz="4000" dirty="0">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pPr indent="152400">
              <a:lnSpc>
                <a:spcPts val="2400"/>
              </a:lnSpc>
              <a:spcAft>
                <a:spcPts val="1000"/>
              </a:spcAft>
            </a:pPr>
            <a:endParaRPr lang="en-ZA" sz="6600" dirty="0">
              <a:solidFill>
                <a:srgbClr val="000000"/>
              </a:solidFill>
              <a:latin typeface="Arial" panose="020B0604020202020204" pitchFamily="34" charset="0"/>
              <a:ea typeface="Times New Roman" panose="02020603050405020304" pitchFamily="18" charset="0"/>
              <a:cs typeface="Microsoft Himalaya" panose="01010100010101010101" pitchFamily="2" charset="0"/>
            </a:endParaRPr>
          </a:p>
          <a:p>
            <a:pPr indent="152400">
              <a:lnSpc>
                <a:spcPts val="2400"/>
              </a:lnSpc>
              <a:spcAft>
                <a:spcPts val="1000"/>
              </a:spcAft>
            </a:pPr>
            <a:r>
              <a:rPr lang="en-ZA" sz="6600" dirty="0">
                <a:solidFill>
                  <a:srgbClr val="000000"/>
                </a:solidFill>
                <a:latin typeface="Arial" panose="020B0604020202020204" pitchFamily="34" charset="0"/>
                <a:ea typeface="Times New Roman" panose="02020603050405020304" pitchFamily="18" charset="0"/>
                <a:cs typeface="Microsoft Himalaya" panose="01010100010101010101" pitchFamily="2" charset="0"/>
              </a:rPr>
              <a:t>11</a:t>
            </a:r>
            <a:r>
              <a:rPr lang="bo-CN" sz="6600" dirty="0">
                <a:solidFill>
                  <a:srgbClr val="000000"/>
                </a:solidFill>
                <a:latin typeface="Arial" panose="020B0604020202020204" pitchFamily="34" charset="0"/>
                <a:ea typeface="Times New Roman" panose="02020603050405020304" pitchFamily="18" charset="0"/>
              </a:rPr>
              <a:t>འོན་ཀྱང་གཙོ་བོ་</a:t>
            </a:r>
            <a:endParaRPr lang="en-ZA" sz="66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endParaRPr lang="en-ZA" sz="66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r>
              <a:rPr lang="bo-CN" sz="6600" dirty="0">
                <a:solidFill>
                  <a:srgbClr val="000000"/>
                </a:solidFill>
                <a:latin typeface="Arial" panose="020B0604020202020204" pitchFamily="34" charset="0"/>
                <a:ea typeface="Times New Roman" panose="02020603050405020304" pitchFamily="18" charset="0"/>
              </a:rPr>
              <a:t>དཀོན་མཆོག་གི་ཕོ་ཉས་</a:t>
            </a:r>
            <a:endParaRPr lang="en-ZA" sz="66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endParaRPr lang="en-ZA" sz="66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r>
              <a:rPr lang="bo-CN" sz="6600" dirty="0">
                <a:solidFill>
                  <a:srgbClr val="000000"/>
                </a:solidFill>
                <a:latin typeface="Arial" panose="020B0604020202020204" pitchFamily="34" charset="0"/>
                <a:ea typeface="Times New Roman" panose="02020603050405020304" pitchFamily="18" charset="0"/>
              </a:rPr>
              <a:t>ནམ་མཁའ་ནས་བོས་ཏེ། </a:t>
            </a:r>
            <a:endParaRPr lang="en-ZA" sz="66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endParaRPr lang="en-ZA" sz="66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r>
              <a:rPr lang="bo-CN" sz="6600" dirty="0">
                <a:solidFill>
                  <a:srgbClr val="000000"/>
                </a:solidFill>
                <a:latin typeface="Arial" panose="020B0604020202020204" pitchFamily="34" charset="0"/>
                <a:ea typeface="Times New Roman" panose="02020603050405020304" pitchFamily="18" charset="0"/>
              </a:rPr>
              <a:t>ཨབ་ར་ཧམ། ཨབ་ར་ཧམ་</a:t>
            </a:r>
            <a:endParaRPr lang="en-ZA" sz="66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endParaRPr lang="en-ZA" sz="66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r>
              <a:rPr lang="bo-CN" sz="6600" dirty="0">
                <a:solidFill>
                  <a:srgbClr val="000000"/>
                </a:solidFill>
                <a:latin typeface="Arial" panose="020B0604020202020204" pitchFamily="34" charset="0"/>
                <a:ea typeface="Times New Roman" panose="02020603050405020304" pitchFamily="18" charset="0"/>
              </a:rPr>
              <a:t>གསུངས་པ་དང་།</a:t>
            </a:r>
            <a:endParaRPr lang="en-ZA" sz="6600" dirty="0">
              <a:latin typeface="Calibri" panose="020F0502020204030204" pitchFamily="34" charset="0"/>
              <a:ea typeface="Calibri" panose="020F0502020204030204" pitchFamily="34" charset="0"/>
              <a:cs typeface="Microsoft Himalaya" panose="01010100010101010101" pitchFamily="2" charset="0"/>
            </a:endParaRPr>
          </a:p>
          <a:p>
            <a:pPr indent="152400">
              <a:lnSpc>
                <a:spcPts val="2400"/>
              </a:lnSpc>
              <a:spcAft>
                <a:spcPts val="1000"/>
              </a:spcAft>
            </a:pPr>
            <a:endParaRPr lang="en-ZA" sz="66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r>
              <a:rPr lang="bo-CN" sz="6600" dirty="0">
                <a:solidFill>
                  <a:srgbClr val="000000"/>
                </a:solidFill>
                <a:latin typeface="Arial" panose="020B0604020202020204" pitchFamily="34" charset="0"/>
                <a:ea typeface="Times New Roman" panose="02020603050405020304" pitchFamily="18" charset="0"/>
              </a:rPr>
              <a:t>ཁོས་ང་འདི་རུ་ཡོད་ཞུས་</a:t>
            </a:r>
            <a:endParaRPr lang="en-ZA" sz="66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endParaRPr lang="en-ZA" sz="66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r>
              <a:rPr lang="bo-CN" sz="6600" dirty="0">
                <a:solidFill>
                  <a:srgbClr val="000000"/>
                </a:solidFill>
                <a:latin typeface="Arial" panose="020B0604020202020204" pitchFamily="34" charset="0"/>
                <a:ea typeface="Times New Roman" panose="02020603050405020304" pitchFamily="18" charset="0"/>
              </a:rPr>
              <a:t>པ་ལས།</a:t>
            </a:r>
            <a:endParaRPr lang="en-ZA" sz="6600" dirty="0">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pic>
        <p:nvPicPr>
          <p:cNvPr id="5" name="Picture 4" descr="A picture containing background pattern&#10;&#10;Description automatically generated">
            <a:extLst>
              <a:ext uri="{FF2B5EF4-FFF2-40B4-BE49-F238E27FC236}">
                <a16:creationId xmlns:a16="http://schemas.microsoft.com/office/drawing/2014/main" id="{70EBC9C3-C4F6-4A49-A45E-CAFAF0D829E0}"/>
              </a:ext>
            </a:extLst>
          </p:cNvPr>
          <p:cNvPicPr>
            <a:picLocks noChangeAspect="1"/>
          </p:cNvPicPr>
          <p:nvPr/>
        </p:nvPicPr>
        <p:blipFill>
          <a:blip r:embed="rId2"/>
          <a:stretch>
            <a:fillRect/>
          </a:stretch>
        </p:blipFill>
        <p:spPr>
          <a:xfrm>
            <a:off x="-1524085" y="0"/>
            <a:ext cx="13820588" cy="6858000"/>
          </a:xfrm>
          <a:prstGeom prst="rect">
            <a:avLst/>
          </a:prstGeom>
        </p:spPr>
      </p:pic>
      <p:sp>
        <p:nvSpPr>
          <p:cNvPr id="7" name="TextBox 6">
            <a:extLst>
              <a:ext uri="{FF2B5EF4-FFF2-40B4-BE49-F238E27FC236}">
                <a16:creationId xmlns:a16="http://schemas.microsoft.com/office/drawing/2014/main" id="{D3679187-3C4D-4738-9F2B-CE558C9E3C81}"/>
              </a:ext>
            </a:extLst>
          </p:cNvPr>
          <p:cNvSpPr txBox="1"/>
          <p:nvPr/>
        </p:nvSpPr>
        <p:spPr>
          <a:xfrm>
            <a:off x="0" y="0"/>
            <a:ext cx="3116424" cy="861774"/>
          </a:xfrm>
          <a:prstGeom prst="rect">
            <a:avLst/>
          </a:prstGeom>
          <a:noFill/>
        </p:spPr>
        <p:txBody>
          <a:bodyPr wrap="square" rtlCol="0">
            <a:spAutoFit/>
          </a:bodyPr>
          <a:lstStyle/>
          <a:p>
            <a:r>
              <a:rPr lang="en-IN" sz="3200" dirty="0">
                <a:solidFill>
                  <a:schemeClr val="bg1"/>
                </a:solidFill>
              </a:rPr>
              <a:t>Genesis </a:t>
            </a:r>
            <a:r>
              <a:rPr lang="en-ZA" sz="3200" b="1" cap="all" dirty="0">
                <a:solidFill>
                  <a:schemeClr val="bg1"/>
                </a:solidFill>
                <a:latin typeface="Microsoft Himalaya "/>
                <a:cs typeface="+mj-cs"/>
              </a:rPr>
              <a:t>22:11</a:t>
            </a:r>
            <a:endParaRPr lang="en-ZA" sz="3200" dirty="0">
              <a:solidFill>
                <a:schemeClr val="bg1"/>
              </a:solidFill>
            </a:endParaRPr>
          </a:p>
          <a:p>
            <a:endParaRPr lang="en-IN" dirty="0"/>
          </a:p>
        </p:txBody>
      </p:sp>
    </p:spTree>
    <p:extLst>
      <p:ext uri="{BB962C8B-B14F-4D97-AF65-F5344CB8AC3E}">
        <p14:creationId xmlns:p14="http://schemas.microsoft.com/office/powerpoint/2010/main" val="397600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Arial" panose="020B0604020202020204" pitchFamily="34" charset="0"/>
              </a:rPr>
              <a:t>12</a:t>
            </a:r>
            <a:r>
              <a:rPr lang="en-US" sz="4400" b="0" i="0" dirty="0">
                <a:solidFill>
                  <a:srgbClr val="121212"/>
                </a:solidFill>
                <a:effectLst/>
                <a:latin typeface="Arial" panose="020B0604020202020204" pitchFamily="34" charset="0"/>
              </a:rPr>
              <a:t>He said, “Don’t lay your hand on the boy or do anything to him. For now I know that you fear God, since you have not withheld your son, your only son, from me.”</a:t>
            </a:r>
            <a:endParaRPr lang="en-IN" dirty="0"/>
          </a:p>
        </p:txBody>
      </p:sp>
    </p:spTree>
    <p:extLst>
      <p:ext uri="{BB962C8B-B14F-4D97-AF65-F5344CB8AC3E}">
        <p14:creationId xmlns:p14="http://schemas.microsoft.com/office/powerpoint/2010/main" val="40740214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000" b="1" baseline="30000" dirty="0">
                <a:solidFill>
                  <a:srgbClr val="000000"/>
                </a:solidFill>
                <a:latin typeface="Segoe UI" panose="020B0502040204020203" pitchFamily="34" charset="0"/>
                <a:ea typeface="Calibri" panose="020F0502020204030204" pitchFamily="34" charset="0"/>
              </a:rPr>
              <a:t>12 </a:t>
            </a:r>
            <a:r>
              <a:rPr lang="en-ZA" sz="4000" dirty="0">
                <a:solidFill>
                  <a:srgbClr val="000000"/>
                </a:solidFill>
                <a:latin typeface="Segoe UI" panose="020B0502040204020203" pitchFamily="34" charset="0"/>
                <a:ea typeface="Calibri" panose="020F0502020204030204" pitchFamily="34" charset="0"/>
              </a:rPr>
              <a:t>“Do not lay a hand on the boy,” he said. “Do not harm him. Now I know that you would do anything for God. You have not held back from me your son, your only son.”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en-ZA" sz="5400" dirty="0">
                <a:solidFill>
                  <a:srgbClr val="000000"/>
                </a:solidFill>
                <a:latin typeface="Arial" panose="020B0604020202020204" pitchFamily="34" charset="0"/>
                <a:ea typeface="Calibri" panose="020F0502020204030204" pitchFamily="34" charset="0"/>
              </a:rPr>
              <a:t>12</a:t>
            </a:r>
            <a:r>
              <a:rPr lang="bo-CN" sz="5400" dirty="0">
                <a:solidFill>
                  <a:srgbClr val="000000"/>
                </a:solidFill>
                <a:latin typeface="Arial" panose="020B0604020202020204" pitchFamily="34" charset="0"/>
                <a:ea typeface="Calibri" panose="020F0502020204030204" pitchFamily="34" charset="0"/>
              </a:rPr>
              <a:t>ཕོ་ཉས། ཁྱོད་ཀྱི་བུ་ལ་གནོད་པ་གང་ཡང་མ་བྱེད་ཅིག། ད་ལྟ་ངའི་དོན་དུ་ཁྱོད་ཀྱིས་རང་གི་བུ་གཅིག་པུ་དེའང་མ་འཕང་པས། ད་ཁྱོད་ཀྱིས་དཀོན་མཆོག་ལ་གུས་ཞབས་དང་བཀའ་སྲུང་བ་དེ་ངས་ཤེས་བྱུང་གསུངས་སོ།</a:t>
            </a:r>
            <a:endParaRPr lang="en-ZA" dirty="0"/>
          </a:p>
        </p:txBody>
      </p:sp>
      <p:pic>
        <p:nvPicPr>
          <p:cNvPr id="5" name="Picture 4" descr="A picture containing text, fabric&#10;&#10;Description automatically generated">
            <a:extLst>
              <a:ext uri="{FF2B5EF4-FFF2-40B4-BE49-F238E27FC236}">
                <a16:creationId xmlns:a16="http://schemas.microsoft.com/office/drawing/2014/main" id="{5A86AFFE-2F93-4D26-A898-55282BC27D74}"/>
              </a:ext>
            </a:extLst>
          </p:cNvPr>
          <p:cNvPicPr>
            <a:picLocks noChangeAspect="1"/>
          </p:cNvPicPr>
          <p:nvPr/>
        </p:nvPicPr>
        <p:blipFill>
          <a:blip r:embed="rId2"/>
          <a:stretch>
            <a:fillRect/>
          </a:stretch>
        </p:blipFill>
        <p:spPr>
          <a:xfrm>
            <a:off x="-1" y="-520700"/>
            <a:ext cx="12696361" cy="7378700"/>
          </a:xfrm>
          <a:prstGeom prst="rect">
            <a:avLst/>
          </a:prstGeom>
        </p:spPr>
      </p:pic>
      <p:sp>
        <p:nvSpPr>
          <p:cNvPr id="7" name="TextBox 6">
            <a:extLst>
              <a:ext uri="{FF2B5EF4-FFF2-40B4-BE49-F238E27FC236}">
                <a16:creationId xmlns:a16="http://schemas.microsoft.com/office/drawing/2014/main" id="{DB2465D9-1A6C-4D37-9FC0-6A823F3185A8}"/>
              </a:ext>
            </a:extLst>
          </p:cNvPr>
          <p:cNvSpPr txBox="1"/>
          <p:nvPr/>
        </p:nvSpPr>
        <p:spPr>
          <a:xfrm>
            <a:off x="0" y="0"/>
            <a:ext cx="3116424" cy="861774"/>
          </a:xfrm>
          <a:prstGeom prst="rect">
            <a:avLst/>
          </a:prstGeom>
          <a:noFill/>
        </p:spPr>
        <p:txBody>
          <a:bodyPr wrap="square" rtlCol="0">
            <a:spAutoFit/>
          </a:bodyPr>
          <a:lstStyle/>
          <a:p>
            <a:r>
              <a:rPr lang="en-IN" sz="3200" dirty="0">
                <a:solidFill>
                  <a:schemeClr val="bg1"/>
                </a:solidFill>
              </a:rPr>
              <a:t>Genesis </a:t>
            </a:r>
            <a:r>
              <a:rPr lang="en-ZA" sz="3200" b="1" cap="all" dirty="0">
                <a:solidFill>
                  <a:schemeClr val="bg1"/>
                </a:solidFill>
                <a:latin typeface="Microsoft Himalaya "/>
                <a:cs typeface="+mj-cs"/>
              </a:rPr>
              <a:t>22:12</a:t>
            </a:r>
            <a:endParaRPr lang="en-ZA" sz="3200" dirty="0">
              <a:solidFill>
                <a:schemeClr val="bg1"/>
              </a:solidFill>
            </a:endParaRPr>
          </a:p>
          <a:p>
            <a:endParaRPr lang="en-IN" dirty="0"/>
          </a:p>
        </p:txBody>
      </p:sp>
    </p:spTree>
    <p:extLst>
      <p:ext uri="{BB962C8B-B14F-4D97-AF65-F5344CB8AC3E}">
        <p14:creationId xmlns:p14="http://schemas.microsoft.com/office/powerpoint/2010/main" val="2269938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Arial" panose="020B0604020202020204" pitchFamily="34" charset="0"/>
              </a:rPr>
              <a:t>13</a:t>
            </a:r>
            <a:r>
              <a:rPr lang="en-US" sz="4400" b="0" i="0" dirty="0">
                <a:solidFill>
                  <a:srgbClr val="121212"/>
                </a:solidFill>
                <a:effectLst/>
                <a:latin typeface="Arial" panose="020B0604020202020204" pitchFamily="34" charset="0"/>
              </a:rPr>
              <a:t>Abraham lifted up his eyes, and looked, and saw that behind him was a ram caught in the thicket by his horns. Abraham went and took the ram, and offered him up for a burnt offering instead of his son.</a:t>
            </a:r>
            <a:endParaRPr lang="en-IN" dirty="0"/>
          </a:p>
        </p:txBody>
      </p:sp>
    </p:spTree>
    <p:extLst>
      <p:ext uri="{BB962C8B-B14F-4D97-AF65-F5344CB8AC3E}">
        <p14:creationId xmlns:p14="http://schemas.microsoft.com/office/powerpoint/2010/main" val="2481970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5400" dirty="0"/>
              <a:t> God tests Abraham</a:t>
            </a:r>
          </a:p>
          <a:p>
            <a:r>
              <a:rPr lang="en-IN" sz="5400" dirty="0"/>
              <a:t>Genesis 22:1-18</a:t>
            </a:r>
          </a:p>
        </p:txBody>
      </p:sp>
    </p:spTree>
    <p:extLst>
      <p:ext uri="{BB962C8B-B14F-4D97-AF65-F5344CB8AC3E}">
        <p14:creationId xmlns:p14="http://schemas.microsoft.com/office/powerpoint/2010/main" val="454763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000" b="1" baseline="30000" dirty="0">
                <a:solidFill>
                  <a:srgbClr val="000000"/>
                </a:solidFill>
                <a:latin typeface="Segoe UI" panose="020B0502040204020203" pitchFamily="34" charset="0"/>
                <a:ea typeface="Calibri" panose="020F0502020204030204" pitchFamily="34" charset="0"/>
              </a:rPr>
              <a:t>13 </a:t>
            </a:r>
            <a:r>
              <a:rPr lang="en-ZA" sz="4000" dirty="0">
                <a:solidFill>
                  <a:srgbClr val="000000"/>
                </a:solidFill>
                <a:latin typeface="Segoe UI" panose="020B0502040204020203" pitchFamily="34" charset="0"/>
                <a:ea typeface="Calibri" panose="020F0502020204030204" pitchFamily="34" charset="0"/>
              </a:rPr>
              <a:t>Abraham looked around. There in a bush he saw a ram caught by its horns. He went over and took the ram. He sacrificed it as a burnt offering instead of his son.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128827"/>
            <a:ext cx="5155324" cy="5675586"/>
          </a:xfrm>
          <a:prstGeom prst="rect">
            <a:avLst/>
          </a:prstGeom>
          <a:noFill/>
        </p:spPr>
        <p:txBody>
          <a:bodyPr wrap="square" rtlCol="0">
            <a:noAutofit/>
          </a:bodyPr>
          <a:lstStyle/>
          <a:p>
            <a:r>
              <a:rPr lang="en-ZA" sz="6000" dirty="0">
                <a:solidFill>
                  <a:srgbClr val="000000"/>
                </a:solidFill>
                <a:latin typeface="Arial" panose="020B0604020202020204" pitchFamily="34" charset="0"/>
                <a:ea typeface="Calibri" panose="020F0502020204030204" pitchFamily="34" charset="0"/>
              </a:rPr>
              <a:t>13</a:t>
            </a:r>
            <a:r>
              <a:rPr lang="bo-CN" sz="6000" dirty="0">
                <a:solidFill>
                  <a:srgbClr val="000000"/>
                </a:solidFill>
                <a:latin typeface="Arial" panose="020B0604020202020204" pitchFamily="34" charset="0"/>
                <a:ea typeface="Calibri" panose="020F0502020204030204" pitchFamily="34" charset="0"/>
              </a:rPr>
              <a:t>ཨབ་ར་ཧམ་གིས་ཡར་བལྟས་པ་དང་། ཤིང་ལྡུམ་ཞིག་གི་འོག་ཏུ་ར་ཅོ་ཁོན་ཡོད་པའི་ལུག་གུ་ཞིག་མཐོང་ངོ་། ལུག་གུ་དེ་བླངས་ནས་རང་གི་བུའི་ཚབ་ཏུ་སྦྱིན་སྲེག་གི་མཆོད་པར་ཕུལ་ལོ།</a:t>
            </a:r>
            <a:r>
              <a:rPr lang="en-ZA" sz="6000" dirty="0">
                <a:solidFill>
                  <a:srgbClr val="000000"/>
                </a:solidFill>
                <a:latin typeface="Arial" panose="020B0604020202020204" pitchFamily="34" charset="0"/>
                <a:ea typeface="Calibri" panose="020F0502020204030204" pitchFamily="34" charset="0"/>
              </a:rPr>
              <a:t> </a:t>
            </a:r>
            <a:endParaRPr lang="en-ZA" dirty="0"/>
          </a:p>
        </p:txBody>
      </p:sp>
      <p:pic>
        <p:nvPicPr>
          <p:cNvPr id="5" name="Picture 4" descr="Background pattern&#10;&#10;Description automatically generated">
            <a:extLst>
              <a:ext uri="{FF2B5EF4-FFF2-40B4-BE49-F238E27FC236}">
                <a16:creationId xmlns:a16="http://schemas.microsoft.com/office/drawing/2014/main" id="{4F65E0EA-98E6-4B86-8B08-66A28B909EE0}"/>
              </a:ext>
            </a:extLst>
          </p:cNvPr>
          <p:cNvPicPr>
            <a:picLocks noChangeAspect="1"/>
          </p:cNvPicPr>
          <p:nvPr/>
        </p:nvPicPr>
        <p:blipFill>
          <a:blip r:embed="rId2"/>
          <a:stretch>
            <a:fillRect/>
          </a:stretch>
        </p:blipFill>
        <p:spPr>
          <a:xfrm>
            <a:off x="0" y="0"/>
            <a:ext cx="12192000" cy="7179046"/>
          </a:xfrm>
          <a:prstGeom prst="rect">
            <a:avLst/>
          </a:prstGeom>
        </p:spPr>
      </p:pic>
      <p:sp>
        <p:nvSpPr>
          <p:cNvPr id="7" name="TextBox 6">
            <a:extLst>
              <a:ext uri="{FF2B5EF4-FFF2-40B4-BE49-F238E27FC236}">
                <a16:creationId xmlns:a16="http://schemas.microsoft.com/office/drawing/2014/main" id="{E48F6156-1FBA-4237-A420-94D1FF4A4B01}"/>
              </a:ext>
            </a:extLst>
          </p:cNvPr>
          <p:cNvSpPr txBox="1"/>
          <p:nvPr/>
        </p:nvSpPr>
        <p:spPr>
          <a:xfrm>
            <a:off x="0" y="0"/>
            <a:ext cx="3116424" cy="861774"/>
          </a:xfrm>
          <a:prstGeom prst="rect">
            <a:avLst/>
          </a:prstGeom>
          <a:noFill/>
        </p:spPr>
        <p:txBody>
          <a:bodyPr wrap="square" rtlCol="0">
            <a:spAutoFit/>
          </a:bodyPr>
          <a:lstStyle/>
          <a:p>
            <a:r>
              <a:rPr lang="en-IN" sz="3200" dirty="0">
                <a:solidFill>
                  <a:schemeClr val="bg1"/>
                </a:solidFill>
              </a:rPr>
              <a:t>Genesis </a:t>
            </a:r>
            <a:r>
              <a:rPr lang="en-ZA" sz="3200" b="1" cap="all" dirty="0">
                <a:solidFill>
                  <a:schemeClr val="bg1"/>
                </a:solidFill>
                <a:latin typeface="Microsoft Himalaya "/>
                <a:cs typeface="+mj-cs"/>
              </a:rPr>
              <a:t>22:13</a:t>
            </a:r>
            <a:endParaRPr lang="en-ZA" sz="3200" dirty="0">
              <a:solidFill>
                <a:schemeClr val="bg1"/>
              </a:solidFill>
            </a:endParaRPr>
          </a:p>
          <a:p>
            <a:endParaRPr lang="en-IN" dirty="0"/>
          </a:p>
        </p:txBody>
      </p:sp>
    </p:spTree>
    <p:extLst>
      <p:ext uri="{BB962C8B-B14F-4D97-AF65-F5344CB8AC3E}">
        <p14:creationId xmlns:p14="http://schemas.microsoft.com/office/powerpoint/2010/main" val="32821121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Arial" panose="020B0604020202020204" pitchFamily="34" charset="0"/>
              </a:rPr>
              <a:t>14</a:t>
            </a:r>
            <a:r>
              <a:rPr lang="en-US" sz="4400" b="0" i="0" dirty="0">
                <a:solidFill>
                  <a:srgbClr val="121212"/>
                </a:solidFill>
                <a:effectLst/>
                <a:latin typeface="Arial" panose="020B0604020202020204" pitchFamily="34" charset="0"/>
              </a:rPr>
              <a:t>Abraham called the name of that place “Yahweh Will Provide”. As it is said to this day, “On Yahweh’s mountain, it will be provided.”</a:t>
            </a:r>
            <a:endParaRPr lang="en-IN" dirty="0"/>
          </a:p>
        </p:txBody>
      </p:sp>
    </p:spTree>
    <p:extLst>
      <p:ext uri="{BB962C8B-B14F-4D97-AF65-F5344CB8AC3E}">
        <p14:creationId xmlns:p14="http://schemas.microsoft.com/office/powerpoint/2010/main" val="15567323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000" dirty="0">
                <a:solidFill>
                  <a:srgbClr val="000000"/>
                </a:solidFill>
                <a:latin typeface="Segoe UI" panose="020B0502040204020203" pitchFamily="34" charset="0"/>
                <a:ea typeface="Calibri" panose="020F0502020204030204" pitchFamily="34" charset="0"/>
              </a:rPr>
              <a:t> </a:t>
            </a:r>
            <a:r>
              <a:rPr lang="en-ZA" sz="4000" b="1" baseline="30000" dirty="0">
                <a:solidFill>
                  <a:srgbClr val="000000"/>
                </a:solidFill>
                <a:latin typeface="Segoe UI" panose="020B0502040204020203" pitchFamily="34" charset="0"/>
                <a:ea typeface="Calibri" panose="020F0502020204030204" pitchFamily="34" charset="0"/>
              </a:rPr>
              <a:t>14 </a:t>
            </a:r>
            <a:r>
              <a:rPr lang="en-ZA" sz="4000" dirty="0">
                <a:solidFill>
                  <a:srgbClr val="000000"/>
                </a:solidFill>
                <a:latin typeface="Segoe UI" panose="020B0502040204020203" pitchFamily="34" charset="0"/>
                <a:ea typeface="Calibri" panose="020F0502020204030204" pitchFamily="34" charset="0"/>
              </a:rPr>
              <a:t>So Abraham named that place The </a:t>
            </a:r>
            <a:r>
              <a:rPr lang="en-ZA" sz="4000" cap="small" dirty="0">
                <a:solidFill>
                  <a:srgbClr val="000000"/>
                </a:solidFill>
                <a:latin typeface="Segoe UI" panose="020B0502040204020203" pitchFamily="34" charset="0"/>
                <a:ea typeface="Calibri" panose="020F0502020204030204" pitchFamily="34" charset="0"/>
              </a:rPr>
              <a:t>Lord</a:t>
            </a:r>
            <a:r>
              <a:rPr lang="en-ZA" sz="4000" dirty="0">
                <a:solidFill>
                  <a:srgbClr val="000000"/>
                </a:solidFill>
                <a:latin typeface="Segoe UI" panose="020B0502040204020203" pitchFamily="34" charset="0"/>
                <a:ea typeface="Calibri" panose="020F0502020204030204" pitchFamily="34" charset="0"/>
              </a:rPr>
              <a:t> Will Provide. To this day people say, “It will be provided on the mountain of the </a:t>
            </a:r>
            <a:r>
              <a:rPr lang="en-ZA" sz="4000" cap="small" dirty="0">
                <a:solidFill>
                  <a:srgbClr val="000000"/>
                </a:solidFill>
                <a:latin typeface="Segoe UI" panose="020B0502040204020203" pitchFamily="34" charset="0"/>
                <a:ea typeface="Calibri" panose="020F0502020204030204" pitchFamily="34" charset="0"/>
              </a:rPr>
              <a:t>Lord</a:t>
            </a:r>
            <a:r>
              <a:rPr lang="en-ZA" sz="4000" dirty="0">
                <a:solidFill>
                  <a:srgbClr val="000000"/>
                </a:solidFill>
                <a:latin typeface="Segoe UI" panose="020B0502040204020203" pitchFamily="34" charset="0"/>
                <a:ea typeface="Calibri" panose="020F0502020204030204" pitchFamily="34" charset="0"/>
              </a:rPr>
              <a: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en-ZA" sz="4800" dirty="0">
                <a:solidFill>
                  <a:srgbClr val="000000"/>
                </a:solidFill>
                <a:latin typeface="Arial" panose="020B0604020202020204" pitchFamily="34" charset="0"/>
                <a:ea typeface="Calibri" panose="020F0502020204030204" pitchFamily="34" charset="0"/>
              </a:rPr>
              <a:t>14</a:t>
            </a:r>
            <a:r>
              <a:rPr lang="bo-CN" sz="4800" dirty="0">
                <a:solidFill>
                  <a:srgbClr val="000000"/>
                </a:solidFill>
                <a:latin typeface="Arial" panose="020B0604020202020204" pitchFamily="34" charset="0"/>
                <a:ea typeface="Calibri" panose="020F0502020204030204" pitchFamily="34" charset="0"/>
              </a:rPr>
              <a:t>ཨབ་ར་ཧམ་གྱིས་ས་གནས་དེའི་ལ་གཙོ་བོ་དཀོན་མཆོག་གིས་གནང་བར་འགྱུར་ཞེས་མིང་བཏགས་སོ། དེའི་ཕྱིར་དེ་རིང་གི་བར་དུ་མི་ཐམས་ཅད་ཀྱི་ས་གནས་དེ་ནི་དཀོན་མཆོག་གི་རི་བོར་རུ་ཁོང་གིས་གནང་བར་འགྱུར་ཞེས་ཟེར་རོ།</a:t>
            </a:r>
            <a:endParaRPr lang="en-ZA" dirty="0"/>
          </a:p>
        </p:txBody>
      </p:sp>
      <p:pic>
        <p:nvPicPr>
          <p:cNvPr id="3" name="Picture 2" descr="A picture containing crowd&#10;&#10;Description automatically generated">
            <a:extLst>
              <a:ext uri="{FF2B5EF4-FFF2-40B4-BE49-F238E27FC236}">
                <a16:creationId xmlns:a16="http://schemas.microsoft.com/office/drawing/2014/main" id="{A701104B-F3B7-409B-A06B-A147AAFF8C21}"/>
              </a:ext>
            </a:extLst>
          </p:cNvPr>
          <p:cNvPicPr>
            <a:picLocks noChangeAspect="1"/>
          </p:cNvPicPr>
          <p:nvPr/>
        </p:nvPicPr>
        <p:blipFill>
          <a:blip r:embed="rId2"/>
          <a:stretch>
            <a:fillRect/>
          </a:stretch>
        </p:blipFill>
        <p:spPr>
          <a:xfrm>
            <a:off x="0" y="0"/>
            <a:ext cx="12244146" cy="7063409"/>
          </a:xfrm>
          <a:prstGeom prst="rect">
            <a:avLst/>
          </a:prstGeom>
        </p:spPr>
      </p:pic>
      <p:sp>
        <p:nvSpPr>
          <p:cNvPr id="7" name="TextBox 6">
            <a:extLst>
              <a:ext uri="{FF2B5EF4-FFF2-40B4-BE49-F238E27FC236}">
                <a16:creationId xmlns:a16="http://schemas.microsoft.com/office/drawing/2014/main" id="{BB838D16-CE22-42DF-88FD-FCD5C6E7F99B}"/>
              </a:ext>
            </a:extLst>
          </p:cNvPr>
          <p:cNvSpPr txBox="1"/>
          <p:nvPr/>
        </p:nvSpPr>
        <p:spPr>
          <a:xfrm>
            <a:off x="0" y="0"/>
            <a:ext cx="3116424" cy="861774"/>
          </a:xfrm>
          <a:prstGeom prst="rect">
            <a:avLst/>
          </a:prstGeom>
          <a:noFill/>
        </p:spPr>
        <p:txBody>
          <a:bodyPr wrap="square" rtlCol="0">
            <a:spAutoFit/>
          </a:bodyPr>
          <a:lstStyle/>
          <a:p>
            <a:r>
              <a:rPr lang="en-IN" sz="3200" dirty="0">
                <a:solidFill>
                  <a:schemeClr val="bg1"/>
                </a:solidFill>
              </a:rPr>
              <a:t>Genesis </a:t>
            </a:r>
            <a:r>
              <a:rPr lang="en-ZA" sz="3200" b="1" cap="all" dirty="0">
                <a:solidFill>
                  <a:schemeClr val="bg1"/>
                </a:solidFill>
                <a:latin typeface="Microsoft Himalaya "/>
                <a:cs typeface="+mj-cs"/>
              </a:rPr>
              <a:t>22:14</a:t>
            </a:r>
            <a:endParaRPr lang="en-ZA" sz="3200" dirty="0">
              <a:solidFill>
                <a:schemeClr val="bg1"/>
              </a:solidFill>
            </a:endParaRPr>
          </a:p>
          <a:p>
            <a:endParaRPr lang="en-IN" dirty="0"/>
          </a:p>
        </p:txBody>
      </p:sp>
    </p:spTree>
    <p:extLst>
      <p:ext uri="{BB962C8B-B14F-4D97-AF65-F5344CB8AC3E}">
        <p14:creationId xmlns:p14="http://schemas.microsoft.com/office/powerpoint/2010/main" val="3909114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000" dirty="0">
                <a:solidFill>
                  <a:srgbClr val="000000"/>
                </a:solidFill>
                <a:latin typeface="Calibri" panose="020F0502020204030204" pitchFamily="34" charset="0"/>
                <a:ea typeface="Calibri" panose="020F0502020204030204" pitchFamily="34" charset="0"/>
                <a:cs typeface="Microsoft Himalaya" panose="01010100010101010101" pitchFamily="2" charset="0"/>
              </a:rPr>
              <a:t>13) Abraham and Isaac go to make sacrifice – </a:t>
            </a:r>
            <a:r>
              <a:rPr lang="en-ZA" sz="4000">
                <a:solidFill>
                  <a:srgbClr val="000000"/>
                </a:solidFill>
                <a:latin typeface="Calibri" panose="020F0502020204030204" pitchFamily="34" charset="0"/>
                <a:ea typeface="Calibri" panose="020F0502020204030204" pitchFamily="34" charset="0"/>
                <a:cs typeface="Microsoft Himalaya" panose="01010100010101010101" pitchFamily="2" charset="0"/>
              </a:rPr>
              <a:t>Gen 22:1-14</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pPr algn="ctr"/>
            <a:r>
              <a:rPr lang="bo-CN" sz="6600" b="1" i="0" cap="all" dirty="0">
                <a:solidFill>
                  <a:srgbClr val="444444"/>
                </a:solidFill>
                <a:effectLst/>
                <a:latin typeface="ArialMT"/>
              </a:rPr>
              <a:t>བཀོད་པ 22</a:t>
            </a:r>
          </a:p>
          <a:p>
            <a:pPr algn="l"/>
            <a:r>
              <a:rPr lang="bo-CN" sz="6600" b="1" i="0" dirty="0">
                <a:solidFill>
                  <a:srgbClr val="444444"/>
                </a:solidFill>
                <a:effectLst/>
                <a:latin typeface="Arial" panose="020B0604020202020204" pitchFamily="34" charset="0"/>
              </a:rPr>
              <a:t>དཀོན་མཆོག་གིས་ཨབ་ར་ཧམ་ལ་ཚོད་བལྟ་གནང་བ།</a:t>
            </a:r>
          </a:p>
        </p:txBody>
      </p:sp>
      <p:pic>
        <p:nvPicPr>
          <p:cNvPr id="5" name="Picture 4" descr="A picture containing graphical user interface&#10;&#10;Description automatically generated">
            <a:extLst>
              <a:ext uri="{FF2B5EF4-FFF2-40B4-BE49-F238E27FC236}">
                <a16:creationId xmlns:a16="http://schemas.microsoft.com/office/drawing/2014/main" id="{AC025F4A-A356-480C-AAC1-9C05DD396B76}"/>
              </a:ext>
            </a:extLst>
          </p:cNvPr>
          <p:cNvPicPr>
            <a:picLocks noChangeAspect="1"/>
          </p:cNvPicPr>
          <p:nvPr/>
        </p:nvPicPr>
        <p:blipFill>
          <a:blip r:embed="rId2"/>
          <a:stretch>
            <a:fillRect/>
          </a:stretch>
        </p:blipFill>
        <p:spPr>
          <a:xfrm>
            <a:off x="-775108" y="-70338"/>
            <a:ext cx="12967108" cy="7386145"/>
          </a:xfrm>
          <a:prstGeom prst="rect">
            <a:avLst/>
          </a:prstGeom>
        </p:spPr>
      </p:pic>
      <p:sp>
        <p:nvSpPr>
          <p:cNvPr id="2" name="TextBox 1">
            <a:extLst>
              <a:ext uri="{FF2B5EF4-FFF2-40B4-BE49-F238E27FC236}">
                <a16:creationId xmlns:a16="http://schemas.microsoft.com/office/drawing/2014/main" id="{15C3927F-F954-36B1-3B86-406153613BEF}"/>
              </a:ext>
            </a:extLst>
          </p:cNvPr>
          <p:cNvSpPr txBox="1"/>
          <p:nvPr/>
        </p:nvSpPr>
        <p:spPr>
          <a:xfrm>
            <a:off x="0" y="215164"/>
            <a:ext cx="5155324" cy="4093428"/>
          </a:xfrm>
          <a:prstGeom prst="rect">
            <a:avLst/>
          </a:prstGeom>
          <a:noFill/>
        </p:spPr>
        <p:txBody>
          <a:bodyPr wrap="square" rtlCol="0">
            <a:spAutoFit/>
          </a:bodyPr>
          <a:lstStyle/>
          <a:p>
            <a:r>
              <a:rPr lang="en-IN" sz="6000" dirty="0">
                <a:solidFill>
                  <a:schemeClr val="bg1"/>
                </a:solidFill>
              </a:rPr>
              <a:t> God tests Abraham</a:t>
            </a:r>
          </a:p>
          <a:p>
            <a:r>
              <a:rPr lang="en-IN" sz="6000" dirty="0">
                <a:solidFill>
                  <a:schemeClr val="bg1"/>
                </a:solidFill>
              </a:rPr>
              <a:t>Genesis 22:1-18</a:t>
            </a:r>
          </a:p>
          <a:p>
            <a:pPr algn="l"/>
            <a:endParaRPr lang="bo-CN" sz="8000" b="1" i="0" dirty="0">
              <a:solidFill>
                <a:schemeClr val="bg1"/>
              </a:solidFill>
              <a:effectLst/>
              <a:latin typeface="ArialMT"/>
            </a:endParaRPr>
          </a:p>
        </p:txBody>
      </p:sp>
    </p:spTree>
    <p:extLst>
      <p:ext uri="{BB962C8B-B14F-4D97-AF65-F5344CB8AC3E}">
        <p14:creationId xmlns:p14="http://schemas.microsoft.com/office/powerpoint/2010/main" val="3348757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800" b="0" i="0" dirty="0">
                <a:solidFill>
                  <a:srgbClr val="777A7B"/>
                </a:solidFill>
                <a:effectLst/>
                <a:latin typeface="Arial" panose="020B0604020202020204" pitchFamily="34" charset="0"/>
              </a:rPr>
              <a:t>1</a:t>
            </a:r>
            <a:r>
              <a:rPr lang="en-US" sz="4800" b="0" i="0" dirty="0">
                <a:solidFill>
                  <a:srgbClr val="121212"/>
                </a:solidFill>
                <a:effectLst/>
                <a:latin typeface="Arial" panose="020B0604020202020204" pitchFamily="34" charset="0"/>
              </a:rPr>
              <a:t>After these things, God tested Abraham, and said to him, “Abraham!”</a:t>
            </a:r>
          </a:p>
          <a:p>
            <a:pPr algn="l"/>
            <a:r>
              <a:rPr lang="en-US" sz="4800" b="0" i="0" dirty="0">
                <a:solidFill>
                  <a:srgbClr val="121212"/>
                </a:solidFill>
                <a:effectLst/>
                <a:latin typeface="Arial" panose="020B0604020202020204" pitchFamily="34" charset="0"/>
              </a:rPr>
              <a:t>He said, “Here I am.”</a:t>
            </a:r>
          </a:p>
          <a:p>
            <a:endParaRPr lang="en-IN" sz="4800" dirty="0"/>
          </a:p>
        </p:txBody>
      </p:sp>
    </p:spTree>
    <p:extLst>
      <p:ext uri="{BB962C8B-B14F-4D97-AF65-F5344CB8AC3E}">
        <p14:creationId xmlns:p14="http://schemas.microsoft.com/office/powerpoint/2010/main" val="1918318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4000" b="1" dirty="0">
                <a:solidFill>
                  <a:srgbClr val="000000"/>
                </a:solidFill>
                <a:latin typeface="Segoe UI" panose="020B0502040204020203" pitchFamily="34" charset="0"/>
                <a:ea typeface="Times New Roman" panose="02020603050405020304" pitchFamily="18" charset="0"/>
                <a:cs typeface="Microsoft Himalaya" panose="01010100010101010101" pitchFamily="2" charset="0"/>
              </a:rPr>
              <a:t> </a:t>
            </a:r>
            <a:r>
              <a:rPr lang="en-ZA" sz="4000" dirty="0">
                <a:solidFill>
                  <a:srgbClr val="000000"/>
                </a:solidFill>
                <a:latin typeface="Segoe UI" panose="020B0502040204020203" pitchFamily="34" charset="0"/>
                <a:ea typeface="Times New Roman" panose="02020603050405020304" pitchFamily="18" charset="0"/>
                <a:cs typeface="Microsoft Himalaya" panose="01010100010101010101" pitchFamily="2" charset="0"/>
              </a:rPr>
              <a:t>Some time later God tested Abraham. He said to him, “Abraham!”</a:t>
            </a:r>
            <a:endParaRPr lang="en-ZA" sz="4000" dirty="0">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4000" dirty="0">
                <a:solidFill>
                  <a:srgbClr val="000000"/>
                </a:solidFill>
                <a:latin typeface="Segoe UI" panose="020B0502040204020203" pitchFamily="34" charset="0"/>
                <a:ea typeface="Times New Roman" panose="02020603050405020304" pitchFamily="18" charset="0"/>
                <a:cs typeface="Microsoft Himalaya" panose="01010100010101010101" pitchFamily="2" charset="0"/>
              </a:rPr>
              <a:t>“Here I am,” Abraham replied.</a:t>
            </a:r>
            <a:endParaRPr lang="en-ZA" sz="4000" dirty="0">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en-ZA" sz="6000" dirty="0">
                <a:solidFill>
                  <a:srgbClr val="000000"/>
                </a:solidFill>
                <a:latin typeface="Arial" panose="020B0604020202020204" pitchFamily="34" charset="0"/>
                <a:ea typeface="Calibri" panose="020F0502020204030204" pitchFamily="34" charset="0"/>
              </a:rPr>
              <a:t>1</a:t>
            </a:r>
            <a:r>
              <a:rPr lang="bo-CN" sz="6000" dirty="0">
                <a:solidFill>
                  <a:srgbClr val="000000"/>
                </a:solidFill>
                <a:latin typeface="Arial" panose="020B0604020202020204" pitchFamily="34" charset="0"/>
                <a:ea typeface="Calibri" panose="020F0502020204030204" pitchFamily="34" charset="0"/>
              </a:rPr>
              <a:t>དུས་ཚོད་འགའ་ཤས་ཀྱི་རྗེས་སུ་དཀོན་མཆོག་གིས་ཨབ་ར་ཧམ་ལ་ཚོད་བལྟ་གནང་ཞིང་ཁོ་ལ། ཨབ་ར་ཧམ་ཞེས་འབོད་པས། ཁོས་ང་འདི་རུ་ཡོད་ཅེས་ཞུས་པ་དང་།</a:t>
            </a:r>
            <a:endParaRPr lang="en-ZA" dirty="0"/>
          </a:p>
        </p:txBody>
      </p:sp>
      <p:pic>
        <p:nvPicPr>
          <p:cNvPr id="5" name="Picture 4" descr="Diagram&#10;&#10;Description automatically generated">
            <a:extLst>
              <a:ext uri="{FF2B5EF4-FFF2-40B4-BE49-F238E27FC236}">
                <a16:creationId xmlns:a16="http://schemas.microsoft.com/office/drawing/2014/main" id="{CB616BD6-81B8-4E44-87A4-00720AADF772}"/>
              </a:ext>
            </a:extLst>
          </p:cNvPr>
          <p:cNvPicPr>
            <a:picLocks noChangeAspect="1"/>
          </p:cNvPicPr>
          <p:nvPr/>
        </p:nvPicPr>
        <p:blipFill>
          <a:blip r:embed="rId2"/>
          <a:stretch>
            <a:fillRect/>
          </a:stretch>
        </p:blipFill>
        <p:spPr>
          <a:xfrm>
            <a:off x="0" y="0"/>
            <a:ext cx="12201707" cy="6858000"/>
          </a:xfrm>
          <a:prstGeom prst="rect">
            <a:avLst/>
          </a:prstGeom>
        </p:spPr>
      </p:pic>
      <p:sp>
        <p:nvSpPr>
          <p:cNvPr id="7" name="TextBox 6">
            <a:extLst>
              <a:ext uri="{FF2B5EF4-FFF2-40B4-BE49-F238E27FC236}">
                <a16:creationId xmlns:a16="http://schemas.microsoft.com/office/drawing/2014/main" id="{A08D285E-09D4-4217-9828-DBC343837F33}"/>
              </a:ext>
            </a:extLst>
          </p:cNvPr>
          <p:cNvSpPr txBox="1"/>
          <p:nvPr/>
        </p:nvSpPr>
        <p:spPr>
          <a:xfrm>
            <a:off x="0" y="0"/>
            <a:ext cx="3116424" cy="861774"/>
          </a:xfrm>
          <a:prstGeom prst="rect">
            <a:avLst/>
          </a:prstGeom>
          <a:noFill/>
        </p:spPr>
        <p:txBody>
          <a:bodyPr wrap="square" rtlCol="0">
            <a:spAutoFit/>
          </a:bodyPr>
          <a:lstStyle/>
          <a:p>
            <a:r>
              <a:rPr lang="en-IN" sz="3200" dirty="0">
                <a:solidFill>
                  <a:schemeClr val="bg1"/>
                </a:solidFill>
              </a:rPr>
              <a:t>Genesis </a:t>
            </a:r>
            <a:r>
              <a:rPr lang="en-ZA" sz="3200" b="1" cap="all" dirty="0">
                <a:solidFill>
                  <a:schemeClr val="bg1"/>
                </a:solidFill>
                <a:latin typeface="Microsoft Himalaya "/>
                <a:cs typeface="+mj-cs"/>
              </a:rPr>
              <a:t>22:1</a:t>
            </a:r>
            <a:endParaRPr lang="en-ZA" sz="3200" dirty="0">
              <a:solidFill>
                <a:schemeClr val="bg1"/>
              </a:solidFill>
            </a:endParaRPr>
          </a:p>
          <a:p>
            <a:endParaRPr lang="en-IN" dirty="0"/>
          </a:p>
        </p:txBody>
      </p:sp>
    </p:spTree>
    <p:extLst>
      <p:ext uri="{BB962C8B-B14F-4D97-AF65-F5344CB8AC3E}">
        <p14:creationId xmlns:p14="http://schemas.microsoft.com/office/powerpoint/2010/main" val="1018574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Arial" panose="020B0604020202020204" pitchFamily="34" charset="0"/>
              </a:rPr>
              <a:t>2</a:t>
            </a:r>
            <a:r>
              <a:rPr lang="en-US" sz="4400" b="0" i="0" dirty="0">
                <a:solidFill>
                  <a:srgbClr val="121212"/>
                </a:solidFill>
                <a:effectLst/>
                <a:latin typeface="Arial" panose="020B0604020202020204" pitchFamily="34" charset="0"/>
              </a:rPr>
              <a:t>He said, “Now take your son, your only son, Isaac, whom you love, and go into the land of Moriah. Offer him there as a burnt offering on one of the mountains which I will tell you of.”</a:t>
            </a:r>
            <a:endParaRPr lang="en-IN" dirty="0"/>
          </a:p>
        </p:txBody>
      </p:sp>
    </p:spTree>
    <p:extLst>
      <p:ext uri="{BB962C8B-B14F-4D97-AF65-F5344CB8AC3E}">
        <p14:creationId xmlns:p14="http://schemas.microsoft.com/office/powerpoint/2010/main" val="4112799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3600" b="1" baseline="30000" dirty="0">
                <a:solidFill>
                  <a:srgbClr val="000000"/>
                </a:solidFill>
                <a:latin typeface="Segoe UI" panose="020B0502040204020203" pitchFamily="34" charset="0"/>
                <a:ea typeface="Calibri" panose="020F0502020204030204" pitchFamily="34" charset="0"/>
              </a:rPr>
              <a:t>2 </a:t>
            </a:r>
            <a:r>
              <a:rPr lang="en-ZA" sz="3600" dirty="0">
                <a:solidFill>
                  <a:srgbClr val="000000"/>
                </a:solidFill>
                <a:latin typeface="Segoe UI" panose="020B0502040204020203" pitchFamily="34" charset="0"/>
                <a:ea typeface="Calibri" panose="020F0502020204030204" pitchFamily="34" charset="0"/>
              </a:rPr>
              <a:t>Then God said, “Take your son, your only son. He is the one you love. Take Isaac. Go to the place called Moriah. Give your son to me there as a burnt offering. Sacrifice him on the mountain I will show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en-ZA" sz="4800" dirty="0">
                <a:solidFill>
                  <a:srgbClr val="000000"/>
                </a:solidFill>
                <a:latin typeface="Arial" panose="020B0604020202020204" pitchFamily="34" charset="0"/>
                <a:ea typeface="Calibri" panose="020F0502020204030204" pitchFamily="34" charset="0"/>
              </a:rPr>
              <a:t>2</a:t>
            </a:r>
            <a:r>
              <a:rPr lang="bo-CN" sz="4800" dirty="0">
                <a:solidFill>
                  <a:srgbClr val="000000"/>
                </a:solidFill>
                <a:latin typeface="Arial" panose="020B0604020202020204" pitchFamily="34" charset="0"/>
                <a:ea typeface="Calibri" panose="020F0502020204030204" pitchFamily="34" charset="0"/>
              </a:rPr>
              <a:t>དཀོན་མཆོག་གིས་ཁོ་ལ། ད་ཁྱོད་ཀྱིས་རང་གི་ཧ་ཅང་གཅེས་པའི་བུ་གཅིག་པུ་ཨི་སཱག་འཁྲིད་དེ་མོ་རི་ཡཱ་ཞེས་པའི་ཡུལ་དུ་སོང་ཞིག ངས་ཁྱོད་ལ་བསྟན་པའི་རི་ཞིག་ཏུ་ཁོ་ནི་ང་ལ་དམར་མཆོད་ཀྱི་ཆེད་དུ་འབུལ་ཞིག་ཅེས་བཀའ་གནང་ངོ་།</a:t>
            </a:r>
            <a:endParaRPr lang="en-ZA" dirty="0"/>
          </a:p>
        </p:txBody>
      </p:sp>
      <p:pic>
        <p:nvPicPr>
          <p:cNvPr id="3" name="Picture 2" descr="A picture containing nature, ocean floor&#10;&#10;Description automatically generated">
            <a:extLst>
              <a:ext uri="{FF2B5EF4-FFF2-40B4-BE49-F238E27FC236}">
                <a16:creationId xmlns:a16="http://schemas.microsoft.com/office/drawing/2014/main" id="{AA75BBD5-A6A4-4270-A9BD-AC473D0AAEBF}"/>
              </a:ext>
            </a:extLst>
          </p:cNvPr>
          <p:cNvPicPr>
            <a:picLocks noChangeAspect="1"/>
          </p:cNvPicPr>
          <p:nvPr/>
        </p:nvPicPr>
        <p:blipFill>
          <a:blip r:embed="rId2"/>
          <a:stretch>
            <a:fillRect/>
          </a:stretch>
        </p:blipFill>
        <p:spPr>
          <a:xfrm>
            <a:off x="0" y="0"/>
            <a:ext cx="12703878" cy="6858000"/>
          </a:xfrm>
          <a:prstGeom prst="rect">
            <a:avLst/>
          </a:prstGeom>
        </p:spPr>
      </p:pic>
      <p:sp>
        <p:nvSpPr>
          <p:cNvPr id="7" name="TextBox 6">
            <a:extLst>
              <a:ext uri="{FF2B5EF4-FFF2-40B4-BE49-F238E27FC236}">
                <a16:creationId xmlns:a16="http://schemas.microsoft.com/office/drawing/2014/main" id="{51D16CD1-2FDF-441E-8348-04B7EFC577C3}"/>
              </a:ext>
            </a:extLst>
          </p:cNvPr>
          <p:cNvSpPr txBox="1"/>
          <p:nvPr/>
        </p:nvSpPr>
        <p:spPr>
          <a:xfrm>
            <a:off x="0" y="0"/>
            <a:ext cx="3116424" cy="861774"/>
          </a:xfrm>
          <a:prstGeom prst="rect">
            <a:avLst/>
          </a:prstGeom>
          <a:noFill/>
        </p:spPr>
        <p:txBody>
          <a:bodyPr wrap="square" rtlCol="0">
            <a:spAutoFit/>
          </a:bodyPr>
          <a:lstStyle/>
          <a:p>
            <a:r>
              <a:rPr lang="en-IN" sz="3200" dirty="0">
                <a:solidFill>
                  <a:schemeClr val="bg1"/>
                </a:solidFill>
              </a:rPr>
              <a:t>Genesis </a:t>
            </a:r>
            <a:r>
              <a:rPr lang="en-ZA" sz="3200" b="1" cap="all" dirty="0">
                <a:solidFill>
                  <a:schemeClr val="bg1"/>
                </a:solidFill>
                <a:latin typeface="Microsoft Himalaya "/>
                <a:cs typeface="+mj-cs"/>
              </a:rPr>
              <a:t>22:2</a:t>
            </a:r>
            <a:endParaRPr lang="en-ZA" sz="3200" dirty="0">
              <a:solidFill>
                <a:schemeClr val="bg1"/>
              </a:solidFill>
            </a:endParaRPr>
          </a:p>
          <a:p>
            <a:endParaRPr lang="en-IN" dirty="0"/>
          </a:p>
        </p:txBody>
      </p:sp>
    </p:spTree>
    <p:extLst>
      <p:ext uri="{BB962C8B-B14F-4D97-AF65-F5344CB8AC3E}">
        <p14:creationId xmlns:p14="http://schemas.microsoft.com/office/powerpoint/2010/main" val="525752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a:t>
            </a:r>
            <a:r>
              <a:rPr lang="en-US" sz="4000" b="0" i="0" dirty="0">
                <a:solidFill>
                  <a:srgbClr val="121212"/>
                </a:solidFill>
                <a:effectLst/>
                <a:latin typeface="Arial" panose="020B0604020202020204" pitchFamily="34" charset="0"/>
              </a:rPr>
              <a:t>Abraham rose early in the morning, and saddled his donkey; and took two of his young men with him, and Isaac his son. He split the wood for the burnt offering, and rose up, and went to the place of which God had told him.</a:t>
            </a:r>
            <a:endParaRPr lang="en-IN" sz="4000" dirty="0"/>
          </a:p>
        </p:txBody>
      </p:sp>
    </p:spTree>
    <p:extLst>
      <p:ext uri="{BB962C8B-B14F-4D97-AF65-F5344CB8AC3E}">
        <p14:creationId xmlns:p14="http://schemas.microsoft.com/office/powerpoint/2010/main" val="36109411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TotalTime>
  <Words>1666</Words>
  <Application>Microsoft Office PowerPoint</Application>
  <PresentationFormat>Widescreen</PresentationFormat>
  <Paragraphs>115</Paragraphs>
  <Slides>32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ArialMT</vt:lpstr>
      <vt:lpstr>Calibri</vt:lpstr>
      <vt:lpstr>Calibri Light</vt:lpstr>
      <vt:lpstr>Microsoft Himalaya </vt:lpstr>
      <vt:lpstr>Segoe UI</vt:lpstr>
      <vt:lpstr>Office Theme</vt:lpstr>
      <vt:lpstr>05-12</vt:lpstr>
      <vt:lpstr>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Leonie Smith</cp:lastModifiedBy>
  <cp:revision>8</cp:revision>
  <dcterms:created xsi:type="dcterms:W3CDTF">2021-07-20T09:23:46Z</dcterms:created>
  <dcterms:modified xsi:type="dcterms:W3CDTF">2023-01-20T11:54:46Z</dcterms:modified>
</cp:coreProperties>
</file>