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277" r:id="rId3"/>
    <p:sldId id="439" r:id="rId4"/>
    <p:sldId id="264" r:id="rId5"/>
    <p:sldId id="440" r:id="rId6"/>
    <p:sldId id="256" r:id="rId7"/>
    <p:sldId id="441" r:id="rId8"/>
    <p:sldId id="265" r:id="rId9"/>
    <p:sldId id="442" r:id="rId10"/>
    <p:sldId id="257" r:id="rId11"/>
    <p:sldId id="443" r:id="rId12"/>
    <p:sldId id="258" r:id="rId13"/>
    <p:sldId id="444" r:id="rId14"/>
    <p:sldId id="267" r:id="rId15"/>
    <p:sldId id="445" r:id="rId16"/>
    <p:sldId id="260" r:id="rId17"/>
    <p:sldId id="446" r:id="rId18"/>
    <p:sldId id="268" r:id="rId19"/>
    <p:sldId id="447" r:id="rId20"/>
    <p:sldId id="261" r:id="rId21"/>
    <p:sldId id="448" r:id="rId22"/>
    <p:sldId id="262" r:id="rId23"/>
    <p:sldId id="449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0FF20-F78F-4DA2-962E-E9F475245718}" v="3" dt="2023-01-20T09:04:32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4115" autoAdjust="0"/>
  </p:normalViewPr>
  <p:slideViewPr>
    <p:cSldViewPr snapToGrid="0">
      <p:cViewPr varScale="1">
        <p:scale>
          <a:sx n="61" d="100"/>
          <a:sy n="61" d="100"/>
        </p:scale>
        <p:origin x="10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4B50FF20-F78F-4DA2-962E-E9F475245718}"/>
    <pc:docChg chg="undo custSel modSld">
      <pc:chgData name="Leonie Smith" userId="fed1330f33f5650e" providerId="LiveId" clId="{4B50FF20-F78F-4DA2-962E-E9F475245718}" dt="2023-01-20T09:04:32.128" v="28"/>
      <pc:docMkLst>
        <pc:docMk/>
      </pc:docMkLst>
      <pc:sldChg chg="delSp modSp mod modTransition modAnim">
        <pc:chgData name="Leonie Smith" userId="fed1330f33f5650e" providerId="LiveId" clId="{4B50FF20-F78F-4DA2-962E-E9F475245718}" dt="2023-01-20T09:04:32.128" v="28"/>
        <pc:sldMkLst>
          <pc:docMk/>
          <pc:sldMk cId="3098376479" sldId="256"/>
        </pc:sldMkLst>
        <pc:spChg chg="mod">
          <ac:chgData name="Leonie Smith" userId="fed1330f33f5650e" providerId="LiveId" clId="{4B50FF20-F78F-4DA2-962E-E9F475245718}" dt="2023-01-20T09:02:31.720" v="18"/>
          <ac:spMkLst>
            <pc:docMk/>
            <pc:sldMk cId="3098376479" sldId="256"/>
            <ac:spMk id="4" creationId="{FD80AC7A-42BE-4F77-BEE4-6E9586A85E7D}"/>
          </ac:spMkLst>
        </pc:spChg>
        <pc:picChg chg="del">
          <ac:chgData name="Leonie Smith" userId="fed1330f33f5650e" providerId="LiveId" clId="{4B50FF20-F78F-4DA2-962E-E9F475245718}" dt="2023-01-20T09:04:32.128" v="28"/>
          <ac:picMkLst>
            <pc:docMk/>
            <pc:sldMk cId="3098376479" sldId="256"/>
            <ac:picMk id="6" creationId="{FE10EA6E-5F6C-4805-B186-414487D524C8}"/>
          </ac:picMkLst>
        </pc:picChg>
      </pc:sldChg>
      <pc:sldChg chg="delSp modSp mod modTransition modAnim">
        <pc:chgData name="Leonie Smith" userId="fed1330f33f5650e" providerId="LiveId" clId="{4B50FF20-F78F-4DA2-962E-E9F475245718}" dt="2023-01-20T09:04:32.128" v="28"/>
        <pc:sldMkLst>
          <pc:docMk/>
          <pc:sldMk cId="3472860915" sldId="257"/>
        </pc:sldMkLst>
        <pc:spChg chg="mod">
          <ac:chgData name="Leonie Smith" userId="fed1330f33f5650e" providerId="LiveId" clId="{4B50FF20-F78F-4DA2-962E-E9F475245718}" dt="2023-01-20T09:02:42.477" v="20"/>
          <ac:spMkLst>
            <pc:docMk/>
            <pc:sldMk cId="3472860915" sldId="257"/>
            <ac:spMk id="5" creationId="{5622D93F-33D8-481A-97AA-3709054AA08D}"/>
          </ac:spMkLst>
        </pc:spChg>
        <pc:picChg chg="del">
          <ac:chgData name="Leonie Smith" userId="fed1330f33f5650e" providerId="LiveId" clId="{4B50FF20-F78F-4DA2-962E-E9F475245718}" dt="2023-01-20T09:04:32.128" v="28"/>
          <ac:picMkLst>
            <pc:docMk/>
            <pc:sldMk cId="3472860915" sldId="257"/>
            <ac:picMk id="7" creationId="{A98DAEDB-6953-4AB1-BC34-EB20BBA49C42}"/>
          </ac:picMkLst>
        </pc:picChg>
      </pc:sldChg>
      <pc:sldChg chg="delSp modSp mod modTransition modAnim">
        <pc:chgData name="Leonie Smith" userId="fed1330f33f5650e" providerId="LiveId" clId="{4B50FF20-F78F-4DA2-962E-E9F475245718}" dt="2023-01-20T09:04:32.128" v="28"/>
        <pc:sldMkLst>
          <pc:docMk/>
          <pc:sldMk cId="554503771" sldId="258"/>
        </pc:sldMkLst>
        <pc:spChg chg="mod">
          <ac:chgData name="Leonie Smith" userId="fed1330f33f5650e" providerId="LiveId" clId="{4B50FF20-F78F-4DA2-962E-E9F475245718}" dt="2023-01-20T09:02:47.537" v="21"/>
          <ac:spMkLst>
            <pc:docMk/>
            <pc:sldMk cId="554503771" sldId="258"/>
            <ac:spMk id="4" creationId="{BC014581-DD6C-47F1-8A8A-6EFAC5A69DEE}"/>
          </ac:spMkLst>
        </pc:spChg>
        <pc:picChg chg="del">
          <ac:chgData name="Leonie Smith" userId="fed1330f33f5650e" providerId="LiveId" clId="{4B50FF20-F78F-4DA2-962E-E9F475245718}" dt="2023-01-20T09:04:32.128" v="28"/>
          <ac:picMkLst>
            <pc:docMk/>
            <pc:sldMk cId="554503771" sldId="258"/>
            <ac:picMk id="6" creationId="{BC9A33AC-C09A-4BC6-8E02-902914B1D558}"/>
          </ac:picMkLst>
        </pc:picChg>
      </pc:sldChg>
      <pc:sldChg chg="delSp modSp mod modTransition modAnim">
        <pc:chgData name="Leonie Smith" userId="fed1330f33f5650e" providerId="LiveId" clId="{4B50FF20-F78F-4DA2-962E-E9F475245718}" dt="2023-01-20T09:04:32.128" v="28"/>
        <pc:sldMkLst>
          <pc:docMk/>
          <pc:sldMk cId="2120526373" sldId="260"/>
        </pc:sldMkLst>
        <pc:spChg chg="mod">
          <ac:chgData name="Leonie Smith" userId="fed1330f33f5650e" providerId="LiveId" clId="{4B50FF20-F78F-4DA2-962E-E9F475245718}" dt="2023-01-20T09:03:12.463" v="23"/>
          <ac:spMkLst>
            <pc:docMk/>
            <pc:sldMk cId="2120526373" sldId="260"/>
            <ac:spMk id="5" creationId="{5FA11304-ED80-43CC-9E8D-7F30EC3838BD}"/>
          </ac:spMkLst>
        </pc:spChg>
        <pc:picChg chg="del">
          <ac:chgData name="Leonie Smith" userId="fed1330f33f5650e" providerId="LiveId" clId="{4B50FF20-F78F-4DA2-962E-E9F475245718}" dt="2023-01-20T09:04:32.128" v="28"/>
          <ac:picMkLst>
            <pc:docMk/>
            <pc:sldMk cId="2120526373" sldId="260"/>
            <ac:picMk id="13" creationId="{CD8A5E89-8532-40F4-A759-B04692330AEE}"/>
          </ac:picMkLst>
        </pc:picChg>
      </pc:sldChg>
      <pc:sldChg chg="delSp modSp mod modTransition modAnim">
        <pc:chgData name="Leonie Smith" userId="fed1330f33f5650e" providerId="LiveId" clId="{4B50FF20-F78F-4DA2-962E-E9F475245718}" dt="2023-01-20T09:04:32.128" v="28"/>
        <pc:sldMkLst>
          <pc:docMk/>
          <pc:sldMk cId="512407170" sldId="261"/>
        </pc:sldMkLst>
        <pc:spChg chg="mod">
          <ac:chgData name="Leonie Smith" userId="fed1330f33f5650e" providerId="LiveId" clId="{4B50FF20-F78F-4DA2-962E-E9F475245718}" dt="2023-01-20T09:03:22.091" v="25"/>
          <ac:spMkLst>
            <pc:docMk/>
            <pc:sldMk cId="512407170" sldId="261"/>
            <ac:spMk id="5" creationId="{0B3BBE08-CAAA-4B42-BFD2-5E4905E231DC}"/>
          </ac:spMkLst>
        </pc:spChg>
        <pc:picChg chg="del">
          <ac:chgData name="Leonie Smith" userId="fed1330f33f5650e" providerId="LiveId" clId="{4B50FF20-F78F-4DA2-962E-E9F475245718}" dt="2023-01-20T09:04:32.128" v="28"/>
          <ac:picMkLst>
            <pc:docMk/>
            <pc:sldMk cId="512407170" sldId="261"/>
            <ac:picMk id="4" creationId="{BD4E4A97-39C2-4AC1-A7B2-C3D9C575749B}"/>
          </ac:picMkLst>
        </pc:picChg>
      </pc:sldChg>
      <pc:sldChg chg="delSp modSp mod modTransition modAnim">
        <pc:chgData name="Leonie Smith" userId="fed1330f33f5650e" providerId="LiveId" clId="{4B50FF20-F78F-4DA2-962E-E9F475245718}" dt="2023-01-20T09:04:32.128" v="28"/>
        <pc:sldMkLst>
          <pc:docMk/>
          <pc:sldMk cId="2426973262" sldId="262"/>
        </pc:sldMkLst>
        <pc:spChg chg="mod">
          <ac:chgData name="Leonie Smith" userId="fed1330f33f5650e" providerId="LiveId" clId="{4B50FF20-F78F-4DA2-962E-E9F475245718}" dt="2023-01-20T09:03:26.970" v="26"/>
          <ac:spMkLst>
            <pc:docMk/>
            <pc:sldMk cId="2426973262" sldId="262"/>
            <ac:spMk id="5" creationId="{A5A3B282-56F7-4E7B-A0AB-4ED88123C769}"/>
          </ac:spMkLst>
        </pc:spChg>
        <pc:picChg chg="del">
          <ac:chgData name="Leonie Smith" userId="fed1330f33f5650e" providerId="LiveId" clId="{4B50FF20-F78F-4DA2-962E-E9F475245718}" dt="2023-01-20T09:04:32.128" v="28"/>
          <ac:picMkLst>
            <pc:docMk/>
            <pc:sldMk cId="2426973262" sldId="262"/>
            <ac:picMk id="4" creationId="{6304EE58-F7EF-4AF4-BE8D-644FB8E97459}"/>
          </ac:picMkLst>
        </pc:picChg>
      </pc:sldChg>
      <pc:sldChg chg="addSp delSp modSp modTransition modAnim">
        <pc:chgData name="Leonie Smith" userId="fed1330f33f5650e" providerId="LiveId" clId="{4B50FF20-F78F-4DA2-962E-E9F475245718}" dt="2023-01-20T09:04:32.128" v="28"/>
        <pc:sldMkLst>
          <pc:docMk/>
          <pc:sldMk cId="1854319060" sldId="263"/>
        </pc:sldMkLst>
        <pc:spChg chg="add mod">
          <ac:chgData name="Leonie Smith" userId="fed1330f33f5650e" providerId="LiveId" clId="{4B50FF20-F78F-4DA2-962E-E9F475245718}" dt="2023-01-20T09:03:37.674" v="27"/>
          <ac:spMkLst>
            <pc:docMk/>
            <pc:sldMk cId="1854319060" sldId="263"/>
            <ac:spMk id="4" creationId="{A25E0423-D59A-9BC3-206F-F26820FC129D}"/>
          </ac:spMkLst>
        </pc:spChg>
        <pc:picChg chg="del">
          <ac:chgData name="Leonie Smith" userId="fed1330f33f5650e" providerId="LiveId" clId="{4B50FF20-F78F-4DA2-962E-E9F475245718}" dt="2023-01-20T09:04:32.128" v="28"/>
          <ac:picMkLst>
            <pc:docMk/>
            <pc:sldMk cId="1854319060" sldId="263"/>
            <ac:picMk id="2" creationId="{621962FE-25C3-4108-8F32-1F918FDEB17C}"/>
          </ac:picMkLst>
        </pc:picChg>
      </pc:sldChg>
      <pc:sldChg chg="delSp modSp mod modTransition modAnim">
        <pc:chgData name="Leonie Smith" userId="fed1330f33f5650e" providerId="LiveId" clId="{4B50FF20-F78F-4DA2-962E-E9F475245718}" dt="2023-01-20T09:04:32.128" v="28"/>
        <pc:sldMkLst>
          <pc:docMk/>
          <pc:sldMk cId="3825192487" sldId="264"/>
        </pc:sldMkLst>
        <pc:spChg chg="mod">
          <ac:chgData name="Leonie Smith" userId="fed1330f33f5650e" providerId="LiveId" clId="{4B50FF20-F78F-4DA2-962E-E9F475245718}" dt="2023-01-20T09:02:11.021" v="16" actId="1076"/>
          <ac:spMkLst>
            <pc:docMk/>
            <pc:sldMk cId="3825192487" sldId="264"/>
            <ac:spMk id="5" creationId="{B69DCE30-481F-4C0D-9139-AB4CA9EDE83A}"/>
          </ac:spMkLst>
        </pc:spChg>
        <pc:picChg chg="del">
          <ac:chgData name="Leonie Smith" userId="fed1330f33f5650e" providerId="LiveId" clId="{4B50FF20-F78F-4DA2-962E-E9F475245718}" dt="2023-01-20T09:04:32.128" v="28"/>
          <ac:picMkLst>
            <pc:docMk/>
            <pc:sldMk cId="3825192487" sldId="264"/>
            <ac:picMk id="2" creationId="{9E9F011A-8F11-4EE6-865A-148C6A6694B2}"/>
          </ac:picMkLst>
        </pc:picChg>
      </pc:sldChg>
      <pc:sldChg chg="delSp modSp mod modTransition modAnim">
        <pc:chgData name="Leonie Smith" userId="fed1330f33f5650e" providerId="LiveId" clId="{4B50FF20-F78F-4DA2-962E-E9F475245718}" dt="2023-01-20T09:04:32.128" v="28"/>
        <pc:sldMkLst>
          <pc:docMk/>
          <pc:sldMk cId="3726840763" sldId="265"/>
        </pc:sldMkLst>
        <pc:spChg chg="mod">
          <ac:chgData name="Leonie Smith" userId="fed1330f33f5650e" providerId="LiveId" clId="{4B50FF20-F78F-4DA2-962E-E9F475245718}" dt="2023-01-20T09:02:36.655" v="19"/>
          <ac:spMkLst>
            <pc:docMk/>
            <pc:sldMk cId="3726840763" sldId="265"/>
            <ac:spMk id="6" creationId="{71C7F2BC-607C-478F-849C-59123F7AEE12}"/>
          </ac:spMkLst>
        </pc:spChg>
        <pc:picChg chg="del">
          <ac:chgData name="Leonie Smith" userId="fed1330f33f5650e" providerId="LiveId" clId="{4B50FF20-F78F-4DA2-962E-E9F475245718}" dt="2023-01-20T09:04:32.128" v="28"/>
          <ac:picMkLst>
            <pc:docMk/>
            <pc:sldMk cId="3726840763" sldId="265"/>
            <ac:picMk id="9" creationId="{AB0B66AF-8509-4B2C-9BA0-8C12256A01A6}"/>
          </ac:picMkLst>
        </pc:picChg>
      </pc:sldChg>
      <pc:sldChg chg="delSp modSp mod modTransition modAnim">
        <pc:chgData name="Leonie Smith" userId="fed1330f33f5650e" providerId="LiveId" clId="{4B50FF20-F78F-4DA2-962E-E9F475245718}" dt="2023-01-20T09:04:32.128" v="28"/>
        <pc:sldMkLst>
          <pc:docMk/>
          <pc:sldMk cId="3467577272" sldId="267"/>
        </pc:sldMkLst>
        <pc:spChg chg="mod">
          <ac:chgData name="Leonie Smith" userId="fed1330f33f5650e" providerId="LiveId" clId="{4B50FF20-F78F-4DA2-962E-E9F475245718}" dt="2023-01-20T09:03:07.589" v="22"/>
          <ac:spMkLst>
            <pc:docMk/>
            <pc:sldMk cId="3467577272" sldId="267"/>
            <ac:spMk id="4" creationId="{DC26932A-A305-4CBB-B050-84D4B210C73C}"/>
          </ac:spMkLst>
        </pc:spChg>
        <pc:picChg chg="del">
          <ac:chgData name="Leonie Smith" userId="fed1330f33f5650e" providerId="LiveId" clId="{4B50FF20-F78F-4DA2-962E-E9F475245718}" dt="2023-01-20T09:04:32.128" v="28"/>
          <ac:picMkLst>
            <pc:docMk/>
            <pc:sldMk cId="3467577272" sldId="267"/>
            <ac:picMk id="6" creationId="{8B21B6FD-98FE-4911-8164-BFC684CB85F0}"/>
          </ac:picMkLst>
        </pc:picChg>
      </pc:sldChg>
      <pc:sldChg chg="delSp modSp mod modTransition modAnim">
        <pc:chgData name="Leonie Smith" userId="fed1330f33f5650e" providerId="LiveId" clId="{4B50FF20-F78F-4DA2-962E-E9F475245718}" dt="2023-01-20T09:04:32.128" v="28"/>
        <pc:sldMkLst>
          <pc:docMk/>
          <pc:sldMk cId="856279140" sldId="268"/>
        </pc:sldMkLst>
        <pc:spChg chg="mod">
          <ac:chgData name="Leonie Smith" userId="fed1330f33f5650e" providerId="LiveId" clId="{4B50FF20-F78F-4DA2-962E-E9F475245718}" dt="2023-01-20T09:03:17.010" v="24"/>
          <ac:spMkLst>
            <pc:docMk/>
            <pc:sldMk cId="856279140" sldId="268"/>
            <ac:spMk id="6" creationId="{6406B6BE-5E39-4686-BCB6-E12C1B6B26F4}"/>
          </ac:spMkLst>
        </pc:spChg>
        <pc:picChg chg="del">
          <ac:chgData name="Leonie Smith" userId="fed1330f33f5650e" providerId="LiveId" clId="{4B50FF20-F78F-4DA2-962E-E9F475245718}" dt="2023-01-20T09:04:32.128" v="28"/>
          <ac:picMkLst>
            <pc:docMk/>
            <pc:sldMk cId="856279140" sldId="268"/>
            <ac:picMk id="7" creationId="{F0919C39-739A-4C4D-A256-F5F3D432EAE5}"/>
          </ac:picMkLst>
        </pc:picChg>
      </pc:sldChg>
      <pc:sldChg chg="addSp delSp modSp mod modTransition modAnim">
        <pc:chgData name="Leonie Smith" userId="fed1330f33f5650e" providerId="LiveId" clId="{4B50FF20-F78F-4DA2-962E-E9F475245718}" dt="2023-01-20T09:04:32.128" v="28"/>
        <pc:sldMkLst>
          <pc:docMk/>
          <pc:sldMk cId="3429395868" sldId="277"/>
        </pc:sldMkLst>
        <pc:spChg chg="add mod">
          <ac:chgData name="Leonie Smith" userId="fed1330f33f5650e" providerId="LiveId" clId="{4B50FF20-F78F-4DA2-962E-E9F475245718}" dt="2023-01-20T09:02:16.599" v="17"/>
          <ac:spMkLst>
            <pc:docMk/>
            <pc:sldMk cId="3429395868" sldId="277"/>
            <ac:spMk id="4" creationId="{BD308E05-6CEE-D6A9-AD66-3191E15E299E}"/>
          </ac:spMkLst>
        </pc:spChg>
        <pc:spChg chg="del">
          <ac:chgData name="Leonie Smith" userId="fed1330f33f5650e" providerId="LiveId" clId="{4B50FF20-F78F-4DA2-962E-E9F475245718}" dt="2023-01-20T09:00:22.975" v="0" actId="21"/>
          <ac:spMkLst>
            <pc:docMk/>
            <pc:sldMk cId="3429395868" sldId="277"/>
            <ac:spMk id="7" creationId="{456EE5B1-B76D-4F93-9ECF-6CA71ADCD733}"/>
          </ac:spMkLst>
        </pc:spChg>
        <pc:picChg chg="del">
          <ac:chgData name="Leonie Smith" userId="fed1330f33f5650e" providerId="LiveId" clId="{4B50FF20-F78F-4DA2-962E-E9F475245718}" dt="2023-01-20T09:04:32.128" v="28"/>
          <ac:picMkLst>
            <pc:docMk/>
            <pc:sldMk cId="3429395868" sldId="277"/>
            <ac:picMk id="6" creationId="{9640F847-ECD2-42F4-BCD1-C039729B9831}"/>
          </ac:picMkLst>
        </pc:picChg>
      </pc:sldChg>
      <pc:sldChg chg="modTransition">
        <pc:chgData name="Leonie Smith" userId="fed1330f33f5650e" providerId="LiveId" clId="{4B50FF20-F78F-4DA2-962E-E9F475245718}" dt="2023-01-20T09:04:32.128" v="28"/>
        <pc:sldMkLst>
          <pc:docMk/>
          <pc:sldMk cId="947500540" sldId="278"/>
        </pc:sldMkLst>
      </pc:sldChg>
      <pc:sldChg chg="modSp mod modTransition">
        <pc:chgData name="Leonie Smith" userId="fed1330f33f5650e" providerId="LiveId" clId="{4B50FF20-F78F-4DA2-962E-E9F475245718}" dt="2023-01-20T09:04:32.128" v="28"/>
        <pc:sldMkLst>
          <pc:docMk/>
          <pc:sldMk cId="3759221820" sldId="439"/>
        </pc:sldMkLst>
        <pc:spChg chg="mod">
          <ac:chgData name="Leonie Smith" userId="fed1330f33f5650e" providerId="LiveId" clId="{4B50FF20-F78F-4DA2-962E-E9F475245718}" dt="2023-01-20T09:00:49.437" v="6" actId="20577"/>
          <ac:spMkLst>
            <pc:docMk/>
            <pc:sldMk cId="3759221820" sldId="439"/>
            <ac:spMk id="4" creationId="{9A13E2D8-2F59-44C1-B1D2-79C300C26DD4}"/>
          </ac:spMkLst>
        </pc:spChg>
      </pc:sldChg>
      <pc:sldChg chg="modTransition">
        <pc:chgData name="Leonie Smith" userId="fed1330f33f5650e" providerId="LiveId" clId="{4B50FF20-F78F-4DA2-962E-E9F475245718}" dt="2023-01-20T09:04:32.128" v="28"/>
        <pc:sldMkLst>
          <pc:docMk/>
          <pc:sldMk cId="2594523544" sldId="440"/>
        </pc:sldMkLst>
      </pc:sldChg>
      <pc:sldChg chg="modTransition">
        <pc:chgData name="Leonie Smith" userId="fed1330f33f5650e" providerId="LiveId" clId="{4B50FF20-F78F-4DA2-962E-E9F475245718}" dt="2023-01-20T09:04:32.128" v="28"/>
        <pc:sldMkLst>
          <pc:docMk/>
          <pc:sldMk cId="1843171870" sldId="441"/>
        </pc:sldMkLst>
      </pc:sldChg>
      <pc:sldChg chg="modTransition">
        <pc:chgData name="Leonie Smith" userId="fed1330f33f5650e" providerId="LiveId" clId="{4B50FF20-F78F-4DA2-962E-E9F475245718}" dt="2023-01-20T09:04:32.128" v="28"/>
        <pc:sldMkLst>
          <pc:docMk/>
          <pc:sldMk cId="1232494467" sldId="442"/>
        </pc:sldMkLst>
      </pc:sldChg>
      <pc:sldChg chg="modTransition">
        <pc:chgData name="Leonie Smith" userId="fed1330f33f5650e" providerId="LiveId" clId="{4B50FF20-F78F-4DA2-962E-E9F475245718}" dt="2023-01-20T09:04:32.128" v="28"/>
        <pc:sldMkLst>
          <pc:docMk/>
          <pc:sldMk cId="508432313" sldId="443"/>
        </pc:sldMkLst>
      </pc:sldChg>
      <pc:sldChg chg="modTransition">
        <pc:chgData name="Leonie Smith" userId="fed1330f33f5650e" providerId="LiveId" clId="{4B50FF20-F78F-4DA2-962E-E9F475245718}" dt="2023-01-20T09:04:32.128" v="28"/>
        <pc:sldMkLst>
          <pc:docMk/>
          <pc:sldMk cId="2871664889" sldId="444"/>
        </pc:sldMkLst>
      </pc:sldChg>
      <pc:sldChg chg="modTransition">
        <pc:chgData name="Leonie Smith" userId="fed1330f33f5650e" providerId="LiveId" clId="{4B50FF20-F78F-4DA2-962E-E9F475245718}" dt="2023-01-20T09:04:32.128" v="28"/>
        <pc:sldMkLst>
          <pc:docMk/>
          <pc:sldMk cId="460770174" sldId="445"/>
        </pc:sldMkLst>
      </pc:sldChg>
      <pc:sldChg chg="modTransition">
        <pc:chgData name="Leonie Smith" userId="fed1330f33f5650e" providerId="LiveId" clId="{4B50FF20-F78F-4DA2-962E-E9F475245718}" dt="2023-01-20T09:04:32.128" v="28"/>
        <pc:sldMkLst>
          <pc:docMk/>
          <pc:sldMk cId="659537341" sldId="446"/>
        </pc:sldMkLst>
      </pc:sldChg>
      <pc:sldChg chg="modTransition">
        <pc:chgData name="Leonie Smith" userId="fed1330f33f5650e" providerId="LiveId" clId="{4B50FF20-F78F-4DA2-962E-E9F475245718}" dt="2023-01-20T09:04:32.128" v="28"/>
        <pc:sldMkLst>
          <pc:docMk/>
          <pc:sldMk cId="3397999967" sldId="447"/>
        </pc:sldMkLst>
      </pc:sldChg>
      <pc:sldChg chg="modTransition">
        <pc:chgData name="Leonie Smith" userId="fed1330f33f5650e" providerId="LiveId" clId="{4B50FF20-F78F-4DA2-962E-E9F475245718}" dt="2023-01-20T09:04:32.128" v="28"/>
        <pc:sldMkLst>
          <pc:docMk/>
          <pc:sldMk cId="2490690623" sldId="448"/>
        </pc:sldMkLst>
      </pc:sldChg>
      <pc:sldChg chg="modTransition">
        <pc:chgData name="Leonie Smith" userId="fed1330f33f5650e" providerId="LiveId" clId="{4B50FF20-F78F-4DA2-962E-E9F475245718}" dt="2023-01-20T09:04:32.128" v="28"/>
        <pc:sldMkLst>
          <pc:docMk/>
          <pc:sldMk cId="1634616928" sldId="4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A0487-57EE-4BDE-9A5A-D53EA9042B26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249EC-A084-49E6-8955-98803835DAE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705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377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04800">
              <a:lnSpc>
                <a:spcPts val="2400"/>
              </a:lnSpc>
              <a:spcAft>
                <a:spcPts val="1000"/>
              </a:spcAft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9629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52400">
              <a:lnSpc>
                <a:spcPts val="2400"/>
              </a:lnSpc>
              <a:spcAft>
                <a:spcPts val="1000"/>
              </a:spcAft>
            </a:pP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210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538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8115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0963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973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0068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1724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3191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295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F482-7CA7-4671-8691-D6CA99AA7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7EDA7-2750-4E51-905C-F52E860F4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E941D-6C97-4233-9086-5739B10BE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F3EE9-7D9C-49DB-B048-CE899D2E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105BE-1652-416C-8766-50916BF1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502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C993-34F7-4FF1-8D92-0B25EDD7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D1C7F-3922-4F02-852A-EF7D8688C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2461F-1940-4C73-AA8B-9499DBFF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286DB-3B1D-4BFD-B8DA-DD5145FA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2139A-0DAB-41F0-8297-B713463A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527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BC6408-25FB-4BA0-BEF1-74B4552C5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AD013-9FB8-42F6-A842-4926C1B50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33165-BCA7-4FDD-8CA9-CEF396E8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0A561-42A2-4772-9866-CAC8DCD9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D5FD9-1206-4079-991E-E6CD1119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476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A221-060C-4196-AF17-54BDC466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3F8E7-ED22-452D-86B7-1699658DE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6DC82-4FDD-4EF1-BABC-7523734B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D46AE-BB0F-4070-9FE0-58B91C8C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A8961-8E21-480F-9F2A-A75859B8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33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9B71-FC83-48BB-8AD6-6205C8E2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83F4A-864A-4AA3-B4C0-FC1EAEDB7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C0ED3-6201-497F-BB89-ABA893E5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215A5-03CF-4B2A-899A-9FA84DD5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979DC-2A77-466D-B58D-25C5DFF1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842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A6BF-F89D-4586-8DFD-8AB666E4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B380F-5523-4AC5-9737-FF58B3EAE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9824A-9D7A-4B93-BDEE-94AF384A2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151DA-DA02-4869-AB91-B8B2B5A6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E9446-ECC8-4B23-B09D-C2A9780D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03617-2B04-41DB-B5FC-215B00CE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241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6C07-C0A9-4F96-80B0-68489D15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87A54-0D4A-49F2-9A7B-B189F8844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CB551-9C73-423A-87F2-1FAEAC1AB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3CEA7-A3BC-494D-84F1-656BF35B5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B568B-4D71-4C65-8962-0951ED096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6FE7FD-9828-4EAD-8835-313B3616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63FA2-0844-4E0D-A482-60A4D868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2C976-4432-400B-8A1E-C10501C1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920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3D50-00CA-4EED-9D68-8721E766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1FAAA-8F7A-482E-A416-281591C6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E3465-E28C-4B32-BADA-DCB16BBD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B0D12-1DDF-46B2-983D-EEFB377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838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4B16F-E368-4615-9DEA-13374486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ED17C4-ECA4-4358-B04D-63FB7811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15CBB-77DD-4DB3-AD92-B3945A08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75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667F-0D63-49F9-984C-8B178DEA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2A2F2-59A0-48BA-908B-D1CB0AECE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B2793-38DF-4214-9173-04399CC62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C8C1A-88F1-44FB-9B15-1289E3CAC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FBE39-9B74-4E21-AC18-1F96116E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3E55E-8073-410C-8796-9E5FE0A5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389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94CBD-1608-4112-B870-44AAD618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50315-D6F9-4C1F-803F-3C1B3C8C4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85495-5DB6-4FA7-8669-328B2B9F2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8E6E2-AC0A-4BEC-B0C5-3ABDF108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A4D10-9216-4614-A0EB-955E9047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C132D-4DDF-4F9E-9259-13C91CE4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614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2A656-89DD-49D2-89F1-117DC5C3C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04B55-017B-4316-ABE8-5F9CBBDA3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960FD-534E-4B1E-A0EA-BC3586765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363F7-E12E-4CCB-A8B1-B2C29A7C429F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DC4C7-BFD3-4863-AF98-8B8FEB146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B6E0D-A320-41C3-98BC-5D5FA7EDF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847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DD8B6-7CF3-B888-F5EC-21C5B620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05-3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FCC17-639E-A746-2C00-F40FA58A2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7500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FD0797-063F-4C28-B0C0-065CB773B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329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22D93F-33D8-481A-97AA-3709054AA08D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14:11,12 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286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4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13A man escaped and came to report everything to Abram.</a:t>
            </a:r>
            <a:r>
              <a:rPr lang="en-ZA" sz="4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ZA" sz="4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14Abram heard that Lot had been captured. So he called out his 318 trained men.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843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6A125C-718C-47FC-9B62-73963E276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307365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014581-DD6C-47F1-8A8A-6EFAC5A69DEE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14:13,14 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4503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17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 king of Sodom went out to meet him after his return from the slaughter of </a:t>
            </a:r>
            <a:r>
              <a:rPr lang="en-US" sz="4400" b="0" i="0" dirty="0" err="1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Chedorlaomer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 and the kings who were with him, at the valley of </a:t>
            </a:r>
            <a:r>
              <a:rPr lang="en-US" sz="4400" b="0" i="0" dirty="0" err="1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Shaveh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 (that is, the King’s Valley).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1664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8CAACB-43FC-4FC5-A46D-F863496DD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10689" y="-768096"/>
            <a:ext cx="19104965" cy="10021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26932A-A305-4CBB-B050-84D4B210C73C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14:17 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757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800" dirty="0"/>
              <a:t>After winning the battle, Abraham went to Jerusalem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60770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EA053D-215A-4A5A-8F97-589AAFD65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4134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A11304-ED80-43CC-9E8D-7F30EC3838BD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14:18 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052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18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Melchizedek king of Salem brought out bread and wine. He was priest of God Most High.</a:t>
            </a:r>
            <a:endParaRPr lang="en-ZA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9537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A647-D616-40A0-93E0-C572EEEE5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AFF10-2942-41F5-AAD4-14A01F9E1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AA202-9C42-4A37-A449-C25D67C10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655" y="0"/>
            <a:ext cx="1251065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06B6BE-5E39-4686-BCB6-E12C1B6B26F4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14:18 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6279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D63150-C519-8F33-0F25-35376D7690A3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19</a:t>
            </a:r>
            <a:r>
              <a:rPr lang="en-US" sz="5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He blessed him, and said, “Blessed be Abram of God Most High, possessor of heaven and earth. 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339799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7ADA-A4C9-46FB-9D18-D0C9767C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A238B-3CC8-4B01-92B4-F537560E3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5201A-7977-4CB5-B63E-186348708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242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308E05-6CEE-D6A9-AD66-3191E15E299E}"/>
              </a:ext>
            </a:extLst>
          </p:cNvPr>
          <p:cNvSpPr txBox="1"/>
          <p:nvPr/>
        </p:nvSpPr>
        <p:spPr>
          <a:xfrm>
            <a:off x="315310" y="0"/>
            <a:ext cx="86552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Abram rescues Lot and meets Melchizedek </a:t>
            </a:r>
          </a:p>
          <a:p>
            <a:r>
              <a:rPr lang="en-ZA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14:1-24 </a:t>
            </a:r>
            <a:endParaRPr lang="en-Z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95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9CC7E-4C09-4AD2-93DA-3EFCD7168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0022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BBE08-CAAA-4B42-BFD2-5E4905E231DC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14:19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2407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10B0BB-92F2-B2AD-4439-AD462B2F7B1B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US" sz="5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Blessed be God Most High, who has delivered your enemies into your hand.”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2490690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4A7DA-64C7-4286-8057-751C803A1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7226"/>
            <a:ext cx="12192000" cy="7085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A3B282-56F7-4E7B-A0AB-4ED88123C769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14:20 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6973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7F9D49-8FBE-F60D-AD26-0DA73D22109C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Abram gave him a tenth of all</a:t>
            </a:r>
            <a:r>
              <a:rPr lang="en-US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4616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C50E73-D6C9-4B8D-8C75-2466CC258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4193"/>
            <a:ext cx="12192000" cy="7362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5E0423-D59A-9BC3-206F-F26820FC129D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14:20 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431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Abram rescues Lot and meets Melchizedek </a:t>
            </a:r>
            <a:r>
              <a:rPr lang="en-ZA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14:1-24 </a:t>
            </a:r>
            <a:endParaRPr lang="en-ZA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539DF6-B2D7-4285-ABB8-F7537B023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7242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9DCE30-481F-4C0D-9139-AB4CA9EDE83A}"/>
              </a:ext>
            </a:extLst>
          </p:cNvPr>
          <p:cNvSpPr txBox="1"/>
          <p:nvPr/>
        </p:nvSpPr>
        <p:spPr>
          <a:xfrm>
            <a:off x="315310" y="0"/>
            <a:ext cx="86552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Abram rescues Lot and meets Melchizedek </a:t>
            </a:r>
          </a:p>
          <a:p>
            <a:r>
              <a:rPr lang="en-ZA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14:1-24 </a:t>
            </a:r>
            <a:endParaRPr lang="en-Z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9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At this time there was a war between the kings of this area.</a:t>
            </a:r>
          </a:p>
          <a:p>
            <a:r>
              <a:rPr lang="en-ZA" sz="4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8 …. 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and they set the battle in array against them in the valley of </a:t>
            </a:r>
            <a:r>
              <a:rPr lang="en-US" sz="4800" b="0" i="0" dirty="0" err="1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Siddim</a:t>
            </a:r>
            <a:endParaRPr lang="en-ZA" sz="4800" dirty="0">
              <a:solidFill>
                <a:srgbClr val="44444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9452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6B457E-D963-43D3-803A-8F3FB72AF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867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80AC7A-42BE-4F77-BEE4-6E9586A85E7D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14:8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837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9. </a:t>
            </a:r>
            <a:r>
              <a:rPr lang="en-ZA" sz="48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were four kings against five.</a:t>
            </a:r>
            <a:r>
              <a:rPr lang="en-ZA" sz="4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en-ZA" sz="4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 …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and the kings of Sodom and Gomorrah fled, and some fell there. Those who remained fled to the hills.</a:t>
            </a:r>
            <a:endParaRPr lang="en-ZA" sz="4800" dirty="0">
              <a:solidFill>
                <a:srgbClr val="44444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4317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9FB80-277D-4B13-BA2F-25861218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70001-E18A-45BD-9B22-9EAA20664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A9F6D-1F4A-4681-845C-7372DDBED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06306" y="0"/>
            <a:ext cx="25812611" cy="15518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C7F2BC-607C-478F-849C-59123F7AEE12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14:9,10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684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They took all the goods of Sodom and Gomorrah, and all their food, and went their way. </a:t>
            </a:r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They took Lot, Abram’s brother’s son, who lived in Sodom, and his goods, and departed.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249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342</Words>
  <Application>Microsoft Office PowerPoint</Application>
  <PresentationFormat>Widescreen</PresentationFormat>
  <Paragraphs>46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Microsoft Himalaya </vt:lpstr>
      <vt:lpstr>Office Theme</vt:lpstr>
      <vt:lpstr>05-3</vt:lpstr>
      <vt:lpstr>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Leonie Smith</cp:lastModifiedBy>
  <cp:revision>16</cp:revision>
  <dcterms:created xsi:type="dcterms:W3CDTF">2021-04-20T04:01:28Z</dcterms:created>
  <dcterms:modified xsi:type="dcterms:W3CDTF">2023-01-20T09:04:40Z</dcterms:modified>
</cp:coreProperties>
</file>