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278" r:id="rId3"/>
    <p:sldId id="279" r:id="rId4"/>
    <p:sldId id="256" r:id="rId5"/>
    <p:sldId id="282" r:id="rId6"/>
    <p:sldId id="257" r:id="rId7"/>
    <p:sldId id="281" r:id="rId8"/>
    <p:sldId id="258" r:id="rId9"/>
    <p:sldId id="283" r:id="rId10"/>
    <p:sldId id="259" r:id="rId11"/>
    <p:sldId id="284" r:id="rId12"/>
    <p:sldId id="260" r:id="rId13"/>
    <p:sldId id="285" r:id="rId14"/>
    <p:sldId id="261" r:id="rId15"/>
    <p:sldId id="286" r:id="rId16"/>
    <p:sldId id="262" r:id="rId17"/>
    <p:sldId id="287" r:id="rId18"/>
    <p:sldId id="263" r:id="rId19"/>
    <p:sldId id="288" r:id="rId20"/>
    <p:sldId id="264" r:id="rId21"/>
    <p:sldId id="289" r:id="rId22"/>
    <p:sldId id="265" r:id="rId23"/>
    <p:sldId id="290" r:id="rId24"/>
    <p:sldId id="276" r:id="rId25"/>
    <p:sldId id="291" r:id="rId26"/>
    <p:sldId id="267" r:id="rId27"/>
    <p:sldId id="292" r:id="rId28"/>
    <p:sldId id="268" r:id="rId29"/>
    <p:sldId id="293" r:id="rId30"/>
    <p:sldId id="269" r:id="rId31"/>
    <p:sldId id="294" r:id="rId32"/>
    <p:sldId id="270" r:id="rId33"/>
    <p:sldId id="295" r:id="rId34"/>
    <p:sldId id="271" r:id="rId35"/>
    <p:sldId id="297" r:id="rId36"/>
    <p:sldId id="272" r:id="rId37"/>
    <p:sldId id="296" r:id="rId38"/>
    <p:sldId id="273" r:id="rId39"/>
    <p:sldId id="298" r:id="rId40"/>
    <p:sldId id="27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AABE85-A3A9-4774-BB06-F63096A11CAE}" v="4" dt="2023-01-20T09:26:14.3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61" autoAdjust="0"/>
    <p:restoredTop sz="94951" autoAdjust="0"/>
  </p:normalViewPr>
  <p:slideViewPr>
    <p:cSldViewPr snapToGrid="0">
      <p:cViewPr varScale="1">
        <p:scale>
          <a:sx n="80" d="100"/>
          <a:sy n="80" d="100"/>
        </p:scale>
        <p:origin x="13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 Smith" userId="fed1330f33f5650e" providerId="LiveId" clId="{11AABE85-A3A9-4774-BB06-F63096A11CAE}"/>
    <pc:docChg chg="custSel modSld">
      <pc:chgData name="Leonie Smith" userId="fed1330f33f5650e" providerId="LiveId" clId="{11AABE85-A3A9-4774-BB06-F63096A11CAE}" dt="2023-01-20T09:26:43.903" v="40" actId="21"/>
      <pc:docMkLst>
        <pc:docMk/>
      </pc:docMkLst>
      <pc:sldChg chg="delSp modSp mod modTransition modAnim">
        <pc:chgData name="Leonie Smith" userId="fed1330f33f5650e" providerId="LiveId" clId="{11AABE85-A3A9-4774-BB06-F63096A11CAE}" dt="2023-01-20T09:26:32.181" v="39" actId="21"/>
        <pc:sldMkLst>
          <pc:docMk/>
          <pc:sldMk cId="4098069322" sldId="256"/>
        </pc:sldMkLst>
        <pc:spChg chg="mod">
          <ac:chgData name="Leonie Smith" userId="fed1330f33f5650e" providerId="LiveId" clId="{11AABE85-A3A9-4774-BB06-F63096A11CAE}" dt="2023-01-20T09:21:28.236" v="11" actId="207"/>
          <ac:spMkLst>
            <pc:docMk/>
            <pc:sldMk cId="4098069322" sldId="256"/>
            <ac:spMk id="6" creationId="{FDE421CA-6591-4464-A554-2E04BD998D53}"/>
          </ac:spMkLst>
        </pc:spChg>
        <pc:picChg chg="del">
          <ac:chgData name="Leonie Smith" userId="fed1330f33f5650e" providerId="LiveId" clId="{11AABE85-A3A9-4774-BB06-F63096A11CAE}" dt="2023-01-20T09:25:35.895" v="33"/>
          <ac:picMkLst>
            <pc:docMk/>
            <pc:sldMk cId="4098069322" sldId="256"/>
            <ac:picMk id="7" creationId="{A437F088-7CC8-4734-AE26-CF264E9B713F}"/>
          </ac:picMkLst>
        </pc:picChg>
        <pc:picChg chg="del">
          <ac:chgData name="Leonie Smith" userId="fed1330f33f5650e" providerId="LiveId" clId="{11AABE85-A3A9-4774-BB06-F63096A11CAE}" dt="2023-01-20T09:26:32.181" v="39" actId="21"/>
          <ac:picMkLst>
            <pc:docMk/>
            <pc:sldMk cId="4098069322" sldId="256"/>
            <ac:picMk id="8" creationId="{EC47185D-F3D1-4E18-8A88-230169990C9E}"/>
          </ac:picMkLst>
        </pc:picChg>
      </pc:sldChg>
      <pc:sldChg chg="delSp modSp mod modTransition modAnim">
        <pc:chgData name="Leonie Smith" userId="fed1330f33f5650e" providerId="LiveId" clId="{11AABE85-A3A9-4774-BB06-F63096A11CAE}" dt="2023-01-20T09:26:26.983" v="38" actId="21"/>
        <pc:sldMkLst>
          <pc:docMk/>
          <pc:sldMk cId="3099934384" sldId="257"/>
        </pc:sldMkLst>
        <pc:spChg chg="mod">
          <ac:chgData name="Leonie Smith" userId="fed1330f33f5650e" providerId="LiveId" clId="{11AABE85-A3A9-4774-BB06-F63096A11CAE}" dt="2023-01-20T09:22:49.971" v="13"/>
          <ac:spMkLst>
            <pc:docMk/>
            <pc:sldMk cId="3099934384" sldId="257"/>
            <ac:spMk id="5" creationId="{B058E976-349B-4AE4-9F5C-F57C5BA69B60}"/>
          </ac:spMkLst>
        </pc:spChg>
        <pc:picChg chg="del">
          <ac:chgData name="Leonie Smith" userId="fed1330f33f5650e" providerId="LiveId" clId="{11AABE85-A3A9-4774-BB06-F63096A11CAE}" dt="2023-01-20T09:26:26.983" v="38" actId="21"/>
          <ac:picMkLst>
            <pc:docMk/>
            <pc:sldMk cId="3099934384" sldId="257"/>
            <ac:picMk id="7" creationId="{459B5D77-B097-4498-A5E0-98800103A98B}"/>
          </ac:picMkLst>
        </pc:picChg>
        <pc:picChg chg="del">
          <ac:chgData name="Leonie Smith" userId="fed1330f33f5650e" providerId="LiveId" clId="{11AABE85-A3A9-4774-BB06-F63096A11CAE}" dt="2023-01-20T09:25:35.895" v="33"/>
          <ac:picMkLst>
            <pc:docMk/>
            <pc:sldMk cId="3099934384" sldId="257"/>
            <ac:picMk id="8" creationId="{F7E4E4B2-5B88-486A-A42B-FAFA361CF7DE}"/>
          </ac:picMkLst>
        </pc:picChg>
      </pc:sldChg>
      <pc:sldChg chg="delSp modSp mod modTransition modAnim">
        <pc:chgData name="Leonie Smith" userId="fed1330f33f5650e" providerId="LiveId" clId="{11AABE85-A3A9-4774-BB06-F63096A11CAE}" dt="2023-01-20T09:25:35.895" v="33"/>
        <pc:sldMkLst>
          <pc:docMk/>
          <pc:sldMk cId="2475641783" sldId="258"/>
        </pc:sldMkLst>
        <pc:spChg chg="mod">
          <ac:chgData name="Leonie Smith" userId="fed1330f33f5650e" providerId="LiveId" clId="{11AABE85-A3A9-4774-BB06-F63096A11CAE}" dt="2023-01-20T09:22:55.552" v="14"/>
          <ac:spMkLst>
            <pc:docMk/>
            <pc:sldMk cId="2475641783" sldId="258"/>
            <ac:spMk id="4" creationId="{8CBD38BC-8E1E-47BC-8360-DD9E68E6F07F}"/>
          </ac:spMkLst>
        </pc:spChg>
        <pc:picChg chg="del">
          <ac:chgData name="Leonie Smith" userId="fed1330f33f5650e" providerId="LiveId" clId="{11AABE85-A3A9-4774-BB06-F63096A11CAE}" dt="2023-01-20T09:25:35.895" v="33"/>
          <ac:picMkLst>
            <pc:docMk/>
            <pc:sldMk cId="2475641783" sldId="258"/>
            <ac:picMk id="8" creationId="{F5983DB4-AC57-4C0D-ADFF-FF0D82DFBB0A}"/>
          </ac:picMkLst>
        </pc:picChg>
      </pc:sldChg>
      <pc:sldChg chg="delSp modSp mod modTransition modAnim">
        <pc:chgData name="Leonie Smith" userId="fed1330f33f5650e" providerId="LiveId" clId="{11AABE85-A3A9-4774-BB06-F63096A11CAE}" dt="2023-01-20T09:25:35.895" v="33"/>
        <pc:sldMkLst>
          <pc:docMk/>
          <pc:sldMk cId="131852093" sldId="259"/>
        </pc:sldMkLst>
        <pc:spChg chg="mod">
          <ac:chgData name="Leonie Smith" userId="fed1330f33f5650e" providerId="LiveId" clId="{11AABE85-A3A9-4774-BB06-F63096A11CAE}" dt="2023-01-20T09:23:00.733" v="15"/>
          <ac:spMkLst>
            <pc:docMk/>
            <pc:sldMk cId="131852093" sldId="259"/>
            <ac:spMk id="5" creationId="{7BF2CC07-60ED-4EB2-875B-FDAF659FEA44}"/>
          </ac:spMkLst>
        </pc:spChg>
        <pc:picChg chg="del">
          <ac:chgData name="Leonie Smith" userId="fed1330f33f5650e" providerId="LiveId" clId="{11AABE85-A3A9-4774-BB06-F63096A11CAE}" dt="2023-01-20T09:25:35.895" v="33"/>
          <ac:picMkLst>
            <pc:docMk/>
            <pc:sldMk cId="131852093" sldId="259"/>
            <ac:picMk id="4" creationId="{7CABCA85-9636-48E0-9E8A-DE4D6A353F39}"/>
          </ac:picMkLst>
        </pc:picChg>
      </pc:sldChg>
      <pc:sldChg chg="delSp modSp mod modTransition modAnim">
        <pc:chgData name="Leonie Smith" userId="fed1330f33f5650e" providerId="LiveId" clId="{11AABE85-A3A9-4774-BB06-F63096A11CAE}" dt="2023-01-20T09:25:35.895" v="33"/>
        <pc:sldMkLst>
          <pc:docMk/>
          <pc:sldMk cId="679108263" sldId="260"/>
        </pc:sldMkLst>
        <pc:spChg chg="mod">
          <ac:chgData name="Leonie Smith" userId="fed1330f33f5650e" providerId="LiveId" clId="{11AABE85-A3A9-4774-BB06-F63096A11CAE}" dt="2023-01-20T09:23:38.884" v="16"/>
          <ac:spMkLst>
            <pc:docMk/>
            <pc:sldMk cId="679108263" sldId="260"/>
            <ac:spMk id="4" creationId="{A971025D-F4A3-4ED4-AB8D-EE3F8B5C0FBD}"/>
          </ac:spMkLst>
        </pc:spChg>
        <pc:picChg chg="del">
          <ac:chgData name="Leonie Smith" userId="fed1330f33f5650e" providerId="LiveId" clId="{11AABE85-A3A9-4774-BB06-F63096A11CAE}" dt="2023-01-20T09:25:35.895" v="33"/>
          <ac:picMkLst>
            <pc:docMk/>
            <pc:sldMk cId="679108263" sldId="260"/>
            <ac:picMk id="7" creationId="{C57914CC-FBC8-43D2-8FBA-A464F131CFFB}"/>
          </ac:picMkLst>
        </pc:picChg>
      </pc:sldChg>
      <pc:sldChg chg="delSp modSp mod modTransition modAnim">
        <pc:chgData name="Leonie Smith" userId="fed1330f33f5650e" providerId="LiveId" clId="{11AABE85-A3A9-4774-BB06-F63096A11CAE}" dt="2023-01-20T09:26:43.903" v="40" actId="21"/>
        <pc:sldMkLst>
          <pc:docMk/>
          <pc:sldMk cId="3082524366" sldId="261"/>
        </pc:sldMkLst>
        <pc:spChg chg="mod">
          <ac:chgData name="Leonie Smith" userId="fed1330f33f5650e" providerId="LiveId" clId="{11AABE85-A3A9-4774-BB06-F63096A11CAE}" dt="2023-01-20T09:23:47.216" v="17"/>
          <ac:spMkLst>
            <pc:docMk/>
            <pc:sldMk cId="3082524366" sldId="261"/>
            <ac:spMk id="6" creationId="{0D976564-10CC-43F9-B12A-EF79E2208F60}"/>
          </ac:spMkLst>
        </pc:spChg>
        <pc:picChg chg="del">
          <ac:chgData name="Leonie Smith" userId="fed1330f33f5650e" providerId="LiveId" clId="{11AABE85-A3A9-4774-BB06-F63096A11CAE}" dt="2023-01-20T09:26:43.903" v="40" actId="21"/>
          <ac:picMkLst>
            <pc:docMk/>
            <pc:sldMk cId="3082524366" sldId="261"/>
            <ac:picMk id="5" creationId="{D659E5F1-46FF-4B48-95AF-4EA55A7B3FAE}"/>
          </ac:picMkLst>
        </pc:picChg>
        <pc:picChg chg="del">
          <ac:chgData name="Leonie Smith" userId="fed1330f33f5650e" providerId="LiveId" clId="{11AABE85-A3A9-4774-BB06-F63096A11CAE}" dt="2023-01-20T09:25:35.895" v="33"/>
          <ac:picMkLst>
            <pc:docMk/>
            <pc:sldMk cId="3082524366" sldId="261"/>
            <ac:picMk id="9" creationId="{EB385036-124F-4046-A115-33D9B7EA5AE4}"/>
          </ac:picMkLst>
        </pc:picChg>
      </pc:sldChg>
      <pc:sldChg chg="delSp modSp mod modTransition modAnim">
        <pc:chgData name="Leonie Smith" userId="fed1330f33f5650e" providerId="LiveId" clId="{11AABE85-A3A9-4774-BB06-F63096A11CAE}" dt="2023-01-20T09:25:35.895" v="33"/>
        <pc:sldMkLst>
          <pc:docMk/>
          <pc:sldMk cId="4031694401" sldId="262"/>
        </pc:sldMkLst>
        <pc:spChg chg="mod">
          <ac:chgData name="Leonie Smith" userId="fed1330f33f5650e" providerId="LiveId" clId="{11AABE85-A3A9-4774-BB06-F63096A11CAE}" dt="2023-01-20T09:24:06.816" v="19"/>
          <ac:spMkLst>
            <pc:docMk/>
            <pc:sldMk cId="4031694401" sldId="262"/>
            <ac:spMk id="6" creationId="{C7F5930B-E653-494C-AFB8-A46F6B6E1BE8}"/>
          </ac:spMkLst>
        </pc:spChg>
        <pc:picChg chg="del">
          <ac:chgData name="Leonie Smith" userId="fed1330f33f5650e" providerId="LiveId" clId="{11AABE85-A3A9-4774-BB06-F63096A11CAE}" dt="2023-01-20T09:23:52.199" v="18" actId="21"/>
          <ac:picMkLst>
            <pc:docMk/>
            <pc:sldMk cId="4031694401" sldId="262"/>
            <ac:picMk id="4" creationId="{689EBD77-9587-4AB8-A9EA-D3E502A0B2B8}"/>
          </ac:picMkLst>
        </pc:picChg>
        <pc:picChg chg="del">
          <ac:chgData name="Leonie Smith" userId="fed1330f33f5650e" providerId="LiveId" clId="{11AABE85-A3A9-4774-BB06-F63096A11CAE}" dt="2023-01-20T09:25:35.895" v="33"/>
          <ac:picMkLst>
            <pc:docMk/>
            <pc:sldMk cId="4031694401" sldId="262"/>
            <ac:picMk id="10" creationId="{48F0FF1A-C7DA-49A7-B0C7-CDC235C32A05}"/>
          </ac:picMkLst>
        </pc:picChg>
      </pc:sldChg>
      <pc:sldChg chg="delSp modSp mod modTransition modAnim">
        <pc:chgData name="Leonie Smith" userId="fed1330f33f5650e" providerId="LiveId" clId="{11AABE85-A3A9-4774-BB06-F63096A11CAE}" dt="2023-01-20T09:25:35.895" v="33"/>
        <pc:sldMkLst>
          <pc:docMk/>
          <pc:sldMk cId="1779862104" sldId="263"/>
        </pc:sldMkLst>
        <pc:spChg chg="mod">
          <ac:chgData name="Leonie Smith" userId="fed1330f33f5650e" providerId="LiveId" clId="{11AABE85-A3A9-4774-BB06-F63096A11CAE}" dt="2023-01-20T09:24:12.262" v="20"/>
          <ac:spMkLst>
            <pc:docMk/>
            <pc:sldMk cId="1779862104" sldId="263"/>
            <ac:spMk id="4" creationId="{A42BE2A6-BCE6-4FA2-82DA-613302CA37BC}"/>
          </ac:spMkLst>
        </pc:spChg>
        <pc:picChg chg="del">
          <ac:chgData name="Leonie Smith" userId="fed1330f33f5650e" providerId="LiveId" clId="{11AABE85-A3A9-4774-BB06-F63096A11CAE}" dt="2023-01-20T09:25:35.895" v="33"/>
          <ac:picMkLst>
            <pc:docMk/>
            <pc:sldMk cId="1779862104" sldId="263"/>
            <ac:picMk id="7" creationId="{097949DA-3880-4740-AA63-185751CD74CA}"/>
          </ac:picMkLst>
        </pc:picChg>
      </pc:sldChg>
      <pc:sldChg chg="delSp modSp mod modTransition modAnim">
        <pc:chgData name="Leonie Smith" userId="fed1330f33f5650e" providerId="LiveId" clId="{11AABE85-A3A9-4774-BB06-F63096A11CAE}" dt="2023-01-20T09:25:35.895" v="33"/>
        <pc:sldMkLst>
          <pc:docMk/>
          <pc:sldMk cId="1386755097" sldId="264"/>
        </pc:sldMkLst>
        <pc:spChg chg="mod">
          <ac:chgData name="Leonie Smith" userId="fed1330f33f5650e" providerId="LiveId" clId="{11AABE85-A3A9-4774-BB06-F63096A11CAE}" dt="2023-01-20T09:24:18.481" v="21"/>
          <ac:spMkLst>
            <pc:docMk/>
            <pc:sldMk cId="1386755097" sldId="264"/>
            <ac:spMk id="4" creationId="{ECD8AE5C-1A4A-4DD6-91EF-8A05AD5ACD15}"/>
          </ac:spMkLst>
        </pc:spChg>
        <pc:picChg chg="del">
          <ac:chgData name="Leonie Smith" userId="fed1330f33f5650e" providerId="LiveId" clId="{11AABE85-A3A9-4774-BB06-F63096A11CAE}" dt="2023-01-20T09:25:35.895" v="33"/>
          <ac:picMkLst>
            <pc:docMk/>
            <pc:sldMk cId="1386755097" sldId="264"/>
            <ac:picMk id="7" creationId="{2FCF9749-FAF5-4D8C-B9AE-7419D924C898}"/>
          </ac:picMkLst>
        </pc:picChg>
      </pc:sldChg>
      <pc:sldChg chg="delSp modSp mod modTransition modAnim">
        <pc:chgData name="Leonie Smith" userId="fed1330f33f5650e" providerId="LiveId" clId="{11AABE85-A3A9-4774-BB06-F63096A11CAE}" dt="2023-01-20T09:25:35.895" v="33"/>
        <pc:sldMkLst>
          <pc:docMk/>
          <pc:sldMk cId="2944509812" sldId="265"/>
        </pc:sldMkLst>
        <pc:spChg chg="mod">
          <ac:chgData name="Leonie Smith" userId="fed1330f33f5650e" providerId="LiveId" clId="{11AABE85-A3A9-4774-BB06-F63096A11CAE}" dt="2023-01-20T09:24:23.605" v="22"/>
          <ac:spMkLst>
            <pc:docMk/>
            <pc:sldMk cId="2944509812" sldId="265"/>
            <ac:spMk id="4" creationId="{61D29D51-9CC7-4EC2-8A5D-F2CE72BACCE3}"/>
          </ac:spMkLst>
        </pc:spChg>
        <pc:picChg chg="del">
          <ac:chgData name="Leonie Smith" userId="fed1330f33f5650e" providerId="LiveId" clId="{11AABE85-A3A9-4774-BB06-F63096A11CAE}" dt="2023-01-20T09:25:35.895" v="33"/>
          <ac:picMkLst>
            <pc:docMk/>
            <pc:sldMk cId="2944509812" sldId="265"/>
            <ac:picMk id="11" creationId="{EB14EAFF-900A-4803-8D62-537FE9CA2B22}"/>
          </ac:picMkLst>
        </pc:picChg>
      </pc:sldChg>
      <pc:sldChg chg="delSp modSp mod modTransition modAnim">
        <pc:chgData name="Leonie Smith" userId="fed1330f33f5650e" providerId="LiveId" clId="{11AABE85-A3A9-4774-BB06-F63096A11CAE}" dt="2023-01-20T09:25:35.895" v="33"/>
        <pc:sldMkLst>
          <pc:docMk/>
          <pc:sldMk cId="1610172514" sldId="267"/>
        </pc:sldMkLst>
        <pc:spChg chg="mod">
          <ac:chgData name="Leonie Smith" userId="fed1330f33f5650e" providerId="LiveId" clId="{11AABE85-A3A9-4774-BB06-F63096A11CAE}" dt="2023-01-20T09:24:34.763" v="24"/>
          <ac:spMkLst>
            <pc:docMk/>
            <pc:sldMk cId="1610172514" sldId="267"/>
            <ac:spMk id="5" creationId="{6EE0E830-74D7-4D08-81FF-5BFBD962FFC7}"/>
          </ac:spMkLst>
        </pc:spChg>
        <pc:picChg chg="del">
          <ac:chgData name="Leonie Smith" userId="fed1330f33f5650e" providerId="LiveId" clId="{11AABE85-A3A9-4774-BB06-F63096A11CAE}" dt="2023-01-20T09:25:35.895" v="33"/>
          <ac:picMkLst>
            <pc:docMk/>
            <pc:sldMk cId="1610172514" sldId="267"/>
            <ac:picMk id="4" creationId="{80E5A040-7987-446B-B8B2-E63EA353EA7B}"/>
          </ac:picMkLst>
        </pc:picChg>
      </pc:sldChg>
      <pc:sldChg chg="delSp modSp mod modTransition modAnim">
        <pc:chgData name="Leonie Smith" userId="fed1330f33f5650e" providerId="LiveId" clId="{11AABE85-A3A9-4774-BB06-F63096A11CAE}" dt="2023-01-20T09:25:35.895" v="33"/>
        <pc:sldMkLst>
          <pc:docMk/>
          <pc:sldMk cId="2435755642" sldId="268"/>
        </pc:sldMkLst>
        <pc:spChg chg="mod">
          <ac:chgData name="Leonie Smith" userId="fed1330f33f5650e" providerId="LiveId" clId="{11AABE85-A3A9-4774-BB06-F63096A11CAE}" dt="2023-01-20T09:24:40.576" v="25"/>
          <ac:spMkLst>
            <pc:docMk/>
            <pc:sldMk cId="2435755642" sldId="268"/>
            <ac:spMk id="5" creationId="{3324D3C6-B500-4D4B-8A01-7EDBF7D9A185}"/>
          </ac:spMkLst>
        </pc:spChg>
        <pc:picChg chg="del">
          <ac:chgData name="Leonie Smith" userId="fed1330f33f5650e" providerId="LiveId" clId="{11AABE85-A3A9-4774-BB06-F63096A11CAE}" dt="2023-01-20T09:25:35.895" v="33"/>
          <ac:picMkLst>
            <pc:docMk/>
            <pc:sldMk cId="2435755642" sldId="268"/>
            <ac:picMk id="4" creationId="{A26EE9F8-4686-4AE4-86A6-D52461099389}"/>
          </ac:picMkLst>
        </pc:picChg>
      </pc:sldChg>
      <pc:sldChg chg="delSp modSp mod modTransition modAnim">
        <pc:chgData name="Leonie Smith" userId="fed1330f33f5650e" providerId="LiveId" clId="{11AABE85-A3A9-4774-BB06-F63096A11CAE}" dt="2023-01-20T09:25:35.895" v="33"/>
        <pc:sldMkLst>
          <pc:docMk/>
          <pc:sldMk cId="346981347" sldId="269"/>
        </pc:sldMkLst>
        <pc:spChg chg="mod">
          <ac:chgData name="Leonie Smith" userId="fed1330f33f5650e" providerId="LiveId" clId="{11AABE85-A3A9-4774-BB06-F63096A11CAE}" dt="2023-01-20T09:24:46.019" v="26"/>
          <ac:spMkLst>
            <pc:docMk/>
            <pc:sldMk cId="346981347" sldId="269"/>
            <ac:spMk id="4" creationId="{CB69BD32-62BD-4E5A-BA7A-D280FD8AA0C5}"/>
          </ac:spMkLst>
        </pc:spChg>
        <pc:picChg chg="del">
          <ac:chgData name="Leonie Smith" userId="fed1330f33f5650e" providerId="LiveId" clId="{11AABE85-A3A9-4774-BB06-F63096A11CAE}" dt="2023-01-20T09:25:35.895" v="33"/>
          <ac:picMkLst>
            <pc:docMk/>
            <pc:sldMk cId="346981347" sldId="269"/>
            <ac:picMk id="8" creationId="{A63CA60B-6CAF-4BC0-8592-B1E31C96C7B6}"/>
          </ac:picMkLst>
        </pc:picChg>
      </pc:sldChg>
      <pc:sldChg chg="delSp modSp mod modTransition modAnim">
        <pc:chgData name="Leonie Smith" userId="fed1330f33f5650e" providerId="LiveId" clId="{11AABE85-A3A9-4774-BB06-F63096A11CAE}" dt="2023-01-20T09:25:35.895" v="33"/>
        <pc:sldMkLst>
          <pc:docMk/>
          <pc:sldMk cId="1571241219" sldId="270"/>
        </pc:sldMkLst>
        <pc:spChg chg="mod">
          <ac:chgData name="Leonie Smith" userId="fed1330f33f5650e" providerId="LiveId" clId="{11AABE85-A3A9-4774-BB06-F63096A11CAE}" dt="2023-01-20T09:24:51.491" v="27"/>
          <ac:spMkLst>
            <pc:docMk/>
            <pc:sldMk cId="1571241219" sldId="270"/>
            <ac:spMk id="5" creationId="{EEE62027-55EE-4034-8D68-FCC08B4CEE85}"/>
          </ac:spMkLst>
        </pc:spChg>
        <pc:picChg chg="del">
          <ac:chgData name="Leonie Smith" userId="fed1330f33f5650e" providerId="LiveId" clId="{11AABE85-A3A9-4774-BB06-F63096A11CAE}" dt="2023-01-20T09:25:35.895" v="33"/>
          <ac:picMkLst>
            <pc:docMk/>
            <pc:sldMk cId="1571241219" sldId="270"/>
            <ac:picMk id="4" creationId="{8122F70E-970D-49A6-9A19-D45A462E0D0E}"/>
          </ac:picMkLst>
        </pc:picChg>
      </pc:sldChg>
      <pc:sldChg chg="delSp modSp mod modTransition modAnim">
        <pc:chgData name="Leonie Smith" userId="fed1330f33f5650e" providerId="LiveId" clId="{11AABE85-A3A9-4774-BB06-F63096A11CAE}" dt="2023-01-20T09:25:35.895" v="33"/>
        <pc:sldMkLst>
          <pc:docMk/>
          <pc:sldMk cId="1380224520" sldId="271"/>
        </pc:sldMkLst>
        <pc:spChg chg="mod">
          <ac:chgData name="Leonie Smith" userId="fed1330f33f5650e" providerId="LiveId" clId="{11AABE85-A3A9-4774-BB06-F63096A11CAE}" dt="2023-01-20T09:24:56.239" v="28"/>
          <ac:spMkLst>
            <pc:docMk/>
            <pc:sldMk cId="1380224520" sldId="271"/>
            <ac:spMk id="4" creationId="{52F72655-F165-4770-B088-75C858CD35DD}"/>
          </ac:spMkLst>
        </pc:spChg>
        <pc:picChg chg="del">
          <ac:chgData name="Leonie Smith" userId="fed1330f33f5650e" providerId="LiveId" clId="{11AABE85-A3A9-4774-BB06-F63096A11CAE}" dt="2023-01-20T09:25:35.895" v="33"/>
          <ac:picMkLst>
            <pc:docMk/>
            <pc:sldMk cId="1380224520" sldId="271"/>
            <ac:picMk id="9" creationId="{19465410-10C8-4372-ADF2-35A1D0582CF3}"/>
          </ac:picMkLst>
        </pc:picChg>
      </pc:sldChg>
      <pc:sldChg chg="delSp modSp mod modTransition modAnim">
        <pc:chgData name="Leonie Smith" userId="fed1330f33f5650e" providerId="LiveId" clId="{11AABE85-A3A9-4774-BB06-F63096A11CAE}" dt="2023-01-20T09:25:35.895" v="33"/>
        <pc:sldMkLst>
          <pc:docMk/>
          <pc:sldMk cId="2534133888" sldId="272"/>
        </pc:sldMkLst>
        <pc:spChg chg="mod">
          <ac:chgData name="Leonie Smith" userId="fed1330f33f5650e" providerId="LiveId" clId="{11AABE85-A3A9-4774-BB06-F63096A11CAE}" dt="2023-01-20T09:25:01.181" v="29"/>
          <ac:spMkLst>
            <pc:docMk/>
            <pc:sldMk cId="2534133888" sldId="272"/>
            <ac:spMk id="6" creationId="{C6BE8956-8581-4503-B219-53DFD7A9BAE0}"/>
          </ac:spMkLst>
        </pc:spChg>
        <pc:picChg chg="del">
          <ac:chgData name="Leonie Smith" userId="fed1330f33f5650e" providerId="LiveId" clId="{11AABE85-A3A9-4774-BB06-F63096A11CAE}" dt="2023-01-20T09:25:35.895" v="33"/>
          <ac:picMkLst>
            <pc:docMk/>
            <pc:sldMk cId="2534133888" sldId="272"/>
            <ac:picMk id="2" creationId="{2F2A3335-8E93-4538-90CB-7859FBE554E4}"/>
          </ac:picMkLst>
        </pc:picChg>
      </pc:sldChg>
      <pc:sldChg chg="delSp modSp mod modTransition modAnim">
        <pc:chgData name="Leonie Smith" userId="fed1330f33f5650e" providerId="LiveId" clId="{11AABE85-A3A9-4774-BB06-F63096A11CAE}" dt="2023-01-20T09:25:35.895" v="33"/>
        <pc:sldMkLst>
          <pc:docMk/>
          <pc:sldMk cId="3800824834" sldId="273"/>
        </pc:sldMkLst>
        <pc:spChg chg="mod">
          <ac:chgData name="Leonie Smith" userId="fed1330f33f5650e" providerId="LiveId" clId="{11AABE85-A3A9-4774-BB06-F63096A11CAE}" dt="2023-01-20T09:25:11.092" v="31" actId="1076"/>
          <ac:spMkLst>
            <pc:docMk/>
            <pc:sldMk cId="3800824834" sldId="273"/>
            <ac:spMk id="4" creationId="{399CECC4-196E-4C2E-ABB6-F2DB05006C9A}"/>
          </ac:spMkLst>
        </pc:spChg>
        <pc:picChg chg="del">
          <ac:chgData name="Leonie Smith" userId="fed1330f33f5650e" providerId="LiveId" clId="{11AABE85-A3A9-4774-BB06-F63096A11CAE}" dt="2023-01-20T09:25:35.895" v="33"/>
          <ac:picMkLst>
            <pc:docMk/>
            <pc:sldMk cId="3800824834" sldId="273"/>
            <ac:picMk id="6" creationId="{14C890B3-E17C-4628-998D-E47B4EF04AD6}"/>
          </ac:picMkLst>
        </pc:picChg>
      </pc:sldChg>
      <pc:sldChg chg="delSp modSp mod modTransition modAnim">
        <pc:chgData name="Leonie Smith" userId="fed1330f33f5650e" providerId="LiveId" clId="{11AABE85-A3A9-4774-BB06-F63096A11CAE}" dt="2023-01-20T09:25:35.895" v="33"/>
        <pc:sldMkLst>
          <pc:docMk/>
          <pc:sldMk cId="3310603114" sldId="274"/>
        </pc:sldMkLst>
        <pc:spChg chg="mod">
          <ac:chgData name="Leonie Smith" userId="fed1330f33f5650e" providerId="LiveId" clId="{11AABE85-A3A9-4774-BB06-F63096A11CAE}" dt="2023-01-20T09:25:17.139" v="32"/>
          <ac:spMkLst>
            <pc:docMk/>
            <pc:sldMk cId="3310603114" sldId="274"/>
            <ac:spMk id="4" creationId="{617CCB7D-9BED-4544-A585-B57E1D7B358E}"/>
          </ac:spMkLst>
        </pc:spChg>
        <pc:picChg chg="del">
          <ac:chgData name="Leonie Smith" userId="fed1330f33f5650e" providerId="LiveId" clId="{11AABE85-A3A9-4774-BB06-F63096A11CAE}" dt="2023-01-20T09:25:35.895" v="33"/>
          <ac:picMkLst>
            <pc:docMk/>
            <pc:sldMk cId="3310603114" sldId="274"/>
            <ac:picMk id="2" creationId="{D6E5BB12-107F-438B-B6CA-E4FAA3534B9E}"/>
          </ac:picMkLst>
        </pc:picChg>
      </pc:sldChg>
      <pc:sldChg chg="delSp modSp mod modTransition modAnim">
        <pc:chgData name="Leonie Smith" userId="fed1330f33f5650e" providerId="LiveId" clId="{11AABE85-A3A9-4774-BB06-F63096A11CAE}" dt="2023-01-20T09:25:35.895" v="33"/>
        <pc:sldMkLst>
          <pc:docMk/>
          <pc:sldMk cId="2394824031" sldId="276"/>
        </pc:sldMkLst>
        <pc:spChg chg="mod">
          <ac:chgData name="Leonie Smith" userId="fed1330f33f5650e" providerId="LiveId" clId="{11AABE85-A3A9-4774-BB06-F63096A11CAE}" dt="2023-01-20T09:24:29.240" v="23"/>
          <ac:spMkLst>
            <pc:docMk/>
            <pc:sldMk cId="2394824031" sldId="276"/>
            <ac:spMk id="8" creationId="{8F5E4F2C-9A57-472E-836E-3208A3C0A16E}"/>
          </ac:spMkLst>
        </pc:spChg>
        <pc:picChg chg="del">
          <ac:chgData name="Leonie Smith" userId="fed1330f33f5650e" providerId="LiveId" clId="{11AABE85-A3A9-4774-BB06-F63096A11CAE}" dt="2023-01-20T09:25:35.895" v="33"/>
          <ac:picMkLst>
            <pc:docMk/>
            <pc:sldMk cId="2394824031" sldId="276"/>
            <ac:picMk id="7" creationId="{B47BAC05-A1BC-4E00-9657-11C238B80240}"/>
          </ac:picMkLst>
        </pc:picChg>
      </pc:sldChg>
      <pc:sldChg chg="addSp delSp modSp mod modTransition modAnim">
        <pc:chgData name="Leonie Smith" userId="fed1330f33f5650e" providerId="LiveId" clId="{11AABE85-A3A9-4774-BB06-F63096A11CAE}" dt="2023-01-20T09:25:35.895" v="33"/>
        <pc:sldMkLst>
          <pc:docMk/>
          <pc:sldMk cId="3974200573" sldId="278"/>
        </pc:sldMkLst>
        <pc:spChg chg="add mod">
          <ac:chgData name="Leonie Smith" userId="fed1330f33f5650e" providerId="LiveId" clId="{11AABE85-A3A9-4774-BB06-F63096A11CAE}" dt="2023-01-20T09:22:24.659" v="12"/>
          <ac:spMkLst>
            <pc:docMk/>
            <pc:sldMk cId="3974200573" sldId="278"/>
            <ac:spMk id="4" creationId="{DCBF0048-BF30-B175-2BE9-27373EE0E966}"/>
          </ac:spMkLst>
        </pc:spChg>
        <pc:spChg chg="del">
          <ac:chgData name="Leonie Smith" userId="fed1330f33f5650e" providerId="LiveId" clId="{11AABE85-A3A9-4774-BB06-F63096A11CAE}" dt="2023-01-20T09:20:29.671" v="0" actId="21"/>
          <ac:spMkLst>
            <pc:docMk/>
            <pc:sldMk cId="3974200573" sldId="278"/>
            <ac:spMk id="7" creationId="{B98241F3-0C8D-4089-929F-3BDD388F4A93}"/>
          </ac:spMkLst>
        </pc:spChg>
        <pc:picChg chg="del">
          <ac:chgData name="Leonie Smith" userId="fed1330f33f5650e" providerId="LiveId" clId="{11AABE85-A3A9-4774-BB06-F63096A11CAE}" dt="2023-01-20T09:25:35.895" v="33"/>
          <ac:picMkLst>
            <pc:docMk/>
            <pc:sldMk cId="3974200573" sldId="278"/>
            <ac:picMk id="6" creationId="{BE857F7E-0691-44C7-9FDE-44BA734F5B3F}"/>
          </ac:picMkLst>
        </pc:picChg>
      </pc:sldChg>
      <pc:sldChg chg="modSp mod modTransition">
        <pc:chgData name="Leonie Smith" userId="fed1330f33f5650e" providerId="LiveId" clId="{11AABE85-A3A9-4774-BB06-F63096A11CAE}" dt="2023-01-20T09:25:35.895" v="33"/>
        <pc:sldMkLst>
          <pc:docMk/>
          <pc:sldMk cId="454763615" sldId="279"/>
        </pc:sldMkLst>
        <pc:spChg chg="mod">
          <ac:chgData name="Leonie Smith" userId="fed1330f33f5650e" providerId="LiveId" clId="{11AABE85-A3A9-4774-BB06-F63096A11CAE}" dt="2023-01-20T09:20:36.645" v="4" actId="20577"/>
          <ac:spMkLst>
            <pc:docMk/>
            <pc:sldMk cId="454763615" sldId="279"/>
            <ac:spMk id="4" creationId="{EE2AC625-9141-A801-F431-DD5F79396320}"/>
          </ac:spMkLst>
        </pc:spChg>
      </pc:sldChg>
      <pc:sldChg chg="addSp delSp modSp mod modTransition">
        <pc:chgData name="Leonie Smith" userId="fed1330f33f5650e" providerId="LiveId" clId="{11AABE85-A3A9-4774-BB06-F63096A11CAE}" dt="2023-01-20T09:26:12.453" v="36"/>
        <pc:sldMkLst>
          <pc:docMk/>
          <pc:sldMk cId="295644623" sldId="281"/>
        </pc:sldMkLst>
        <pc:spChg chg="add mod">
          <ac:chgData name="Leonie Smith" userId="fed1330f33f5650e" providerId="LiveId" clId="{11AABE85-A3A9-4774-BB06-F63096A11CAE}" dt="2023-01-20T09:26:12.453" v="36"/>
          <ac:spMkLst>
            <pc:docMk/>
            <pc:sldMk cId="295644623" sldId="281"/>
            <ac:spMk id="2" creationId="{954E252A-2180-4470-C0A4-E5BCD1BD79F5}"/>
          </ac:spMkLst>
        </pc:spChg>
        <pc:spChg chg="del">
          <ac:chgData name="Leonie Smith" userId="fed1330f33f5650e" providerId="LiveId" clId="{11AABE85-A3A9-4774-BB06-F63096A11CAE}" dt="2023-01-20T09:25:55.344" v="35" actId="21"/>
          <ac:spMkLst>
            <pc:docMk/>
            <pc:sldMk cId="295644623" sldId="281"/>
            <ac:spMk id="3" creationId="{A58184BD-88F1-BA02-40C1-D8403D0EEC0D}"/>
          </ac:spMkLst>
        </pc:spChg>
      </pc:sldChg>
      <pc:sldChg chg="addSp delSp modSp mod modTransition">
        <pc:chgData name="Leonie Smith" userId="fed1330f33f5650e" providerId="LiveId" clId="{11AABE85-A3A9-4774-BB06-F63096A11CAE}" dt="2023-01-20T09:26:14.369" v="37"/>
        <pc:sldMkLst>
          <pc:docMk/>
          <pc:sldMk cId="3302321619" sldId="282"/>
        </pc:sldMkLst>
        <pc:spChg chg="del">
          <ac:chgData name="Leonie Smith" userId="fed1330f33f5650e" providerId="LiveId" clId="{11AABE85-A3A9-4774-BB06-F63096A11CAE}" dt="2023-01-20T09:25:48.208" v="34" actId="21"/>
          <ac:spMkLst>
            <pc:docMk/>
            <pc:sldMk cId="3302321619" sldId="282"/>
            <ac:spMk id="3" creationId="{A58184BD-88F1-BA02-40C1-D8403D0EEC0D}"/>
          </ac:spMkLst>
        </pc:spChg>
        <pc:spChg chg="add mod">
          <ac:chgData name="Leonie Smith" userId="fed1330f33f5650e" providerId="LiveId" clId="{11AABE85-A3A9-4774-BB06-F63096A11CAE}" dt="2023-01-20T09:26:14.369" v="37"/>
          <ac:spMkLst>
            <pc:docMk/>
            <pc:sldMk cId="3302321619" sldId="282"/>
            <ac:spMk id="5" creationId="{15565391-60E3-37C9-3C2E-4B5303915729}"/>
          </ac:spMkLst>
        </pc:spChg>
      </pc:sldChg>
      <pc:sldChg chg="modTransition">
        <pc:chgData name="Leonie Smith" userId="fed1330f33f5650e" providerId="LiveId" clId="{11AABE85-A3A9-4774-BB06-F63096A11CAE}" dt="2023-01-20T09:25:35.895" v="33"/>
        <pc:sldMkLst>
          <pc:docMk/>
          <pc:sldMk cId="3548861893" sldId="283"/>
        </pc:sldMkLst>
      </pc:sldChg>
      <pc:sldChg chg="modTransition">
        <pc:chgData name="Leonie Smith" userId="fed1330f33f5650e" providerId="LiveId" clId="{11AABE85-A3A9-4774-BB06-F63096A11CAE}" dt="2023-01-20T09:25:35.895" v="33"/>
        <pc:sldMkLst>
          <pc:docMk/>
          <pc:sldMk cId="3851489877" sldId="284"/>
        </pc:sldMkLst>
      </pc:sldChg>
      <pc:sldChg chg="modTransition">
        <pc:chgData name="Leonie Smith" userId="fed1330f33f5650e" providerId="LiveId" clId="{11AABE85-A3A9-4774-BB06-F63096A11CAE}" dt="2023-01-20T09:25:35.895" v="33"/>
        <pc:sldMkLst>
          <pc:docMk/>
          <pc:sldMk cId="3550036027" sldId="285"/>
        </pc:sldMkLst>
      </pc:sldChg>
      <pc:sldChg chg="modTransition">
        <pc:chgData name="Leonie Smith" userId="fed1330f33f5650e" providerId="LiveId" clId="{11AABE85-A3A9-4774-BB06-F63096A11CAE}" dt="2023-01-20T09:25:35.895" v="33"/>
        <pc:sldMkLst>
          <pc:docMk/>
          <pc:sldMk cId="3386089520" sldId="286"/>
        </pc:sldMkLst>
      </pc:sldChg>
      <pc:sldChg chg="modTransition">
        <pc:chgData name="Leonie Smith" userId="fed1330f33f5650e" providerId="LiveId" clId="{11AABE85-A3A9-4774-BB06-F63096A11CAE}" dt="2023-01-20T09:25:35.895" v="33"/>
        <pc:sldMkLst>
          <pc:docMk/>
          <pc:sldMk cId="2179348684" sldId="287"/>
        </pc:sldMkLst>
      </pc:sldChg>
      <pc:sldChg chg="modTransition">
        <pc:chgData name="Leonie Smith" userId="fed1330f33f5650e" providerId="LiveId" clId="{11AABE85-A3A9-4774-BB06-F63096A11CAE}" dt="2023-01-20T09:25:35.895" v="33"/>
        <pc:sldMkLst>
          <pc:docMk/>
          <pc:sldMk cId="4220822677" sldId="288"/>
        </pc:sldMkLst>
      </pc:sldChg>
      <pc:sldChg chg="modTransition">
        <pc:chgData name="Leonie Smith" userId="fed1330f33f5650e" providerId="LiveId" clId="{11AABE85-A3A9-4774-BB06-F63096A11CAE}" dt="2023-01-20T09:25:35.895" v="33"/>
        <pc:sldMkLst>
          <pc:docMk/>
          <pc:sldMk cId="993271801" sldId="289"/>
        </pc:sldMkLst>
      </pc:sldChg>
      <pc:sldChg chg="modTransition">
        <pc:chgData name="Leonie Smith" userId="fed1330f33f5650e" providerId="LiveId" clId="{11AABE85-A3A9-4774-BB06-F63096A11CAE}" dt="2023-01-20T09:25:35.895" v="33"/>
        <pc:sldMkLst>
          <pc:docMk/>
          <pc:sldMk cId="3404906997" sldId="290"/>
        </pc:sldMkLst>
      </pc:sldChg>
      <pc:sldChg chg="modTransition">
        <pc:chgData name="Leonie Smith" userId="fed1330f33f5650e" providerId="LiveId" clId="{11AABE85-A3A9-4774-BB06-F63096A11CAE}" dt="2023-01-20T09:25:35.895" v="33"/>
        <pc:sldMkLst>
          <pc:docMk/>
          <pc:sldMk cId="1014673085" sldId="291"/>
        </pc:sldMkLst>
      </pc:sldChg>
      <pc:sldChg chg="modTransition">
        <pc:chgData name="Leonie Smith" userId="fed1330f33f5650e" providerId="LiveId" clId="{11AABE85-A3A9-4774-BB06-F63096A11CAE}" dt="2023-01-20T09:25:35.895" v="33"/>
        <pc:sldMkLst>
          <pc:docMk/>
          <pc:sldMk cId="2191874235" sldId="292"/>
        </pc:sldMkLst>
      </pc:sldChg>
      <pc:sldChg chg="modTransition">
        <pc:chgData name="Leonie Smith" userId="fed1330f33f5650e" providerId="LiveId" clId="{11AABE85-A3A9-4774-BB06-F63096A11CAE}" dt="2023-01-20T09:25:35.895" v="33"/>
        <pc:sldMkLst>
          <pc:docMk/>
          <pc:sldMk cId="1649892906" sldId="293"/>
        </pc:sldMkLst>
      </pc:sldChg>
      <pc:sldChg chg="modTransition">
        <pc:chgData name="Leonie Smith" userId="fed1330f33f5650e" providerId="LiveId" clId="{11AABE85-A3A9-4774-BB06-F63096A11CAE}" dt="2023-01-20T09:25:35.895" v="33"/>
        <pc:sldMkLst>
          <pc:docMk/>
          <pc:sldMk cId="2301074751" sldId="294"/>
        </pc:sldMkLst>
      </pc:sldChg>
      <pc:sldChg chg="modTransition">
        <pc:chgData name="Leonie Smith" userId="fed1330f33f5650e" providerId="LiveId" clId="{11AABE85-A3A9-4774-BB06-F63096A11CAE}" dt="2023-01-20T09:25:35.895" v="33"/>
        <pc:sldMkLst>
          <pc:docMk/>
          <pc:sldMk cId="3572932725" sldId="295"/>
        </pc:sldMkLst>
      </pc:sldChg>
      <pc:sldChg chg="modTransition">
        <pc:chgData name="Leonie Smith" userId="fed1330f33f5650e" providerId="LiveId" clId="{11AABE85-A3A9-4774-BB06-F63096A11CAE}" dt="2023-01-20T09:25:35.895" v="33"/>
        <pc:sldMkLst>
          <pc:docMk/>
          <pc:sldMk cId="3915745606" sldId="296"/>
        </pc:sldMkLst>
      </pc:sldChg>
      <pc:sldChg chg="modTransition">
        <pc:chgData name="Leonie Smith" userId="fed1330f33f5650e" providerId="LiveId" clId="{11AABE85-A3A9-4774-BB06-F63096A11CAE}" dt="2023-01-20T09:25:35.895" v="33"/>
        <pc:sldMkLst>
          <pc:docMk/>
          <pc:sldMk cId="83183225" sldId="297"/>
        </pc:sldMkLst>
      </pc:sldChg>
      <pc:sldChg chg="modTransition">
        <pc:chgData name="Leonie Smith" userId="fed1330f33f5650e" providerId="LiveId" clId="{11AABE85-A3A9-4774-BB06-F63096A11CAE}" dt="2023-01-20T09:25:35.895" v="33"/>
        <pc:sldMkLst>
          <pc:docMk/>
          <pc:sldMk cId="3738142954" sldId="298"/>
        </pc:sldMkLst>
      </pc:sldChg>
      <pc:sldChg chg="modTransition">
        <pc:chgData name="Leonie Smith" userId="fed1330f33f5650e" providerId="LiveId" clId="{11AABE85-A3A9-4774-BB06-F63096A11CAE}" dt="2023-01-20T09:25:35.895" v="33"/>
        <pc:sldMkLst>
          <pc:docMk/>
          <pc:sldMk cId="1499918570" sldId="2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3997DD-197A-4458-8B2C-B0C141C2E3C4}" type="datetimeFigureOut">
              <a:rPr lang="en-ZA" smtClean="0"/>
              <a:t>2023/01/20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F276BB-3108-48CC-8B10-D6AD5F136C68}" type="slidenum">
              <a:rPr lang="en-ZA" smtClean="0"/>
              <a:t>‹#›</a:t>
            </a:fld>
            <a:endParaRPr lang="en-ZA"/>
          </a:p>
        </p:txBody>
      </p:sp>
    </p:spTree>
    <p:extLst>
      <p:ext uri="{BB962C8B-B14F-4D97-AF65-F5344CB8AC3E}">
        <p14:creationId xmlns:p14="http://schemas.microsoft.com/office/powerpoint/2010/main" val="1487941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CD9FD99-6F09-4AC6-8D62-5D15F886FEC9}" type="slidenum">
              <a:rPr lang="en-IN" smtClean="0"/>
              <a:t>1</a:t>
            </a:fld>
            <a:endParaRPr lang="en-IN"/>
          </a:p>
        </p:txBody>
      </p:sp>
    </p:spTree>
    <p:extLst>
      <p:ext uri="{BB962C8B-B14F-4D97-AF65-F5344CB8AC3E}">
        <p14:creationId xmlns:p14="http://schemas.microsoft.com/office/powerpoint/2010/main" val="4024350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52400">
              <a:lnSpc>
                <a:spcPts val="2400"/>
              </a:lnSpc>
              <a:spcAft>
                <a:spcPts val="1000"/>
              </a:spcAft>
            </a:pPr>
            <a:r>
              <a:rPr lang="en-ZA" sz="1200" dirty="0">
                <a:solidFill>
                  <a:srgbClr val="444444"/>
                </a:solidFill>
                <a:effectLst/>
                <a:latin typeface="Arial" panose="020B0604020202020204" pitchFamily="34" charset="0"/>
                <a:ea typeface="Times New Roman" panose="02020603050405020304" pitchFamily="18" charset="0"/>
                <a:cs typeface="Microsoft Himalaya" panose="01010100010101010101" pitchFamily="2" charset="0"/>
              </a:rPr>
              <a:t>8But Abram said, “</a:t>
            </a:r>
            <a:r>
              <a:rPr lang="en-ZA" sz="1200" cap="small" dirty="0">
                <a:solidFill>
                  <a:srgbClr val="444444"/>
                </a:solidFill>
                <a:effectLst/>
                <a:latin typeface="Arial" panose="020B0604020202020204" pitchFamily="34" charset="0"/>
                <a:ea typeface="Times New Roman" panose="02020603050405020304" pitchFamily="18" charset="0"/>
                <a:cs typeface="Microsoft Himalaya" panose="01010100010101010101" pitchFamily="2" charset="0"/>
              </a:rPr>
              <a:t>Lord</a:t>
            </a:r>
            <a:r>
              <a:rPr lang="en-ZA" sz="1200" dirty="0">
                <a:solidFill>
                  <a:srgbClr val="444444"/>
                </a:solidFill>
                <a:effectLst/>
                <a:latin typeface="Arial" panose="020B0604020202020204" pitchFamily="34" charset="0"/>
                <a:ea typeface="Times New Roman" panose="02020603050405020304" pitchFamily="18" charset="0"/>
                <a:cs typeface="Microsoft Himalaya" panose="01010100010101010101" pitchFamily="2" charset="0"/>
              </a:rPr>
              <a:t> and King, how can I know I will have this land as my own?”</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a:lnSpc>
                <a:spcPct val="115000"/>
              </a:lnSpc>
              <a:spcAft>
                <a:spcPts val="1000"/>
              </a:spcAft>
            </a:pPr>
            <a:r>
              <a:rPr lang="en-ZA" sz="1200" dirty="0">
                <a:effectLst/>
                <a:latin typeface="Calibri" panose="020F0502020204030204" pitchFamily="34" charset="0"/>
                <a:ea typeface="Calibri" panose="020F0502020204030204" pitchFamily="34" charset="0"/>
                <a:cs typeface="Microsoft Himalaya" panose="01010100010101010101" pitchFamily="2" charset="0"/>
              </a:rPr>
              <a:t> </a:t>
            </a:r>
          </a:p>
          <a:p>
            <a:pPr>
              <a:lnSpc>
                <a:spcPct val="115000"/>
              </a:lnSpc>
              <a:spcAft>
                <a:spcPts val="1000"/>
              </a:spcAft>
            </a:pPr>
            <a:r>
              <a:rPr lang="en-ZA" sz="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8</a:t>
            </a:r>
            <a:r>
              <a:rPr lang="bo-CN" sz="1200" dirty="0">
                <a:solidFill>
                  <a:srgbClr val="444444"/>
                </a:solidFill>
                <a:effectLst/>
                <a:latin typeface="Arial" panose="020B0604020202020204" pitchFamily="34" charset="0"/>
                <a:ea typeface="Calibri" panose="020F0502020204030204" pitchFamily="34" charset="0"/>
                <a:cs typeface="+mn-cs"/>
              </a:rPr>
              <a:t>འོན་ཀྱང་ཨབ་རམ་གྱིས་ལན་དུ། བླ་ན་མེད་པའི་གཙོ་བོ་དཀོན་མཆོག་དེ་ལྟར་བྱུང་བ་ངས་ཇི་ལྟར་ཤེས་སམ་ཞེས་འདྲི་པས།</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endParaRPr lang="en-ZA" dirty="0"/>
          </a:p>
        </p:txBody>
      </p:sp>
      <p:sp>
        <p:nvSpPr>
          <p:cNvPr id="4" name="Slide Number Placeholder 3"/>
          <p:cNvSpPr>
            <a:spLocks noGrp="1"/>
          </p:cNvSpPr>
          <p:nvPr>
            <p:ph type="sldNum" sz="quarter" idx="5"/>
          </p:nvPr>
        </p:nvSpPr>
        <p:spPr/>
        <p:txBody>
          <a:bodyPr/>
          <a:lstStyle/>
          <a:p>
            <a:fld id="{6EF276BB-3108-48CC-8B10-D6AD5F136C68}" type="slidenum">
              <a:rPr lang="en-ZA" smtClean="0"/>
              <a:t>20</a:t>
            </a:fld>
            <a:endParaRPr lang="en-ZA"/>
          </a:p>
        </p:txBody>
      </p:sp>
    </p:spTree>
    <p:extLst>
      <p:ext uri="{BB962C8B-B14F-4D97-AF65-F5344CB8AC3E}">
        <p14:creationId xmlns:p14="http://schemas.microsoft.com/office/powerpoint/2010/main" val="4220555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52400">
              <a:lnSpc>
                <a:spcPts val="2400"/>
              </a:lnSpc>
              <a:spcAft>
                <a:spcPts val="1000"/>
              </a:spcAft>
            </a:pPr>
            <a:r>
              <a:rPr lang="en-ZA" sz="1200" dirty="0">
                <a:solidFill>
                  <a:srgbClr val="444444"/>
                </a:solidFill>
                <a:effectLst/>
                <a:latin typeface="Arial" panose="020B0604020202020204" pitchFamily="34" charset="0"/>
                <a:ea typeface="Times New Roman" panose="02020603050405020304" pitchFamily="18" charset="0"/>
                <a:cs typeface="Microsoft Himalaya" panose="01010100010101010101" pitchFamily="2" charset="0"/>
              </a:rPr>
              <a:t>9So the </a:t>
            </a:r>
            <a:r>
              <a:rPr lang="en-ZA" sz="1200" cap="small" dirty="0">
                <a:solidFill>
                  <a:srgbClr val="444444"/>
                </a:solidFill>
                <a:effectLst/>
                <a:latin typeface="Arial" panose="020B0604020202020204" pitchFamily="34" charset="0"/>
                <a:ea typeface="Times New Roman" panose="02020603050405020304" pitchFamily="18" charset="0"/>
                <a:cs typeface="Microsoft Himalaya" panose="01010100010101010101" pitchFamily="2" charset="0"/>
              </a:rPr>
              <a:t>Lord</a:t>
            </a:r>
            <a:r>
              <a:rPr lang="en-ZA" sz="1200" dirty="0">
                <a:solidFill>
                  <a:srgbClr val="444444"/>
                </a:solidFill>
                <a:effectLst/>
                <a:latin typeface="Arial" panose="020B0604020202020204" pitchFamily="34" charset="0"/>
                <a:ea typeface="Times New Roman" panose="02020603050405020304" pitchFamily="18" charset="0"/>
                <a:cs typeface="Microsoft Himalaya" panose="01010100010101010101" pitchFamily="2" charset="0"/>
              </a:rPr>
              <a:t> said to him, “Bring me a young cow, a goat and a ram. Each must be three years old. Bring a dove and a young pigeon along with them.”</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a:lnSpc>
                <a:spcPct val="115000"/>
              </a:lnSpc>
              <a:spcAft>
                <a:spcPts val="1000"/>
              </a:spcAft>
            </a:pPr>
            <a:r>
              <a:rPr lang="en-ZA" sz="1200" dirty="0">
                <a:effectLst/>
                <a:latin typeface="Calibri" panose="020F0502020204030204" pitchFamily="34" charset="0"/>
                <a:ea typeface="Calibri" panose="020F0502020204030204" pitchFamily="34" charset="0"/>
                <a:cs typeface="Microsoft Himalaya" panose="01010100010101010101" pitchFamily="2" charset="0"/>
              </a:rPr>
              <a:t> </a:t>
            </a:r>
          </a:p>
          <a:p>
            <a:pPr>
              <a:lnSpc>
                <a:spcPct val="115000"/>
              </a:lnSpc>
              <a:spcAft>
                <a:spcPts val="1000"/>
              </a:spcAft>
            </a:pPr>
            <a:br>
              <a:rPr lang="en-ZA" sz="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br>
            <a:r>
              <a:rPr lang="en-ZA" sz="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9</a:t>
            </a:r>
            <a:r>
              <a:rPr lang="bo-CN" sz="1200" dirty="0">
                <a:solidFill>
                  <a:srgbClr val="444444"/>
                </a:solidFill>
                <a:effectLst/>
                <a:latin typeface="Arial" panose="020B0604020202020204" pitchFamily="34" charset="0"/>
                <a:ea typeface="Calibri" panose="020F0502020204030204" pitchFamily="34" charset="0"/>
                <a:cs typeface="+mn-cs"/>
              </a:rPr>
              <a:t>ལན་དུ་ཁོང་གིས། ངའི་མདུན་དུ་བ་ཕྱུགས་ལོ་གསུམ་པ་ཞིག་དང། ར་མོ་ལོ་གསུམ་ལོན་པ་གཅིག། ལུག་ལོ་གསུམ་ལོན་པ་གཅིག། ཕུག་རོན་གཅིག་དང་འང་གུ་ཞིག་འཁྱེར་ཤོག་གསུངས་པ་དང་།</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endParaRPr lang="en-ZA" dirty="0"/>
          </a:p>
        </p:txBody>
      </p:sp>
      <p:sp>
        <p:nvSpPr>
          <p:cNvPr id="4" name="Slide Number Placeholder 3"/>
          <p:cNvSpPr>
            <a:spLocks noGrp="1"/>
          </p:cNvSpPr>
          <p:nvPr>
            <p:ph type="sldNum" sz="quarter" idx="5"/>
          </p:nvPr>
        </p:nvSpPr>
        <p:spPr/>
        <p:txBody>
          <a:bodyPr/>
          <a:lstStyle/>
          <a:p>
            <a:fld id="{6EF276BB-3108-48CC-8B10-D6AD5F136C68}" type="slidenum">
              <a:rPr lang="en-ZA" smtClean="0"/>
              <a:t>22</a:t>
            </a:fld>
            <a:endParaRPr lang="en-ZA"/>
          </a:p>
        </p:txBody>
      </p:sp>
    </p:spTree>
    <p:extLst>
      <p:ext uri="{BB962C8B-B14F-4D97-AF65-F5344CB8AC3E}">
        <p14:creationId xmlns:p14="http://schemas.microsoft.com/office/powerpoint/2010/main" val="4123649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ZA" sz="1200" dirty="0">
                <a:solidFill>
                  <a:srgbClr val="444444"/>
                </a:solidFill>
                <a:effectLst/>
                <a:latin typeface="Arial" panose="020B0604020202020204" pitchFamily="34" charset="0"/>
                <a:ea typeface="Times New Roman" panose="02020603050405020304" pitchFamily="18" charset="0"/>
                <a:cs typeface="Microsoft Himalaya" panose="01010100010101010101" pitchFamily="2" charset="0"/>
              </a:rPr>
              <a:t>10Abram brought all of them to the </a:t>
            </a:r>
            <a:r>
              <a:rPr lang="en-ZA" sz="1200" cap="small" dirty="0">
                <a:solidFill>
                  <a:srgbClr val="444444"/>
                </a:solidFill>
                <a:effectLst/>
                <a:latin typeface="Arial" panose="020B0604020202020204" pitchFamily="34" charset="0"/>
                <a:ea typeface="Times New Roman" panose="02020603050405020304" pitchFamily="18" charset="0"/>
                <a:cs typeface="Microsoft Himalaya" panose="01010100010101010101" pitchFamily="2" charset="0"/>
              </a:rPr>
              <a:t>Lord</a:t>
            </a:r>
            <a:r>
              <a:rPr lang="en-ZA" sz="1200" dirty="0">
                <a:solidFill>
                  <a:srgbClr val="444444"/>
                </a:solidFill>
                <a:effectLst/>
                <a:latin typeface="Arial" panose="020B0604020202020204" pitchFamily="34" charset="0"/>
                <a:ea typeface="Times New Roman" panose="02020603050405020304" pitchFamily="18" charset="0"/>
                <a:cs typeface="Microsoft Himalaya" panose="01010100010101010101" pitchFamily="2" charset="0"/>
              </a:rPr>
              <a:t>. Abram cut them in two and placed the halves opposite each other. But he didn’t cut the birds in half. </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a:lnSpc>
                <a:spcPct val="115000"/>
              </a:lnSpc>
              <a:spcAft>
                <a:spcPts val="1000"/>
              </a:spcAft>
            </a:pPr>
            <a:r>
              <a:rPr lang="en-ZA" sz="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10</a:t>
            </a:r>
            <a:r>
              <a:rPr lang="bo-CN" sz="1200" dirty="0">
                <a:solidFill>
                  <a:srgbClr val="444444"/>
                </a:solidFill>
                <a:effectLst/>
                <a:latin typeface="Arial" panose="020B0604020202020204" pitchFamily="34" charset="0"/>
                <a:ea typeface="Calibri" panose="020F0502020204030204" pitchFamily="34" charset="0"/>
                <a:cs typeface="+mn-cs"/>
              </a:rPr>
              <a:t>ཨབ་རམ་གྱིས་དེ་རྣམས་དཀོན་མཆོག་གི་རྩར་འཁྱེར་ཡོང་ངོ་། དེ་རྣམས་ཕྱེད་ཀ་བཏུབ་ནས་ཁག་གཉིས་སུ་བཞག་གོ འོན་ཀྱང་བྱ་གཉིས་དེ་མ་བཏུབ་བོ།</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endParaRPr lang="en-ZA" dirty="0"/>
          </a:p>
        </p:txBody>
      </p:sp>
      <p:sp>
        <p:nvSpPr>
          <p:cNvPr id="4" name="Slide Number Placeholder 3"/>
          <p:cNvSpPr>
            <a:spLocks noGrp="1"/>
          </p:cNvSpPr>
          <p:nvPr>
            <p:ph type="sldNum" sz="quarter" idx="5"/>
          </p:nvPr>
        </p:nvSpPr>
        <p:spPr/>
        <p:txBody>
          <a:bodyPr/>
          <a:lstStyle/>
          <a:p>
            <a:fld id="{6EF276BB-3108-48CC-8B10-D6AD5F136C68}" type="slidenum">
              <a:rPr lang="en-ZA" smtClean="0"/>
              <a:t>24</a:t>
            </a:fld>
            <a:endParaRPr lang="en-ZA"/>
          </a:p>
        </p:txBody>
      </p:sp>
    </p:spTree>
    <p:extLst>
      <p:ext uri="{BB962C8B-B14F-4D97-AF65-F5344CB8AC3E}">
        <p14:creationId xmlns:p14="http://schemas.microsoft.com/office/powerpoint/2010/main" val="322179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52400">
              <a:lnSpc>
                <a:spcPts val="2400"/>
              </a:lnSpc>
              <a:spcAft>
                <a:spcPts val="1000"/>
              </a:spcAft>
            </a:pPr>
            <a:r>
              <a:rPr lang="en-ZA" sz="1200" dirty="0">
                <a:solidFill>
                  <a:srgbClr val="444444"/>
                </a:solidFill>
                <a:effectLst/>
                <a:latin typeface="Arial" panose="020B0604020202020204" pitchFamily="34" charset="0"/>
                <a:ea typeface="Times New Roman" panose="02020603050405020304" pitchFamily="18" charset="0"/>
                <a:cs typeface="Microsoft Himalaya" panose="01010100010101010101" pitchFamily="2" charset="0"/>
              </a:rPr>
              <a:t>11Then large birds came down to eat the dead bodies of the animals and birds. But Abram chased the large birds away.</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a:lnSpc>
                <a:spcPct val="115000"/>
              </a:lnSpc>
              <a:spcAft>
                <a:spcPts val="1000"/>
              </a:spcAft>
            </a:pPr>
            <a:r>
              <a:rPr lang="en-ZA" sz="1200" dirty="0">
                <a:effectLst/>
                <a:latin typeface="Calibri" panose="020F0502020204030204" pitchFamily="34" charset="0"/>
                <a:ea typeface="Calibri" panose="020F0502020204030204" pitchFamily="34" charset="0"/>
                <a:cs typeface="Microsoft Himalaya" panose="01010100010101010101" pitchFamily="2" charset="0"/>
              </a:rPr>
              <a:t> </a:t>
            </a:r>
          </a:p>
          <a:p>
            <a:pPr>
              <a:lnSpc>
                <a:spcPct val="115000"/>
              </a:lnSpc>
              <a:spcAft>
                <a:spcPts val="1000"/>
              </a:spcAft>
            </a:pPr>
            <a:r>
              <a:rPr lang="en-ZA" sz="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 11</a:t>
            </a:r>
            <a:r>
              <a:rPr lang="bo-CN" sz="1200" dirty="0">
                <a:solidFill>
                  <a:srgbClr val="444444"/>
                </a:solidFill>
                <a:effectLst/>
                <a:latin typeface="Arial" panose="020B0604020202020204" pitchFamily="34" charset="0"/>
                <a:ea typeface="Calibri" panose="020F0502020204030204" pitchFamily="34" charset="0"/>
                <a:cs typeface="+mn-cs"/>
              </a:rPr>
              <a:t>བྱ་རྒོད་རྣམས་ཤ་ཟ་ཕྱིར་བབ་པས། ཨབ་རམ་གྱིས་དེད་དོ།</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endParaRPr lang="en-ZA" dirty="0"/>
          </a:p>
        </p:txBody>
      </p:sp>
      <p:sp>
        <p:nvSpPr>
          <p:cNvPr id="4" name="Slide Number Placeholder 3"/>
          <p:cNvSpPr>
            <a:spLocks noGrp="1"/>
          </p:cNvSpPr>
          <p:nvPr>
            <p:ph type="sldNum" sz="quarter" idx="5"/>
          </p:nvPr>
        </p:nvSpPr>
        <p:spPr/>
        <p:txBody>
          <a:bodyPr/>
          <a:lstStyle/>
          <a:p>
            <a:fld id="{6EF276BB-3108-48CC-8B10-D6AD5F136C68}" type="slidenum">
              <a:rPr lang="en-ZA" smtClean="0"/>
              <a:t>26</a:t>
            </a:fld>
            <a:endParaRPr lang="en-ZA"/>
          </a:p>
        </p:txBody>
      </p:sp>
    </p:spTree>
    <p:extLst>
      <p:ext uri="{BB962C8B-B14F-4D97-AF65-F5344CB8AC3E}">
        <p14:creationId xmlns:p14="http://schemas.microsoft.com/office/powerpoint/2010/main" val="3299859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ZA" sz="1200" dirty="0">
                <a:solidFill>
                  <a:srgbClr val="444444"/>
                </a:solidFill>
                <a:effectLst/>
                <a:latin typeface="Arial" panose="020B0604020202020204" pitchFamily="34" charset="0"/>
                <a:ea typeface="Times New Roman" panose="02020603050405020304" pitchFamily="18" charset="0"/>
                <a:cs typeface="Microsoft Himalaya" panose="01010100010101010101" pitchFamily="2" charset="0"/>
              </a:rPr>
              <a:t>12As the sun was going down, Abram fell into a deep sleep. A thick and scary darkness covered him. </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a:lnSpc>
                <a:spcPct val="115000"/>
              </a:lnSpc>
              <a:spcAft>
                <a:spcPts val="1000"/>
              </a:spcAft>
            </a:pPr>
            <a:r>
              <a:rPr lang="en-ZA" sz="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12</a:t>
            </a:r>
            <a:r>
              <a:rPr lang="bo-CN" sz="1200" dirty="0">
                <a:solidFill>
                  <a:srgbClr val="444444"/>
                </a:solidFill>
                <a:effectLst/>
                <a:latin typeface="Arial" panose="020B0604020202020204" pitchFamily="34" charset="0"/>
                <a:ea typeface="Calibri" panose="020F0502020204030204" pitchFamily="34" charset="0"/>
                <a:cs typeface="+mn-cs"/>
              </a:rPr>
              <a:t>ཉི་མ་ནུབ་འགྲོ་བའི་སྐབས་སུ་ཨབ་རམ་ལ་གཉིད་ལྗིད་པོ་ཞིག་ཁུག་པ་དང་། འཇིགས་སྣང་ཆེན་པོ་ཞིག་ཁོ་ལ་བྱུང་ངོ་།</a:t>
            </a:r>
            <a:r>
              <a:rPr lang="en-ZA" sz="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 </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endParaRPr lang="en-ZA" dirty="0"/>
          </a:p>
        </p:txBody>
      </p:sp>
      <p:sp>
        <p:nvSpPr>
          <p:cNvPr id="4" name="Slide Number Placeholder 3"/>
          <p:cNvSpPr>
            <a:spLocks noGrp="1"/>
          </p:cNvSpPr>
          <p:nvPr>
            <p:ph type="sldNum" sz="quarter" idx="5"/>
          </p:nvPr>
        </p:nvSpPr>
        <p:spPr/>
        <p:txBody>
          <a:bodyPr/>
          <a:lstStyle/>
          <a:p>
            <a:fld id="{6EF276BB-3108-48CC-8B10-D6AD5F136C68}" type="slidenum">
              <a:rPr lang="en-ZA" smtClean="0"/>
              <a:t>28</a:t>
            </a:fld>
            <a:endParaRPr lang="en-ZA"/>
          </a:p>
        </p:txBody>
      </p:sp>
    </p:spTree>
    <p:extLst>
      <p:ext uri="{BB962C8B-B14F-4D97-AF65-F5344CB8AC3E}">
        <p14:creationId xmlns:p14="http://schemas.microsoft.com/office/powerpoint/2010/main" val="3449197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ZA" sz="1200" dirty="0">
                <a:solidFill>
                  <a:srgbClr val="444444"/>
                </a:solidFill>
                <a:effectLst/>
                <a:latin typeface="Arial" panose="020B0604020202020204" pitchFamily="34" charset="0"/>
                <a:ea typeface="Times New Roman" panose="02020603050405020304" pitchFamily="18" charset="0"/>
                <a:cs typeface="Microsoft Himalaya" panose="01010100010101010101" pitchFamily="2" charset="0"/>
              </a:rPr>
              <a:t>13Then the </a:t>
            </a:r>
            <a:r>
              <a:rPr lang="en-ZA" sz="1200" cap="small" dirty="0">
                <a:solidFill>
                  <a:srgbClr val="444444"/>
                </a:solidFill>
                <a:effectLst/>
                <a:latin typeface="Arial" panose="020B0604020202020204" pitchFamily="34" charset="0"/>
                <a:ea typeface="Times New Roman" panose="02020603050405020304" pitchFamily="18" charset="0"/>
                <a:cs typeface="Microsoft Himalaya" panose="01010100010101010101" pitchFamily="2" charset="0"/>
              </a:rPr>
              <a:t>Lord</a:t>
            </a:r>
            <a:r>
              <a:rPr lang="en-ZA" sz="1200" dirty="0">
                <a:solidFill>
                  <a:srgbClr val="444444"/>
                </a:solidFill>
                <a:effectLst/>
                <a:latin typeface="Arial" panose="020B0604020202020204" pitchFamily="34" charset="0"/>
                <a:ea typeface="Times New Roman" panose="02020603050405020304" pitchFamily="18" charset="0"/>
                <a:cs typeface="Microsoft Himalaya" panose="01010100010101010101" pitchFamily="2" charset="0"/>
              </a:rPr>
              <a:t> said to him, “You can be sure of what I am about to tell you. For 400 years, your family who comes after you will be strangers in another country. They will become slaves there and will be treated badly. </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a:lnSpc>
                <a:spcPct val="115000"/>
              </a:lnSpc>
              <a:spcAft>
                <a:spcPts val="1000"/>
              </a:spcAft>
            </a:pPr>
            <a:r>
              <a:rPr lang="en-ZA" sz="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 13</a:t>
            </a:r>
            <a:r>
              <a:rPr lang="bo-CN" sz="1200" dirty="0">
                <a:solidFill>
                  <a:srgbClr val="444444"/>
                </a:solidFill>
                <a:effectLst/>
                <a:latin typeface="Arial" panose="020B0604020202020204" pitchFamily="34" charset="0"/>
                <a:ea typeface="Calibri" panose="020F0502020204030204" pitchFamily="34" charset="0"/>
                <a:cs typeface="+mn-cs"/>
              </a:rPr>
              <a:t>གཙོ་བོ་དཀོན་མཆོག་གིས་ཁོ་ལ་གསུངས་པ། ཁྱོད་ཀྱི་མི་བརྒྱུད་རྣམས་ནི་གཞན་གྱི་ཡུལ་དུ་ཕྱི་མི་རྣམས་འབྱུང་ཡོང་། དེར་ཁོང་ཚོས་བྲན་གཡོག་བྱས་ཏེ་ལོ་ ༤༠༠ བར་ཁོང་ཚོར་དབང་གནོན་བྱེད་ཡོང་།</a:t>
            </a:r>
            <a:r>
              <a:rPr lang="en-ZA" sz="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 </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endParaRPr lang="en-ZA" dirty="0"/>
          </a:p>
        </p:txBody>
      </p:sp>
      <p:sp>
        <p:nvSpPr>
          <p:cNvPr id="4" name="Slide Number Placeholder 3"/>
          <p:cNvSpPr>
            <a:spLocks noGrp="1"/>
          </p:cNvSpPr>
          <p:nvPr>
            <p:ph type="sldNum" sz="quarter" idx="5"/>
          </p:nvPr>
        </p:nvSpPr>
        <p:spPr/>
        <p:txBody>
          <a:bodyPr/>
          <a:lstStyle/>
          <a:p>
            <a:fld id="{6EF276BB-3108-48CC-8B10-D6AD5F136C68}" type="slidenum">
              <a:rPr lang="en-ZA" smtClean="0"/>
              <a:t>30</a:t>
            </a:fld>
            <a:endParaRPr lang="en-ZA"/>
          </a:p>
        </p:txBody>
      </p:sp>
    </p:spTree>
    <p:extLst>
      <p:ext uri="{BB962C8B-B14F-4D97-AF65-F5344CB8AC3E}">
        <p14:creationId xmlns:p14="http://schemas.microsoft.com/office/powerpoint/2010/main" val="1761835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ZA" sz="1200" dirty="0">
                <a:solidFill>
                  <a:srgbClr val="444444"/>
                </a:solidFill>
                <a:effectLst/>
                <a:latin typeface="Arial" panose="020B0604020202020204" pitchFamily="34" charset="0"/>
                <a:ea typeface="Times New Roman" panose="02020603050405020304" pitchFamily="18" charset="0"/>
                <a:cs typeface="Microsoft Himalaya" panose="01010100010101010101" pitchFamily="2" charset="0"/>
              </a:rPr>
              <a:t>14But I will punish the nation that makes them slaves. After that, they will leave with many possessions. </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a:lnSpc>
                <a:spcPct val="115000"/>
              </a:lnSpc>
              <a:spcAft>
                <a:spcPts val="1000"/>
              </a:spcAft>
            </a:pPr>
            <a:r>
              <a:rPr lang="en-ZA" sz="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14</a:t>
            </a:r>
            <a:r>
              <a:rPr lang="bo-CN" sz="1200" dirty="0">
                <a:solidFill>
                  <a:srgbClr val="444444"/>
                </a:solidFill>
                <a:effectLst/>
                <a:latin typeface="Arial" panose="020B0604020202020204" pitchFamily="34" charset="0"/>
                <a:ea typeface="Calibri" panose="020F0502020204030204" pitchFamily="34" charset="0"/>
                <a:cs typeface="+mn-cs"/>
              </a:rPr>
              <a:t>འོན་ཀྱང་དེ་རྣམས་ལ་བྲན་གཡོག་ཏུ་འགྱུར་བཅུག་མཁན་མི་རིགས་རྣམས་ལ་ངས་ཉེས་པ་བཏང་བར་བྱ། དེ་ཚོ་ཕྱི་ཡུལ་ནས་ཐོན་སྐབས་ཁོང་ཚོས་རྒྱུ་ནོར་མང་པོ་འཁྱེར་བར་བྱའོ།</a:t>
            </a:r>
            <a:r>
              <a:rPr lang="en-ZA" sz="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 </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endParaRPr lang="en-ZA" dirty="0"/>
          </a:p>
        </p:txBody>
      </p:sp>
      <p:sp>
        <p:nvSpPr>
          <p:cNvPr id="4" name="Slide Number Placeholder 3"/>
          <p:cNvSpPr>
            <a:spLocks noGrp="1"/>
          </p:cNvSpPr>
          <p:nvPr>
            <p:ph type="sldNum" sz="quarter" idx="5"/>
          </p:nvPr>
        </p:nvSpPr>
        <p:spPr/>
        <p:txBody>
          <a:bodyPr/>
          <a:lstStyle/>
          <a:p>
            <a:fld id="{6EF276BB-3108-48CC-8B10-D6AD5F136C68}" type="slidenum">
              <a:rPr lang="en-ZA" smtClean="0"/>
              <a:t>32</a:t>
            </a:fld>
            <a:endParaRPr lang="en-ZA"/>
          </a:p>
        </p:txBody>
      </p:sp>
    </p:spTree>
    <p:extLst>
      <p:ext uri="{BB962C8B-B14F-4D97-AF65-F5344CB8AC3E}">
        <p14:creationId xmlns:p14="http://schemas.microsoft.com/office/powerpoint/2010/main" val="905064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ZA" sz="1200" dirty="0">
                <a:solidFill>
                  <a:srgbClr val="444444"/>
                </a:solidFill>
                <a:effectLst/>
                <a:latin typeface="Arial" panose="020B0604020202020204" pitchFamily="34" charset="0"/>
                <a:ea typeface="Times New Roman" panose="02020603050405020304" pitchFamily="18" charset="0"/>
                <a:cs typeface="Microsoft Himalaya" panose="01010100010101010101" pitchFamily="2" charset="0"/>
              </a:rPr>
              <a:t>15But you will die in peace. You will join the members of your family who have already died. And you will be buried when you are very old. </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a:lnSpc>
                <a:spcPct val="115000"/>
              </a:lnSpc>
              <a:spcAft>
                <a:spcPts val="1000"/>
              </a:spcAft>
            </a:pPr>
            <a:r>
              <a:rPr lang="en-ZA" sz="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15</a:t>
            </a:r>
            <a:r>
              <a:rPr lang="bo-CN" sz="1200" dirty="0">
                <a:solidFill>
                  <a:srgbClr val="444444"/>
                </a:solidFill>
                <a:effectLst/>
                <a:latin typeface="Arial" panose="020B0604020202020204" pitchFamily="34" charset="0"/>
                <a:ea typeface="Calibri" panose="020F0502020204030204" pitchFamily="34" charset="0"/>
                <a:cs typeface="+mn-cs"/>
              </a:rPr>
              <a:t>ཁྱོད་རང་ལོ་རྒས་པའི་རྗེས་སུ་ཞི་བདེའི་ནང་ཤི་ནས་དུར་དུ་སྦས་པར་འགྱུར་རོ།</a:t>
            </a:r>
            <a:r>
              <a:rPr lang="en-ZA" sz="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 </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endParaRPr lang="en-ZA" dirty="0"/>
          </a:p>
        </p:txBody>
      </p:sp>
      <p:sp>
        <p:nvSpPr>
          <p:cNvPr id="4" name="Slide Number Placeholder 3"/>
          <p:cNvSpPr>
            <a:spLocks noGrp="1"/>
          </p:cNvSpPr>
          <p:nvPr>
            <p:ph type="sldNum" sz="quarter" idx="5"/>
          </p:nvPr>
        </p:nvSpPr>
        <p:spPr/>
        <p:txBody>
          <a:bodyPr/>
          <a:lstStyle/>
          <a:p>
            <a:fld id="{6EF276BB-3108-48CC-8B10-D6AD5F136C68}" type="slidenum">
              <a:rPr lang="en-ZA" smtClean="0"/>
              <a:t>34</a:t>
            </a:fld>
            <a:endParaRPr lang="en-ZA"/>
          </a:p>
        </p:txBody>
      </p:sp>
    </p:spTree>
    <p:extLst>
      <p:ext uri="{BB962C8B-B14F-4D97-AF65-F5344CB8AC3E}">
        <p14:creationId xmlns:p14="http://schemas.microsoft.com/office/powerpoint/2010/main" val="678670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52400">
              <a:lnSpc>
                <a:spcPts val="2400"/>
              </a:lnSpc>
              <a:spcAft>
                <a:spcPts val="1000"/>
              </a:spcAft>
            </a:pPr>
            <a:r>
              <a:rPr lang="en-ZA" sz="1200" dirty="0">
                <a:solidFill>
                  <a:srgbClr val="444444"/>
                </a:solidFill>
                <a:effectLst/>
                <a:latin typeface="Arial" panose="020B0604020202020204" pitchFamily="34" charset="0"/>
                <a:ea typeface="Times New Roman" panose="02020603050405020304" pitchFamily="18" charset="0"/>
                <a:cs typeface="Microsoft Himalaya" panose="01010100010101010101" pitchFamily="2" charset="0"/>
              </a:rPr>
              <a:t>16Your children’s grandchildren will come back here. </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a:lnSpc>
                <a:spcPct val="115000"/>
              </a:lnSpc>
              <a:spcAft>
                <a:spcPts val="1000"/>
              </a:spcAft>
            </a:pPr>
            <a:r>
              <a:rPr lang="en-ZA" sz="1200" dirty="0">
                <a:solidFill>
                  <a:srgbClr val="444444"/>
                </a:solidFill>
                <a:effectLst/>
                <a:latin typeface="Arial" panose="020B0604020202020204" pitchFamily="34" charset="0"/>
                <a:ea typeface="Times New Roman" panose="02020603050405020304" pitchFamily="18" charset="0"/>
                <a:cs typeface="Microsoft Himalaya" panose="01010100010101010101" pitchFamily="2" charset="0"/>
              </a:rPr>
              <a:t> </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a:lnSpc>
                <a:spcPct val="115000"/>
              </a:lnSpc>
              <a:spcAft>
                <a:spcPts val="1000"/>
              </a:spcAft>
            </a:pPr>
            <a:r>
              <a:rPr lang="en-ZA" sz="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16</a:t>
            </a:r>
            <a:r>
              <a:rPr lang="bo-CN" sz="1200" dirty="0">
                <a:solidFill>
                  <a:srgbClr val="444444"/>
                </a:solidFill>
                <a:effectLst/>
                <a:latin typeface="Arial" panose="020B0604020202020204" pitchFamily="34" charset="0"/>
                <a:ea typeface="Calibri" panose="020F0502020204030204" pitchFamily="34" charset="0"/>
                <a:cs typeface="+mn-cs"/>
              </a:rPr>
              <a:t>མི་རབས་བཞིའི་རྗེས་སུ་ཁྱོད་ཀྱི་མི་བརྒྱུད་རྣམས་ས་གནས་འདིར་ཡོང་བར་འགྱུར</a:t>
            </a:r>
            <a:endParaRPr lang="en-ZA" dirty="0"/>
          </a:p>
        </p:txBody>
      </p:sp>
      <p:sp>
        <p:nvSpPr>
          <p:cNvPr id="4" name="Slide Number Placeholder 3"/>
          <p:cNvSpPr>
            <a:spLocks noGrp="1"/>
          </p:cNvSpPr>
          <p:nvPr>
            <p:ph type="sldNum" sz="quarter" idx="5"/>
          </p:nvPr>
        </p:nvSpPr>
        <p:spPr/>
        <p:txBody>
          <a:bodyPr/>
          <a:lstStyle/>
          <a:p>
            <a:fld id="{6EF276BB-3108-48CC-8B10-D6AD5F136C68}" type="slidenum">
              <a:rPr lang="en-ZA" smtClean="0"/>
              <a:t>36</a:t>
            </a:fld>
            <a:endParaRPr lang="en-ZA"/>
          </a:p>
        </p:txBody>
      </p:sp>
    </p:spTree>
    <p:extLst>
      <p:ext uri="{BB962C8B-B14F-4D97-AF65-F5344CB8AC3E}">
        <p14:creationId xmlns:p14="http://schemas.microsoft.com/office/powerpoint/2010/main" val="3734057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ZA" sz="1200" dirty="0">
                <a:solidFill>
                  <a:srgbClr val="444444"/>
                </a:solidFill>
                <a:effectLst/>
                <a:latin typeface="Arial" panose="020B0604020202020204" pitchFamily="34" charset="0"/>
                <a:ea typeface="Times New Roman" panose="02020603050405020304" pitchFamily="18" charset="0"/>
                <a:cs typeface="Microsoft Himalaya" panose="01010100010101010101" pitchFamily="2" charset="0"/>
              </a:rPr>
              <a:t>17The sun set and it became dark. Then a burning torch and a pot filled with smoking coals appeared. They passed between the pieces of the animals that had been cut in two. </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a:lnSpc>
                <a:spcPct val="115000"/>
              </a:lnSpc>
              <a:spcAft>
                <a:spcPts val="1000"/>
              </a:spcAft>
            </a:pPr>
            <a:br>
              <a:rPr lang="en-ZA" sz="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br>
            <a:r>
              <a:rPr lang="en-ZA" sz="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17</a:t>
            </a:r>
            <a:r>
              <a:rPr lang="bo-CN" sz="1200" dirty="0">
                <a:solidFill>
                  <a:srgbClr val="444444"/>
                </a:solidFill>
                <a:effectLst/>
                <a:latin typeface="Arial" panose="020B0604020202020204" pitchFamily="34" charset="0"/>
                <a:ea typeface="Calibri" panose="020F0502020204030204" pitchFamily="34" charset="0"/>
                <a:cs typeface="+mn-cs"/>
              </a:rPr>
              <a:t>ཉི་མ་ནུབ་ནས་མུན་པ་བྱུང་བའི་ཚེ། དེ་མ་ཐག་ཏུ་དུ་བ་ཐོན་བཞིན་མེའི་སྣོད་དང་འབར་བཞིན་པའི་མེ་ལྕེ་ཞིགམཐོང་བ་དང་། སེམས་ཅན་དེ་ཚོའི་ཤའི་དཀྱིལ་ནས་ཕྱིན་ནོ།</a:t>
            </a:r>
            <a:r>
              <a:rPr lang="en-ZA" sz="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 </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endParaRPr lang="en-ZA" dirty="0"/>
          </a:p>
        </p:txBody>
      </p:sp>
      <p:sp>
        <p:nvSpPr>
          <p:cNvPr id="4" name="Slide Number Placeholder 3"/>
          <p:cNvSpPr>
            <a:spLocks noGrp="1"/>
          </p:cNvSpPr>
          <p:nvPr>
            <p:ph type="sldNum" sz="quarter" idx="5"/>
          </p:nvPr>
        </p:nvSpPr>
        <p:spPr/>
        <p:txBody>
          <a:bodyPr/>
          <a:lstStyle/>
          <a:p>
            <a:fld id="{6EF276BB-3108-48CC-8B10-D6AD5F136C68}" type="slidenum">
              <a:rPr lang="en-ZA" smtClean="0"/>
              <a:t>38</a:t>
            </a:fld>
            <a:endParaRPr lang="en-ZA"/>
          </a:p>
        </p:txBody>
      </p:sp>
    </p:spTree>
    <p:extLst>
      <p:ext uri="{BB962C8B-B14F-4D97-AF65-F5344CB8AC3E}">
        <p14:creationId xmlns:p14="http://schemas.microsoft.com/office/powerpoint/2010/main" val="2055918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effectLst/>
                <a:latin typeface="Calibri" panose="020F0502020204030204" pitchFamily="34" charset="0"/>
                <a:ea typeface="Calibri" panose="020F0502020204030204" pitchFamily="34" charset="0"/>
                <a:cs typeface="Microsoft Himalaya" panose="01010100010101010101" pitchFamily="2" charset="0"/>
              </a:rPr>
              <a:t>4) God promises Abram </a:t>
            </a:r>
            <a:r>
              <a:rPr lang="en-ZA" sz="1200" dirty="0" err="1">
                <a:effectLst/>
                <a:latin typeface="Calibri" panose="020F0502020204030204" pitchFamily="34" charset="0"/>
                <a:ea typeface="Calibri" panose="020F0502020204030204" pitchFamily="34" charset="0"/>
                <a:cs typeface="Microsoft Himalaya" panose="01010100010101010101" pitchFamily="2" charset="0"/>
              </a:rPr>
              <a:t>descendents</a:t>
            </a:r>
            <a:r>
              <a:rPr lang="en-ZA" sz="1200" dirty="0">
                <a:effectLst/>
                <a:latin typeface="Calibri" panose="020F0502020204030204" pitchFamily="34" charset="0"/>
                <a:ea typeface="Calibri" panose="020F0502020204030204" pitchFamily="34" charset="0"/>
                <a:cs typeface="Microsoft Himalaya" panose="01010100010101010101" pitchFamily="2" charset="0"/>
              </a:rPr>
              <a:t> – Gen 15:1-21 (Right 2nd)</a:t>
            </a:r>
            <a:r>
              <a:rPr lang="bo-CN" sz="1200" b="1" dirty="0">
                <a:solidFill>
                  <a:srgbClr val="444444"/>
                </a:solidFill>
                <a:effectLst/>
                <a:latin typeface="Arial" panose="020B0604020202020204" pitchFamily="34" charset="0"/>
                <a:ea typeface="Calibri" panose="020F0502020204030204" pitchFamily="34" charset="0"/>
                <a:cs typeface="+mn-cs"/>
              </a:rPr>
              <a:t> དཀོན་མཆོག་གིས་ཨབ་རམ་མཉམ་དུ་དམ་བཅའ་གནང་བ།</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endParaRPr lang="en-ZA" dirty="0"/>
          </a:p>
        </p:txBody>
      </p:sp>
      <p:sp>
        <p:nvSpPr>
          <p:cNvPr id="4" name="Slide Number Placeholder 3"/>
          <p:cNvSpPr>
            <a:spLocks noGrp="1"/>
          </p:cNvSpPr>
          <p:nvPr>
            <p:ph type="sldNum" sz="quarter" idx="5"/>
          </p:nvPr>
        </p:nvSpPr>
        <p:spPr/>
        <p:txBody>
          <a:bodyPr/>
          <a:lstStyle/>
          <a:p>
            <a:fld id="{6EF276BB-3108-48CC-8B10-D6AD5F136C68}" type="slidenum">
              <a:rPr lang="en-ZA" smtClean="0"/>
              <a:t>4</a:t>
            </a:fld>
            <a:endParaRPr lang="en-ZA"/>
          </a:p>
        </p:txBody>
      </p:sp>
    </p:spTree>
    <p:extLst>
      <p:ext uri="{BB962C8B-B14F-4D97-AF65-F5344CB8AC3E}">
        <p14:creationId xmlns:p14="http://schemas.microsoft.com/office/powerpoint/2010/main" val="3319190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ZA" sz="1200" dirty="0">
                <a:solidFill>
                  <a:srgbClr val="444444"/>
                </a:solidFill>
                <a:effectLst/>
                <a:latin typeface="Arial" panose="020B0604020202020204" pitchFamily="34" charset="0"/>
                <a:ea typeface="Times New Roman" panose="02020603050405020304" pitchFamily="18" charset="0"/>
                <a:cs typeface="Microsoft Himalaya" panose="01010100010101010101" pitchFamily="2" charset="0"/>
              </a:rPr>
              <a:t>18On that day the </a:t>
            </a:r>
            <a:r>
              <a:rPr lang="en-ZA" sz="1200" cap="small" dirty="0">
                <a:solidFill>
                  <a:srgbClr val="444444"/>
                </a:solidFill>
                <a:effectLst/>
                <a:latin typeface="Arial" panose="020B0604020202020204" pitchFamily="34" charset="0"/>
                <a:ea typeface="Times New Roman" panose="02020603050405020304" pitchFamily="18" charset="0"/>
                <a:cs typeface="Microsoft Himalaya" panose="01010100010101010101" pitchFamily="2" charset="0"/>
              </a:rPr>
              <a:t>Lord</a:t>
            </a:r>
            <a:r>
              <a:rPr lang="en-ZA" sz="1200" dirty="0">
                <a:solidFill>
                  <a:srgbClr val="444444"/>
                </a:solidFill>
                <a:effectLst/>
                <a:latin typeface="Arial" panose="020B0604020202020204" pitchFamily="34" charset="0"/>
                <a:ea typeface="Times New Roman" panose="02020603050405020304" pitchFamily="18" charset="0"/>
                <a:cs typeface="Microsoft Himalaya" panose="01010100010101010101" pitchFamily="2" charset="0"/>
              </a:rPr>
              <a:t> made a covenant with Abram. He said, “I am giving this land to your family who comes after you. It reaches from the River of Egypt to the great Euphrates River. </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a:lnSpc>
                <a:spcPct val="115000"/>
              </a:lnSpc>
              <a:spcAft>
                <a:spcPts val="1000"/>
              </a:spcAft>
            </a:pPr>
            <a:r>
              <a:rPr lang="en-ZA" sz="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 18</a:t>
            </a:r>
            <a:r>
              <a:rPr lang="bo-CN" sz="1200" dirty="0">
                <a:solidFill>
                  <a:srgbClr val="444444"/>
                </a:solidFill>
                <a:effectLst/>
                <a:latin typeface="Arial" panose="020B0604020202020204" pitchFamily="34" charset="0"/>
                <a:ea typeface="Calibri" panose="020F0502020204030204" pitchFamily="34" charset="0"/>
                <a:cs typeface="+mn-cs"/>
              </a:rPr>
              <a:t>དེ་མ་ཉིད་དུ་དཀོན་མཆོག་གིས་ཨབ་རམ་དང་དམ་བཅའ་མཛད་དེ་ཁོང་གིས་གསུངས་པ། ཨི་ཇིབ་ཀྱི་ས་མཚམས་ནས་ཡུབ་རད་གཙང་པོ་ཆེན་པོའི་བར་དུ་ཡོད་པའི།</a:t>
            </a:r>
            <a:r>
              <a:rPr lang="en-ZA" sz="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 </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endParaRPr lang="en-ZA" dirty="0"/>
          </a:p>
        </p:txBody>
      </p:sp>
      <p:sp>
        <p:nvSpPr>
          <p:cNvPr id="4" name="Slide Number Placeholder 3"/>
          <p:cNvSpPr>
            <a:spLocks noGrp="1"/>
          </p:cNvSpPr>
          <p:nvPr>
            <p:ph type="sldNum" sz="quarter" idx="5"/>
          </p:nvPr>
        </p:nvSpPr>
        <p:spPr/>
        <p:txBody>
          <a:bodyPr/>
          <a:lstStyle/>
          <a:p>
            <a:fld id="{6EF276BB-3108-48CC-8B10-D6AD5F136C68}" type="slidenum">
              <a:rPr lang="en-ZA" smtClean="0"/>
              <a:t>40</a:t>
            </a:fld>
            <a:endParaRPr lang="en-ZA"/>
          </a:p>
        </p:txBody>
      </p:sp>
    </p:spTree>
    <p:extLst>
      <p:ext uri="{BB962C8B-B14F-4D97-AF65-F5344CB8AC3E}">
        <p14:creationId xmlns:p14="http://schemas.microsoft.com/office/powerpoint/2010/main" val="3219749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EF276BB-3108-48CC-8B10-D6AD5F136C68}" type="slidenum">
              <a:rPr lang="en-ZA" smtClean="0"/>
              <a:t>6</a:t>
            </a:fld>
            <a:endParaRPr lang="en-ZA"/>
          </a:p>
        </p:txBody>
      </p:sp>
    </p:spTree>
    <p:extLst>
      <p:ext uri="{BB962C8B-B14F-4D97-AF65-F5344CB8AC3E}">
        <p14:creationId xmlns:p14="http://schemas.microsoft.com/office/powerpoint/2010/main" val="2075798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EF276BB-3108-48CC-8B10-D6AD5F136C68}" type="slidenum">
              <a:rPr lang="en-ZA" smtClean="0"/>
              <a:t>8</a:t>
            </a:fld>
            <a:endParaRPr lang="en-ZA"/>
          </a:p>
        </p:txBody>
      </p:sp>
    </p:spTree>
    <p:extLst>
      <p:ext uri="{BB962C8B-B14F-4D97-AF65-F5344CB8AC3E}">
        <p14:creationId xmlns:p14="http://schemas.microsoft.com/office/powerpoint/2010/main" val="420920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EF276BB-3108-48CC-8B10-D6AD5F136C68}" type="slidenum">
              <a:rPr lang="en-ZA" smtClean="0"/>
              <a:t>10</a:t>
            </a:fld>
            <a:endParaRPr lang="en-ZA"/>
          </a:p>
        </p:txBody>
      </p:sp>
    </p:spTree>
    <p:extLst>
      <p:ext uri="{BB962C8B-B14F-4D97-AF65-F5344CB8AC3E}">
        <p14:creationId xmlns:p14="http://schemas.microsoft.com/office/powerpoint/2010/main" val="54520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ZA" sz="1200" dirty="0">
                <a:solidFill>
                  <a:srgbClr val="444444"/>
                </a:solidFill>
                <a:effectLst/>
                <a:latin typeface="Arial" panose="020B0604020202020204" pitchFamily="34" charset="0"/>
                <a:ea typeface="Times New Roman" panose="02020603050405020304" pitchFamily="18" charset="0"/>
                <a:cs typeface="Microsoft Himalaya" panose="01010100010101010101" pitchFamily="2" charset="0"/>
              </a:rPr>
              <a:t>4Then a message from the </a:t>
            </a:r>
            <a:r>
              <a:rPr lang="en-ZA" sz="1200" cap="small" dirty="0">
                <a:solidFill>
                  <a:srgbClr val="444444"/>
                </a:solidFill>
                <a:effectLst/>
                <a:latin typeface="Arial" panose="020B0604020202020204" pitchFamily="34" charset="0"/>
                <a:ea typeface="Times New Roman" panose="02020603050405020304" pitchFamily="18" charset="0"/>
                <a:cs typeface="Microsoft Himalaya" panose="01010100010101010101" pitchFamily="2" charset="0"/>
              </a:rPr>
              <a:t>Lord</a:t>
            </a:r>
            <a:r>
              <a:rPr lang="en-ZA" sz="1200" dirty="0">
                <a:solidFill>
                  <a:srgbClr val="444444"/>
                </a:solidFill>
                <a:effectLst/>
                <a:latin typeface="Arial" panose="020B0604020202020204" pitchFamily="34" charset="0"/>
                <a:ea typeface="Times New Roman" panose="02020603050405020304" pitchFamily="18" charset="0"/>
                <a:cs typeface="Microsoft Himalaya" panose="01010100010101010101" pitchFamily="2" charset="0"/>
              </a:rPr>
              <a:t> came to Abram. The </a:t>
            </a:r>
            <a:r>
              <a:rPr lang="en-ZA" sz="1200" cap="small" dirty="0">
                <a:solidFill>
                  <a:srgbClr val="444444"/>
                </a:solidFill>
                <a:effectLst/>
                <a:latin typeface="Arial" panose="020B0604020202020204" pitchFamily="34" charset="0"/>
                <a:ea typeface="Times New Roman" panose="02020603050405020304" pitchFamily="18" charset="0"/>
                <a:cs typeface="Microsoft Himalaya" panose="01010100010101010101" pitchFamily="2" charset="0"/>
              </a:rPr>
              <a:t>Lord</a:t>
            </a:r>
            <a:r>
              <a:rPr lang="en-ZA" sz="1200" dirty="0">
                <a:solidFill>
                  <a:srgbClr val="444444"/>
                </a:solidFill>
                <a:effectLst/>
                <a:latin typeface="Arial" panose="020B0604020202020204" pitchFamily="34" charset="0"/>
                <a:ea typeface="Times New Roman" panose="02020603050405020304" pitchFamily="18" charset="0"/>
                <a:cs typeface="Microsoft Himalaya" panose="01010100010101010101" pitchFamily="2" charset="0"/>
              </a:rPr>
              <a:t> said, “When you die, what you have will not go to this man. You will have a son of your own. He will get everything you have.” </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a:lnSpc>
                <a:spcPct val="115000"/>
              </a:lnSpc>
              <a:spcAft>
                <a:spcPts val="1000"/>
              </a:spcAft>
            </a:pPr>
            <a:r>
              <a:rPr lang="en-ZA" sz="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4</a:t>
            </a:r>
            <a:r>
              <a:rPr lang="bo-CN" sz="1200" dirty="0">
                <a:solidFill>
                  <a:srgbClr val="444444"/>
                </a:solidFill>
                <a:effectLst/>
                <a:latin typeface="Arial" panose="020B0604020202020204" pitchFamily="34" charset="0"/>
                <a:ea typeface="Calibri" panose="020F0502020204030204" pitchFamily="34" charset="0"/>
                <a:cs typeface="+mn-cs"/>
              </a:rPr>
              <a:t>གཙོ་བོ་དཀོན་མཆོག་གིས་འདི་ལྟར་གསུངས་པ་ཁོང་གིས་ཐོས་སོ། བྲན་གཡོག་ཨེ་ལི་ཨེ་ཛེར་ཁྱོད་ཀྱི་ནོར་བདག་ཏུ་འགྱུར་མི་ཡོང་། ཁྱོད་ཀྱི་བུ་དེའི་ནོར་བདག་ཏུ་འགྱུར་ཡོང་།</a:t>
            </a:r>
            <a:r>
              <a:rPr lang="en-ZA" sz="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 </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endParaRPr lang="en-ZA" dirty="0"/>
          </a:p>
        </p:txBody>
      </p:sp>
      <p:sp>
        <p:nvSpPr>
          <p:cNvPr id="4" name="Slide Number Placeholder 3"/>
          <p:cNvSpPr>
            <a:spLocks noGrp="1"/>
          </p:cNvSpPr>
          <p:nvPr>
            <p:ph type="sldNum" sz="quarter" idx="5"/>
          </p:nvPr>
        </p:nvSpPr>
        <p:spPr/>
        <p:txBody>
          <a:bodyPr/>
          <a:lstStyle/>
          <a:p>
            <a:fld id="{6EF276BB-3108-48CC-8B10-D6AD5F136C68}" type="slidenum">
              <a:rPr lang="en-ZA" smtClean="0"/>
              <a:t>12</a:t>
            </a:fld>
            <a:endParaRPr lang="en-ZA"/>
          </a:p>
        </p:txBody>
      </p:sp>
    </p:spTree>
    <p:extLst>
      <p:ext uri="{BB962C8B-B14F-4D97-AF65-F5344CB8AC3E}">
        <p14:creationId xmlns:p14="http://schemas.microsoft.com/office/powerpoint/2010/main" val="2047241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52400">
              <a:lnSpc>
                <a:spcPts val="2400"/>
              </a:lnSpc>
              <a:spcAft>
                <a:spcPts val="1000"/>
              </a:spcAft>
            </a:pPr>
            <a:r>
              <a:rPr lang="en-ZA" sz="1200" dirty="0">
                <a:solidFill>
                  <a:srgbClr val="444444"/>
                </a:solidFill>
                <a:effectLst/>
                <a:latin typeface="Arial" panose="020B0604020202020204" pitchFamily="34" charset="0"/>
                <a:ea typeface="Times New Roman" panose="02020603050405020304" pitchFamily="18" charset="0"/>
                <a:cs typeface="Microsoft Himalaya" panose="01010100010101010101" pitchFamily="2" charset="0"/>
              </a:rPr>
              <a:t>5The </a:t>
            </a:r>
            <a:r>
              <a:rPr lang="en-ZA" sz="1200" cap="small" dirty="0">
                <a:solidFill>
                  <a:srgbClr val="444444"/>
                </a:solidFill>
                <a:effectLst/>
                <a:latin typeface="Arial" panose="020B0604020202020204" pitchFamily="34" charset="0"/>
                <a:ea typeface="Times New Roman" panose="02020603050405020304" pitchFamily="18" charset="0"/>
                <a:cs typeface="Microsoft Himalaya" panose="01010100010101010101" pitchFamily="2" charset="0"/>
              </a:rPr>
              <a:t>Lord</a:t>
            </a:r>
            <a:r>
              <a:rPr lang="en-ZA" sz="1200" dirty="0">
                <a:solidFill>
                  <a:srgbClr val="444444"/>
                </a:solidFill>
                <a:effectLst/>
                <a:latin typeface="Arial" panose="020B0604020202020204" pitchFamily="34" charset="0"/>
                <a:ea typeface="Times New Roman" panose="02020603050405020304" pitchFamily="18" charset="0"/>
                <a:cs typeface="Microsoft Himalaya" panose="01010100010101010101" pitchFamily="2" charset="0"/>
              </a:rPr>
              <a:t> took Abram outside and said, “Look up at the sky. Count the stars, if you can.” Then he said to him, “That’s how many children will be born into your family.”</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a:lnSpc>
                <a:spcPct val="115000"/>
              </a:lnSpc>
              <a:spcAft>
                <a:spcPts val="1000"/>
              </a:spcAft>
            </a:pPr>
            <a:r>
              <a:rPr lang="en-ZA" sz="1200" dirty="0">
                <a:effectLst/>
                <a:latin typeface="Calibri" panose="020F0502020204030204" pitchFamily="34" charset="0"/>
                <a:ea typeface="Calibri" panose="020F0502020204030204" pitchFamily="34" charset="0"/>
                <a:cs typeface="Microsoft Himalaya" panose="01010100010101010101" pitchFamily="2" charset="0"/>
              </a:rPr>
              <a:t> </a:t>
            </a:r>
          </a:p>
          <a:p>
            <a:pPr>
              <a:lnSpc>
                <a:spcPct val="115000"/>
              </a:lnSpc>
              <a:spcAft>
                <a:spcPts val="1000"/>
              </a:spcAft>
            </a:pPr>
            <a:r>
              <a:rPr lang="en-ZA" sz="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5</a:t>
            </a:r>
            <a:r>
              <a:rPr lang="bo-CN" sz="1200" dirty="0">
                <a:solidFill>
                  <a:srgbClr val="444444"/>
                </a:solidFill>
                <a:effectLst/>
                <a:latin typeface="Arial" panose="020B0604020202020204" pitchFamily="34" charset="0"/>
                <a:ea typeface="Calibri" panose="020F0502020204030204" pitchFamily="34" charset="0"/>
                <a:cs typeface="+mn-cs"/>
              </a:rPr>
              <a:t>ཁོང་གིས་ཁོ་ལ་ཕྱི་རོལ་དུ་འཁྲིད་དེ། ནམ་མཁར་བལྟས་ཏེ་སྐར་མ་རྣམས་རྩིས་ཤིག དེ་ལྟར་ཁྱོད་ཀྱི་རིགས་བརྒྱུད་འབྱུང་བར་འགྱུར་གསུངས་སོ།</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endParaRPr lang="en-ZA" dirty="0"/>
          </a:p>
        </p:txBody>
      </p:sp>
      <p:sp>
        <p:nvSpPr>
          <p:cNvPr id="4" name="Slide Number Placeholder 3"/>
          <p:cNvSpPr>
            <a:spLocks noGrp="1"/>
          </p:cNvSpPr>
          <p:nvPr>
            <p:ph type="sldNum" sz="quarter" idx="5"/>
          </p:nvPr>
        </p:nvSpPr>
        <p:spPr/>
        <p:txBody>
          <a:bodyPr/>
          <a:lstStyle/>
          <a:p>
            <a:fld id="{6EF276BB-3108-48CC-8B10-D6AD5F136C68}" type="slidenum">
              <a:rPr lang="en-ZA" smtClean="0"/>
              <a:t>14</a:t>
            </a:fld>
            <a:endParaRPr lang="en-ZA"/>
          </a:p>
        </p:txBody>
      </p:sp>
    </p:spTree>
    <p:extLst>
      <p:ext uri="{BB962C8B-B14F-4D97-AF65-F5344CB8AC3E}">
        <p14:creationId xmlns:p14="http://schemas.microsoft.com/office/powerpoint/2010/main" val="2593571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52400">
              <a:lnSpc>
                <a:spcPts val="2400"/>
              </a:lnSpc>
              <a:spcAft>
                <a:spcPts val="1000"/>
              </a:spcAft>
            </a:pPr>
            <a:r>
              <a:rPr lang="en-ZA" sz="1200" dirty="0">
                <a:solidFill>
                  <a:srgbClr val="444444"/>
                </a:solidFill>
                <a:effectLst/>
                <a:latin typeface="Arial" panose="020B0604020202020204" pitchFamily="34" charset="0"/>
                <a:ea typeface="Times New Roman" panose="02020603050405020304" pitchFamily="18" charset="0"/>
                <a:cs typeface="Microsoft Himalaya" panose="01010100010101010101" pitchFamily="2" charset="0"/>
              </a:rPr>
              <a:t>6Abram believed the </a:t>
            </a:r>
            <a:r>
              <a:rPr lang="en-ZA" sz="1200" cap="small" dirty="0">
                <a:solidFill>
                  <a:srgbClr val="444444"/>
                </a:solidFill>
                <a:effectLst/>
                <a:latin typeface="Arial" panose="020B0604020202020204" pitchFamily="34" charset="0"/>
                <a:ea typeface="Times New Roman" panose="02020603050405020304" pitchFamily="18" charset="0"/>
                <a:cs typeface="Microsoft Himalaya" panose="01010100010101010101" pitchFamily="2" charset="0"/>
              </a:rPr>
              <a:t>Lord</a:t>
            </a:r>
            <a:r>
              <a:rPr lang="en-ZA" sz="1200" dirty="0">
                <a:solidFill>
                  <a:srgbClr val="444444"/>
                </a:solidFill>
                <a:effectLst/>
                <a:latin typeface="Arial" panose="020B0604020202020204" pitchFamily="34" charset="0"/>
                <a:ea typeface="Times New Roman" panose="02020603050405020304" pitchFamily="18" charset="0"/>
                <a:cs typeface="Microsoft Himalaya" panose="01010100010101010101" pitchFamily="2" charset="0"/>
              </a:rPr>
              <a:t>. The </a:t>
            </a:r>
            <a:r>
              <a:rPr lang="en-ZA" sz="1200" cap="small" dirty="0">
                <a:solidFill>
                  <a:srgbClr val="444444"/>
                </a:solidFill>
                <a:effectLst/>
                <a:latin typeface="Arial" panose="020B0604020202020204" pitchFamily="34" charset="0"/>
                <a:ea typeface="Times New Roman" panose="02020603050405020304" pitchFamily="18" charset="0"/>
                <a:cs typeface="Microsoft Himalaya" panose="01010100010101010101" pitchFamily="2" charset="0"/>
              </a:rPr>
              <a:t>Lord</a:t>
            </a:r>
            <a:r>
              <a:rPr lang="en-ZA" sz="1200" dirty="0">
                <a:solidFill>
                  <a:srgbClr val="444444"/>
                </a:solidFill>
                <a:effectLst/>
                <a:latin typeface="Arial" panose="020B0604020202020204" pitchFamily="34" charset="0"/>
                <a:ea typeface="Times New Roman" panose="02020603050405020304" pitchFamily="18" charset="0"/>
                <a:cs typeface="Microsoft Himalaya" panose="01010100010101010101" pitchFamily="2" charset="0"/>
              </a:rPr>
              <a:t> was pleased with Abram because he believed. So Abram’s faith made him right with the </a:t>
            </a:r>
            <a:r>
              <a:rPr lang="en-ZA" sz="1200" cap="small" dirty="0">
                <a:solidFill>
                  <a:srgbClr val="444444"/>
                </a:solidFill>
                <a:effectLst/>
                <a:latin typeface="Arial" panose="020B0604020202020204" pitchFamily="34" charset="0"/>
                <a:ea typeface="Times New Roman" panose="02020603050405020304" pitchFamily="18" charset="0"/>
                <a:cs typeface="Microsoft Himalaya" panose="01010100010101010101" pitchFamily="2" charset="0"/>
              </a:rPr>
              <a:t>Lord</a:t>
            </a:r>
            <a:r>
              <a:rPr lang="en-ZA" sz="1200" dirty="0">
                <a:solidFill>
                  <a:srgbClr val="444444"/>
                </a:solidFill>
                <a:effectLst/>
                <a:latin typeface="Arial" panose="020B0604020202020204" pitchFamily="34" charset="0"/>
                <a:ea typeface="Times New Roman" panose="02020603050405020304" pitchFamily="18" charset="0"/>
                <a:cs typeface="Microsoft Himalaya" panose="01010100010101010101" pitchFamily="2" charset="0"/>
              </a:rPr>
              <a:t>.</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a:lnSpc>
                <a:spcPct val="115000"/>
              </a:lnSpc>
              <a:spcAft>
                <a:spcPts val="1000"/>
              </a:spcAft>
            </a:pPr>
            <a:r>
              <a:rPr lang="en-ZA" sz="1200" dirty="0">
                <a:effectLst/>
                <a:latin typeface="Calibri" panose="020F0502020204030204" pitchFamily="34" charset="0"/>
                <a:ea typeface="Calibri" panose="020F0502020204030204" pitchFamily="34" charset="0"/>
                <a:cs typeface="Microsoft Himalaya" panose="01010100010101010101" pitchFamily="2" charset="0"/>
              </a:rPr>
              <a:t> </a:t>
            </a:r>
          </a:p>
          <a:p>
            <a:pPr>
              <a:lnSpc>
                <a:spcPct val="115000"/>
              </a:lnSpc>
              <a:spcAft>
                <a:spcPts val="1000"/>
              </a:spcAft>
            </a:pPr>
            <a:r>
              <a:rPr lang="en-ZA" sz="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6</a:t>
            </a:r>
            <a:r>
              <a:rPr lang="bo-CN" sz="1200" dirty="0">
                <a:solidFill>
                  <a:srgbClr val="444444"/>
                </a:solidFill>
                <a:effectLst/>
                <a:latin typeface="Arial" panose="020B0604020202020204" pitchFamily="34" charset="0"/>
                <a:ea typeface="Calibri" panose="020F0502020204030204" pitchFamily="34" charset="0"/>
                <a:cs typeface="+mn-cs"/>
              </a:rPr>
              <a:t>ཨབ་རམ་གྱིས་གཙོ་བོ་དཀོན་མཆོག་ལ་བློ་བཅོལ་ལོ། གཙོ་བོ་དཀོན་མཆོག་ཁོ་དང་ཐུགས་དགྱེས་ནས་ཁོ་ལ་ངོས་ལེན་གནང་ངོ་།</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endParaRPr lang="en-ZA" dirty="0"/>
          </a:p>
        </p:txBody>
      </p:sp>
      <p:sp>
        <p:nvSpPr>
          <p:cNvPr id="4" name="Slide Number Placeholder 3"/>
          <p:cNvSpPr>
            <a:spLocks noGrp="1"/>
          </p:cNvSpPr>
          <p:nvPr>
            <p:ph type="sldNum" sz="quarter" idx="5"/>
          </p:nvPr>
        </p:nvSpPr>
        <p:spPr/>
        <p:txBody>
          <a:bodyPr/>
          <a:lstStyle/>
          <a:p>
            <a:fld id="{6EF276BB-3108-48CC-8B10-D6AD5F136C68}" type="slidenum">
              <a:rPr lang="en-ZA" smtClean="0"/>
              <a:t>16</a:t>
            </a:fld>
            <a:endParaRPr lang="en-ZA"/>
          </a:p>
        </p:txBody>
      </p:sp>
    </p:spTree>
    <p:extLst>
      <p:ext uri="{BB962C8B-B14F-4D97-AF65-F5344CB8AC3E}">
        <p14:creationId xmlns:p14="http://schemas.microsoft.com/office/powerpoint/2010/main" val="3809342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52400">
              <a:lnSpc>
                <a:spcPts val="2400"/>
              </a:lnSpc>
              <a:spcAft>
                <a:spcPts val="1000"/>
              </a:spcAft>
            </a:pPr>
            <a:r>
              <a:rPr lang="en-ZA" sz="1200" dirty="0">
                <a:solidFill>
                  <a:srgbClr val="444444"/>
                </a:solidFill>
                <a:effectLst/>
                <a:latin typeface="Arial" panose="020B0604020202020204" pitchFamily="34" charset="0"/>
                <a:ea typeface="Times New Roman" panose="02020603050405020304" pitchFamily="18" charset="0"/>
                <a:cs typeface="Microsoft Himalaya" panose="01010100010101010101" pitchFamily="2" charset="0"/>
              </a:rPr>
              <a:t>7He also said to Abram, “I am the </a:t>
            </a:r>
            <a:r>
              <a:rPr lang="en-ZA" sz="1200" cap="small" dirty="0">
                <a:solidFill>
                  <a:srgbClr val="444444"/>
                </a:solidFill>
                <a:effectLst/>
                <a:latin typeface="Arial" panose="020B0604020202020204" pitchFamily="34" charset="0"/>
                <a:ea typeface="Times New Roman" panose="02020603050405020304" pitchFamily="18" charset="0"/>
                <a:cs typeface="Microsoft Himalaya" panose="01010100010101010101" pitchFamily="2" charset="0"/>
              </a:rPr>
              <a:t>Lord</a:t>
            </a:r>
            <a:r>
              <a:rPr lang="en-ZA" sz="1200" dirty="0">
                <a:solidFill>
                  <a:srgbClr val="444444"/>
                </a:solidFill>
                <a:effectLst/>
                <a:latin typeface="Arial" panose="020B0604020202020204" pitchFamily="34" charset="0"/>
                <a:ea typeface="Times New Roman" panose="02020603050405020304" pitchFamily="18" charset="0"/>
                <a:cs typeface="Microsoft Himalaya" panose="01010100010101010101" pitchFamily="2" charset="0"/>
              </a:rPr>
              <a:t>. I brought you out of Ur in the land of Babylon. I will give you this land to have as your very own.”</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a:lnSpc>
                <a:spcPct val="115000"/>
              </a:lnSpc>
              <a:spcAft>
                <a:spcPts val="1000"/>
              </a:spcAft>
            </a:pPr>
            <a:r>
              <a:rPr lang="en-ZA" sz="1200" dirty="0">
                <a:effectLst/>
                <a:latin typeface="Calibri" panose="020F0502020204030204" pitchFamily="34" charset="0"/>
                <a:ea typeface="Calibri" panose="020F0502020204030204" pitchFamily="34" charset="0"/>
                <a:cs typeface="Microsoft Himalaya" panose="01010100010101010101" pitchFamily="2" charset="0"/>
              </a:rPr>
              <a:t> </a:t>
            </a:r>
          </a:p>
          <a:p>
            <a:pPr>
              <a:lnSpc>
                <a:spcPct val="115000"/>
              </a:lnSpc>
              <a:spcAft>
                <a:spcPts val="1000"/>
              </a:spcAft>
            </a:pPr>
            <a:br>
              <a:rPr lang="en-ZA" sz="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br>
            <a:r>
              <a:rPr lang="en-ZA" sz="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7</a:t>
            </a:r>
            <a:r>
              <a:rPr lang="bo-CN" sz="1200" dirty="0">
                <a:solidFill>
                  <a:srgbClr val="444444"/>
                </a:solidFill>
                <a:effectLst/>
                <a:latin typeface="Arial" panose="020B0604020202020204" pitchFamily="34" charset="0"/>
                <a:ea typeface="Calibri" panose="020F0502020204030204" pitchFamily="34" charset="0"/>
                <a:cs typeface="+mn-cs"/>
              </a:rPr>
              <a:t>དེ་ནས་གཙོ་བོ་དཀོན་མཆོག་གིས་ཁོ་ལ། བྷེ་བྷི་ལོ་ནི་ཡའི་ཨུར་ནས་ཁྱོད་ལ་འཁྲིད་དེ་ཡུལ་འདི་སྟེར་མཁན་གཙོ་བོ་དཀོན་མཆོག་དེ་ང་རང་ཡིན་ཞེས་གསུངས་སོ།</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endParaRPr lang="en-ZA" dirty="0"/>
          </a:p>
        </p:txBody>
      </p:sp>
      <p:sp>
        <p:nvSpPr>
          <p:cNvPr id="4" name="Slide Number Placeholder 3"/>
          <p:cNvSpPr>
            <a:spLocks noGrp="1"/>
          </p:cNvSpPr>
          <p:nvPr>
            <p:ph type="sldNum" sz="quarter" idx="5"/>
          </p:nvPr>
        </p:nvSpPr>
        <p:spPr/>
        <p:txBody>
          <a:bodyPr/>
          <a:lstStyle/>
          <a:p>
            <a:fld id="{6EF276BB-3108-48CC-8B10-D6AD5F136C68}" type="slidenum">
              <a:rPr lang="en-ZA" smtClean="0"/>
              <a:t>18</a:t>
            </a:fld>
            <a:endParaRPr lang="en-ZA"/>
          </a:p>
        </p:txBody>
      </p:sp>
    </p:spTree>
    <p:extLst>
      <p:ext uri="{BB962C8B-B14F-4D97-AF65-F5344CB8AC3E}">
        <p14:creationId xmlns:p14="http://schemas.microsoft.com/office/powerpoint/2010/main" val="2420063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97C48-97AB-4E55-AEEA-6892279686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CF14EBC-E94C-4CBD-AE78-F77F8BF2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095CA26-2F3E-4B48-8C40-AD47DE0FDEB3}"/>
              </a:ext>
            </a:extLst>
          </p:cNvPr>
          <p:cNvSpPr>
            <a:spLocks noGrp="1"/>
          </p:cNvSpPr>
          <p:nvPr>
            <p:ph type="dt" sz="half" idx="10"/>
          </p:nvPr>
        </p:nvSpPr>
        <p:spPr/>
        <p:txBody>
          <a:bodyPr/>
          <a:lstStyle/>
          <a:p>
            <a:fld id="{89AC387E-48E6-49AE-9184-1C57DEBBB9BB}" type="datetimeFigureOut">
              <a:rPr lang="en-ZA" smtClean="0"/>
              <a:t>2023/01/20</a:t>
            </a:fld>
            <a:endParaRPr lang="en-ZA"/>
          </a:p>
        </p:txBody>
      </p:sp>
      <p:sp>
        <p:nvSpPr>
          <p:cNvPr id="5" name="Footer Placeholder 4">
            <a:extLst>
              <a:ext uri="{FF2B5EF4-FFF2-40B4-BE49-F238E27FC236}">
                <a16:creationId xmlns:a16="http://schemas.microsoft.com/office/drawing/2014/main" id="{A4C23384-5980-48B1-8334-C72AA93C267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3E9640-CBE9-40E1-9C8D-81D08D7D0CFC}"/>
              </a:ext>
            </a:extLst>
          </p:cNvPr>
          <p:cNvSpPr>
            <a:spLocks noGrp="1"/>
          </p:cNvSpPr>
          <p:nvPr>
            <p:ph type="sldNum" sz="quarter" idx="12"/>
          </p:nvPr>
        </p:nvSpPr>
        <p:spPr/>
        <p:txBody>
          <a:bodyPr/>
          <a:lstStyle/>
          <a:p>
            <a:fld id="{E5227CC7-E9CB-46CC-AD32-319425F0A85E}" type="slidenum">
              <a:rPr lang="en-ZA" smtClean="0"/>
              <a:t>‹#›</a:t>
            </a:fld>
            <a:endParaRPr lang="en-ZA"/>
          </a:p>
        </p:txBody>
      </p:sp>
    </p:spTree>
    <p:extLst>
      <p:ext uri="{BB962C8B-B14F-4D97-AF65-F5344CB8AC3E}">
        <p14:creationId xmlns:p14="http://schemas.microsoft.com/office/powerpoint/2010/main" val="2655529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9E631-AD57-4991-9B84-58E6BB1378A2}"/>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DDB4F81-C1AA-41F7-9524-7B6214DE6B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B8828C3-7728-4E14-8487-5097773C8CD3}"/>
              </a:ext>
            </a:extLst>
          </p:cNvPr>
          <p:cNvSpPr>
            <a:spLocks noGrp="1"/>
          </p:cNvSpPr>
          <p:nvPr>
            <p:ph type="dt" sz="half" idx="10"/>
          </p:nvPr>
        </p:nvSpPr>
        <p:spPr/>
        <p:txBody>
          <a:bodyPr/>
          <a:lstStyle/>
          <a:p>
            <a:fld id="{89AC387E-48E6-49AE-9184-1C57DEBBB9BB}" type="datetimeFigureOut">
              <a:rPr lang="en-ZA" smtClean="0"/>
              <a:t>2023/01/20</a:t>
            </a:fld>
            <a:endParaRPr lang="en-ZA"/>
          </a:p>
        </p:txBody>
      </p:sp>
      <p:sp>
        <p:nvSpPr>
          <p:cNvPr id="5" name="Footer Placeholder 4">
            <a:extLst>
              <a:ext uri="{FF2B5EF4-FFF2-40B4-BE49-F238E27FC236}">
                <a16:creationId xmlns:a16="http://schemas.microsoft.com/office/drawing/2014/main" id="{B2D4601D-CF1B-40AB-B996-E424888A9F9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238D9B2-2AD1-4747-96BE-8DB216808C60}"/>
              </a:ext>
            </a:extLst>
          </p:cNvPr>
          <p:cNvSpPr>
            <a:spLocks noGrp="1"/>
          </p:cNvSpPr>
          <p:nvPr>
            <p:ph type="sldNum" sz="quarter" idx="12"/>
          </p:nvPr>
        </p:nvSpPr>
        <p:spPr/>
        <p:txBody>
          <a:bodyPr/>
          <a:lstStyle/>
          <a:p>
            <a:fld id="{E5227CC7-E9CB-46CC-AD32-319425F0A85E}" type="slidenum">
              <a:rPr lang="en-ZA" smtClean="0"/>
              <a:t>‹#›</a:t>
            </a:fld>
            <a:endParaRPr lang="en-ZA"/>
          </a:p>
        </p:txBody>
      </p:sp>
    </p:spTree>
    <p:extLst>
      <p:ext uri="{BB962C8B-B14F-4D97-AF65-F5344CB8AC3E}">
        <p14:creationId xmlns:p14="http://schemas.microsoft.com/office/powerpoint/2010/main" val="2717809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9B434-3AFB-47E7-9936-2752B28A5E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C84AE45D-3EC7-4AE6-B966-37DAACF2D9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8FE48CB-CC8C-4BE8-AB07-89D837F13587}"/>
              </a:ext>
            </a:extLst>
          </p:cNvPr>
          <p:cNvSpPr>
            <a:spLocks noGrp="1"/>
          </p:cNvSpPr>
          <p:nvPr>
            <p:ph type="dt" sz="half" idx="10"/>
          </p:nvPr>
        </p:nvSpPr>
        <p:spPr/>
        <p:txBody>
          <a:bodyPr/>
          <a:lstStyle/>
          <a:p>
            <a:fld id="{89AC387E-48E6-49AE-9184-1C57DEBBB9BB}" type="datetimeFigureOut">
              <a:rPr lang="en-ZA" smtClean="0"/>
              <a:t>2023/01/20</a:t>
            </a:fld>
            <a:endParaRPr lang="en-ZA"/>
          </a:p>
        </p:txBody>
      </p:sp>
      <p:sp>
        <p:nvSpPr>
          <p:cNvPr id="5" name="Footer Placeholder 4">
            <a:extLst>
              <a:ext uri="{FF2B5EF4-FFF2-40B4-BE49-F238E27FC236}">
                <a16:creationId xmlns:a16="http://schemas.microsoft.com/office/drawing/2014/main" id="{ACFD776E-3F8D-47C8-BA49-095B1FB1BD0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AFA9FEA-859D-4A50-A755-E22C6CF96E70}"/>
              </a:ext>
            </a:extLst>
          </p:cNvPr>
          <p:cNvSpPr>
            <a:spLocks noGrp="1"/>
          </p:cNvSpPr>
          <p:nvPr>
            <p:ph type="sldNum" sz="quarter" idx="12"/>
          </p:nvPr>
        </p:nvSpPr>
        <p:spPr/>
        <p:txBody>
          <a:bodyPr/>
          <a:lstStyle/>
          <a:p>
            <a:fld id="{E5227CC7-E9CB-46CC-AD32-319425F0A85E}" type="slidenum">
              <a:rPr lang="en-ZA" smtClean="0"/>
              <a:t>‹#›</a:t>
            </a:fld>
            <a:endParaRPr lang="en-ZA"/>
          </a:p>
        </p:txBody>
      </p:sp>
    </p:spTree>
    <p:extLst>
      <p:ext uri="{BB962C8B-B14F-4D97-AF65-F5344CB8AC3E}">
        <p14:creationId xmlns:p14="http://schemas.microsoft.com/office/powerpoint/2010/main" val="2085687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B2E08-86BF-4F49-A05B-7AAB7F2F96CF}"/>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ABD2347F-013E-4372-A537-82DD59359C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442215F-5E47-4F32-B658-EE9E103DE129}"/>
              </a:ext>
            </a:extLst>
          </p:cNvPr>
          <p:cNvSpPr>
            <a:spLocks noGrp="1"/>
          </p:cNvSpPr>
          <p:nvPr>
            <p:ph type="dt" sz="half" idx="10"/>
          </p:nvPr>
        </p:nvSpPr>
        <p:spPr/>
        <p:txBody>
          <a:bodyPr/>
          <a:lstStyle/>
          <a:p>
            <a:fld id="{89AC387E-48E6-49AE-9184-1C57DEBBB9BB}" type="datetimeFigureOut">
              <a:rPr lang="en-ZA" smtClean="0"/>
              <a:t>2023/01/20</a:t>
            </a:fld>
            <a:endParaRPr lang="en-ZA"/>
          </a:p>
        </p:txBody>
      </p:sp>
      <p:sp>
        <p:nvSpPr>
          <p:cNvPr id="5" name="Footer Placeholder 4">
            <a:extLst>
              <a:ext uri="{FF2B5EF4-FFF2-40B4-BE49-F238E27FC236}">
                <a16:creationId xmlns:a16="http://schemas.microsoft.com/office/drawing/2014/main" id="{189B776F-9D8E-491C-A4B3-44B1A3C5D4C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A68531F2-87DC-4580-803F-DA1005B67FA0}"/>
              </a:ext>
            </a:extLst>
          </p:cNvPr>
          <p:cNvSpPr>
            <a:spLocks noGrp="1"/>
          </p:cNvSpPr>
          <p:nvPr>
            <p:ph type="sldNum" sz="quarter" idx="12"/>
          </p:nvPr>
        </p:nvSpPr>
        <p:spPr/>
        <p:txBody>
          <a:bodyPr/>
          <a:lstStyle/>
          <a:p>
            <a:fld id="{E5227CC7-E9CB-46CC-AD32-319425F0A85E}" type="slidenum">
              <a:rPr lang="en-ZA" smtClean="0"/>
              <a:t>‹#›</a:t>
            </a:fld>
            <a:endParaRPr lang="en-ZA"/>
          </a:p>
        </p:txBody>
      </p:sp>
    </p:spTree>
    <p:extLst>
      <p:ext uri="{BB962C8B-B14F-4D97-AF65-F5344CB8AC3E}">
        <p14:creationId xmlns:p14="http://schemas.microsoft.com/office/powerpoint/2010/main" val="16905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90863-AD3D-4562-97E9-BFF5FDC29B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FA8E5975-1108-485A-8863-EB48243969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35AFEE-FE6A-4305-AB79-A2BA7E3AEB77}"/>
              </a:ext>
            </a:extLst>
          </p:cNvPr>
          <p:cNvSpPr>
            <a:spLocks noGrp="1"/>
          </p:cNvSpPr>
          <p:nvPr>
            <p:ph type="dt" sz="half" idx="10"/>
          </p:nvPr>
        </p:nvSpPr>
        <p:spPr/>
        <p:txBody>
          <a:bodyPr/>
          <a:lstStyle/>
          <a:p>
            <a:fld id="{89AC387E-48E6-49AE-9184-1C57DEBBB9BB}" type="datetimeFigureOut">
              <a:rPr lang="en-ZA" smtClean="0"/>
              <a:t>2023/01/20</a:t>
            </a:fld>
            <a:endParaRPr lang="en-ZA"/>
          </a:p>
        </p:txBody>
      </p:sp>
      <p:sp>
        <p:nvSpPr>
          <p:cNvPr id="5" name="Footer Placeholder 4">
            <a:extLst>
              <a:ext uri="{FF2B5EF4-FFF2-40B4-BE49-F238E27FC236}">
                <a16:creationId xmlns:a16="http://schemas.microsoft.com/office/drawing/2014/main" id="{84EEFAEA-4219-4AFC-99DE-AF0424A2F36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F2BD386-E036-4706-859A-08C5B809B9B4}"/>
              </a:ext>
            </a:extLst>
          </p:cNvPr>
          <p:cNvSpPr>
            <a:spLocks noGrp="1"/>
          </p:cNvSpPr>
          <p:nvPr>
            <p:ph type="sldNum" sz="quarter" idx="12"/>
          </p:nvPr>
        </p:nvSpPr>
        <p:spPr/>
        <p:txBody>
          <a:bodyPr/>
          <a:lstStyle/>
          <a:p>
            <a:fld id="{E5227CC7-E9CB-46CC-AD32-319425F0A85E}" type="slidenum">
              <a:rPr lang="en-ZA" smtClean="0"/>
              <a:t>‹#›</a:t>
            </a:fld>
            <a:endParaRPr lang="en-ZA"/>
          </a:p>
        </p:txBody>
      </p:sp>
    </p:spTree>
    <p:extLst>
      <p:ext uri="{BB962C8B-B14F-4D97-AF65-F5344CB8AC3E}">
        <p14:creationId xmlns:p14="http://schemas.microsoft.com/office/powerpoint/2010/main" val="395990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68F9A-7D8E-43DE-A2F4-02DBAD90F27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A5E19F0-98A9-4898-899A-72F5F5C293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5A4B3C81-A5BE-4F9C-A382-3C7D1F4DC1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D7C4EFA1-0187-468F-BC05-92C78E8A74D5}"/>
              </a:ext>
            </a:extLst>
          </p:cNvPr>
          <p:cNvSpPr>
            <a:spLocks noGrp="1"/>
          </p:cNvSpPr>
          <p:nvPr>
            <p:ph type="dt" sz="half" idx="10"/>
          </p:nvPr>
        </p:nvSpPr>
        <p:spPr/>
        <p:txBody>
          <a:bodyPr/>
          <a:lstStyle/>
          <a:p>
            <a:fld id="{89AC387E-48E6-49AE-9184-1C57DEBBB9BB}" type="datetimeFigureOut">
              <a:rPr lang="en-ZA" smtClean="0"/>
              <a:t>2023/01/20</a:t>
            </a:fld>
            <a:endParaRPr lang="en-ZA"/>
          </a:p>
        </p:txBody>
      </p:sp>
      <p:sp>
        <p:nvSpPr>
          <p:cNvPr id="6" name="Footer Placeholder 5">
            <a:extLst>
              <a:ext uri="{FF2B5EF4-FFF2-40B4-BE49-F238E27FC236}">
                <a16:creationId xmlns:a16="http://schemas.microsoft.com/office/drawing/2014/main" id="{1C494041-EDCD-4927-BC9F-080A9F4AD22E}"/>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F77D9D6-FF3A-4C47-B7AE-F0E990C86071}"/>
              </a:ext>
            </a:extLst>
          </p:cNvPr>
          <p:cNvSpPr>
            <a:spLocks noGrp="1"/>
          </p:cNvSpPr>
          <p:nvPr>
            <p:ph type="sldNum" sz="quarter" idx="12"/>
          </p:nvPr>
        </p:nvSpPr>
        <p:spPr/>
        <p:txBody>
          <a:bodyPr/>
          <a:lstStyle/>
          <a:p>
            <a:fld id="{E5227CC7-E9CB-46CC-AD32-319425F0A85E}" type="slidenum">
              <a:rPr lang="en-ZA" smtClean="0"/>
              <a:t>‹#›</a:t>
            </a:fld>
            <a:endParaRPr lang="en-ZA"/>
          </a:p>
        </p:txBody>
      </p:sp>
    </p:spTree>
    <p:extLst>
      <p:ext uri="{BB962C8B-B14F-4D97-AF65-F5344CB8AC3E}">
        <p14:creationId xmlns:p14="http://schemas.microsoft.com/office/powerpoint/2010/main" val="809386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87465-C8AD-4B26-833D-977FBB25F461}"/>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17EFE22-EB73-4ECA-BEF1-41A4CB45F5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6CEA1C-27B4-49C5-8DCF-A18C747370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814AF530-DA84-4F63-946D-E6B98D415B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61A3B1-00D6-4852-94FC-7E6580ACE8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3EC6D135-417E-4228-AC5A-73B46A143E1C}"/>
              </a:ext>
            </a:extLst>
          </p:cNvPr>
          <p:cNvSpPr>
            <a:spLocks noGrp="1"/>
          </p:cNvSpPr>
          <p:nvPr>
            <p:ph type="dt" sz="half" idx="10"/>
          </p:nvPr>
        </p:nvSpPr>
        <p:spPr/>
        <p:txBody>
          <a:bodyPr/>
          <a:lstStyle/>
          <a:p>
            <a:fld id="{89AC387E-48E6-49AE-9184-1C57DEBBB9BB}" type="datetimeFigureOut">
              <a:rPr lang="en-ZA" smtClean="0"/>
              <a:t>2023/01/20</a:t>
            </a:fld>
            <a:endParaRPr lang="en-ZA"/>
          </a:p>
        </p:txBody>
      </p:sp>
      <p:sp>
        <p:nvSpPr>
          <p:cNvPr id="8" name="Footer Placeholder 7">
            <a:extLst>
              <a:ext uri="{FF2B5EF4-FFF2-40B4-BE49-F238E27FC236}">
                <a16:creationId xmlns:a16="http://schemas.microsoft.com/office/drawing/2014/main" id="{4EAF58EC-E2D9-43E9-9E09-DC6FEF8B5324}"/>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845875CF-0040-456B-A723-2B7813287FE5}"/>
              </a:ext>
            </a:extLst>
          </p:cNvPr>
          <p:cNvSpPr>
            <a:spLocks noGrp="1"/>
          </p:cNvSpPr>
          <p:nvPr>
            <p:ph type="sldNum" sz="quarter" idx="12"/>
          </p:nvPr>
        </p:nvSpPr>
        <p:spPr/>
        <p:txBody>
          <a:bodyPr/>
          <a:lstStyle/>
          <a:p>
            <a:fld id="{E5227CC7-E9CB-46CC-AD32-319425F0A85E}" type="slidenum">
              <a:rPr lang="en-ZA" smtClean="0"/>
              <a:t>‹#›</a:t>
            </a:fld>
            <a:endParaRPr lang="en-ZA"/>
          </a:p>
        </p:txBody>
      </p:sp>
    </p:spTree>
    <p:extLst>
      <p:ext uri="{BB962C8B-B14F-4D97-AF65-F5344CB8AC3E}">
        <p14:creationId xmlns:p14="http://schemas.microsoft.com/office/powerpoint/2010/main" val="2607865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B12A-B1F1-4BAE-BB67-6CAAC1FAF45C}"/>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5668507D-81D5-4B64-A862-A876C724D754}"/>
              </a:ext>
            </a:extLst>
          </p:cNvPr>
          <p:cNvSpPr>
            <a:spLocks noGrp="1"/>
          </p:cNvSpPr>
          <p:nvPr>
            <p:ph type="dt" sz="half" idx="10"/>
          </p:nvPr>
        </p:nvSpPr>
        <p:spPr/>
        <p:txBody>
          <a:bodyPr/>
          <a:lstStyle/>
          <a:p>
            <a:fld id="{89AC387E-48E6-49AE-9184-1C57DEBBB9BB}" type="datetimeFigureOut">
              <a:rPr lang="en-ZA" smtClean="0"/>
              <a:t>2023/01/20</a:t>
            </a:fld>
            <a:endParaRPr lang="en-ZA"/>
          </a:p>
        </p:txBody>
      </p:sp>
      <p:sp>
        <p:nvSpPr>
          <p:cNvPr id="4" name="Footer Placeholder 3">
            <a:extLst>
              <a:ext uri="{FF2B5EF4-FFF2-40B4-BE49-F238E27FC236}">
                <a16:creationId xmlns:a16="http://schemas.microsoft.com/office/drawing/2014/main" id="{AA7C88D5-5292-46E3-9BF5-C554A45937CC}"/>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4EAA9BB1-32C1-4DBC-A5D6-AD8014114E52}"/>
              </a:ext>
            </a:extLst>
          </p:cNvPr>
          <p:cNvSpPr>
            <a:spLocks noGrp="1"/>
          </p:cNvSpPr>
          <p:nvPr>
            <p:ph type="sldNum" sz="quarter" idx="12"/>
          </p:nvPr>
        </p:nvSpPr>
        <p:spPr/>
        <p:txBody>
          <a:bodyPr/>
          <a:lstStyle/>
          <a:p>
            <a:fld id="{E5227CC7-E9CB-46CC-AD32-319425F0A85E}" type="slidenum">
              <a:rPr lang="en-ZA" smtClean="0"/>
              <a:t>‹#›</a:t>
            </a:fld>
            <a:endParaRPr lang="en-ZA"/>
          </a:p>
        </p:txBody>
      </p:sp>
    </p:spTree>
    <p:extLst>
      <p:ext uri="{BB962C8B-B14F-4D97-AF65-F5344CB8AC3E}">
        <p14:creationId xmlns:p14="http://schemas.microsoft.com/office/powerpoint/2010/main" val="1424446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58FE7A-CD94-4EE3-B07A-D0757AEE1FCC}"/>
              </a:ext>
            </a:extLst>
          </p:cNvPr>
          <p:cNvSpPr>
            <a:spLocks noGrp="1"/>
          </p:cNvSpPr>
          <p:nvPr>
            <p:ph type="dt" sz="half" idx="10"/>
          </p:nvPr>
        </p:nvSpPr>
        <p:spPr/>
        <p:txBody>
          <a:bodyPr/>
          <a:lstStyle/>
          <a:p>
            <a:fld id="{89AC387E-48E6-49AE-9184-1C57DEBBB9BB}" type="datetimeFigureOut">
              <a:rPr lang="en-ZA" smtClean="0"/>
              <a:t>2023/01/20</a:t>
            </a:fld>
            <a:endParaRPr lang="en-ZA"/>
          </a:p>
        </p:txBody>
      </p:sp>
      <p:sp>
        <p:nvSpPr>
          <p:cNvPr id="3" name="Footer Placeholder 2">
            <a:extLst>
              <a:ext uri="{FF2B5EF4-FFF2-40B4-BE49-F238E27FC236}">
                <a16:creationId xmlns:a16="http://schemas.microsoft.com/office/drawing/2014/main" id="{4F94FCD8-DBB2-49E7-BA80-248F3C829F96}"/>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B1E56768-A395-4E81-9487-0BAE772D5E6F}"/>
              </a:ext>
            </a:extLst>
          </p:cNvPr>
          <p:cNvSpPr>
            <a:spLocks noGrp="1"/>
          </p:cNvSpPr>
          <p:nvPr>
            <p:ph type="sldNum" sz="quarter" idx="12"/>
          </p:nvPr>
        </p:nvSpPr>
        <p:spPr/>
        <p:txBody>
          <a:bodyPr/>
          <a:lstStyle/>
          <a:p>
            <a:fld id="{E5227CC7-E9CB-46CC-AD32-319425F0A85E}" type="slidenum">
              <a:rPr lang="en-ZA" smtClean="0"/>
              <a:t>‹#›</a:t>
            </a:fld>
            <a:endParaRPr lang="en-ZA"/>
          </a:p>
        </p:txBody>
      </p:sp>
    </p:spTree>
    <p:extLst>
      <p:ext uri="{BB962C8B-B14F-4D97-AF65-F5344CB8AC3E}">
        <p14:creationId xmlns:p14="http://schemas.microsoft.com/office/powerpoint/2010/main" val="3031876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25EA-0044-4C62-B6E6-83E2EDCF4C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9E29497-62A9-4D62-8EFC-A443360FE6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4C2BC547-20E8-423A-97AD-1DB673F534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3475B4-3910-4D6E-951D-50AB68A90D20}"/>
              </a:ext>
            </a:extLst>
          </p:cNvPr>
          <p:cNvSpPr>
            <a:spLocks noGrp="1"/>
          </p:cNvSpPr>
          <p:nvPr>
            <p:ph type="dt" sz="half" idx="10"/>
          </p:nvPr>
        </p:nvSpPr>
        <p:spPr/>
        <p:txBody>
          <a:bodyPr/>
          <a:lstStyle/>
          <a:p>
            <a:fld id="{89AC387E-48E6-49AE-9184-1C57DEBBB9BB}" type="datetimeFigureOut">
              <a:rPr lang="en-ZA" smtClean="0"/>
              <a:t>2023/01/20</a:t>
            </a:fld>
            <a:endParaRPr lang="en-ZA"/>
          </a:p>
        </p:txBody>
      </p:sp>
      <p:sp>
        <p:nvSpPr>
          <p:cNvPr id="6" name="Footer Placeholder 5">
            <a:extLst>
              <a:ext uri="{FF2B5EF4-FFF2-40B4-BE49-F238E27FC236}">
                <a16:creationId xmlns:a16="http://schemas.microsoft.com/office/drawing/2014/main" id="{E34C6863-8EEB-483C-BCA7-7734885EF82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CEF65BA-2AA2-4104-A83F-D3C80D16D9DD}"/>
              </a:ext>
            </a:extLst>
          </p:cNvPr>
          <p:cNvSpPr>
            <a:spLocks noGrp="1"/>
          </p:cNvSpPr>
          <p:nvPr>
            <p:ph type="sldNum" sz="quarter" idx="12"/>
          </p:nvPr>
        </p:nvSpPr>
        <p:spPr/>
        <p:txBody>
          <a:bodyPr/>
          <a:lstStyle/>
          <a:p>
            <a:fld id="{E5227CC7-E9CB-46CC-AD32-319425F0A85E}" type="slidenum">
              <a:rPr lang="en-ZA" smtClean="0"/>
              <a:t>‹#›</a:t>
            </a:fld>
            <a:endParaRPr lang="en-ZA"/>
          </a:p>
        </p:txBody>
      </p:sp>
    </p:spTree>
    <p:extLst>
      <p:ext uri="{BB962C8B-B14F-4D97-AF65-F5344CB8AC3E}">
        <p14:creationId xmlns:p14="http://schemas.microsoft.com/office/powerpoint/2010/main" val="405964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80CA8-36AB-4C9C-8C5C-751B9E1DDA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3E520B8A-50FB-4F7E-B373-DCE8FD1923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9FBE8475-52B8-462D-9A04-C17E68BCA6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BA47A2-A01F-49C0-83AD-71C698571007}"/>
              </a:ext>
            </a:extLst>
          </p:cNvPr>
          <p:cNvSpPr>
            <a:spLocks noGrp="1"/>
          </p:cNvSpPr>
          <p:nvPr>
            <p:ph type="dt" sz="half" idx="10"/>
          </p:nvPr>
        </p:nvSpPr>
        <p:spPr/>
        <p:txBody>
          <a:bodyPr/>
          <a:lstStyle/>
          <a:p>
            <a:fld id="{89AC387E-48E6-49AE-9184-1C57DEBBB9BB}" type="datetimeFigureOut">
              <a:rPr lang="en-ZA" smtClean="0"/>
              <a:t>2023/01/20</a:t>
            </a:fld>
            <a:endParaRPr lang="en-ZA"/>
          </a:p>
        </p:txBody>
      </p:sp>
      <p:sp>
        <p:nvSpPr>
          <p:cNvPr id="6" name="Footer Placeholder 5">
            <a:extLst>
              <a:ext uri="{FF2B5EF4-FFF2-40B4-BE49-F238E27FC236}">
                <a16:creationId xmlns:a16="http://schemas.microsoft.com/office/drawing/2014/main" id="{ABA1DF63-6FEB-4366-ADE3-0F41EC9C6A06}"/>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2F5F62E4-8BCA-4E60-941E-5B8742A2718B}"/>
              </a:ext>
            </a:extLst>
          </p:cNvPr>
          <p:cNvSpPr>
            <a:spLocks noGrp="1"/>
          </p:cNvSpPr>
          <p:nvPr>
            <p:ph type="sldNum" sz="quarter" idx="12"/>
          </p:nvPr>
        </p:nvSpPr>
        <p:spPr/>
        <p:txBody>
          <a:bodyPr/>
          <a:lstStyle/>
          <a:p>
            <a:fld id="{E5227CC7-E9CB-46CC-AD32-319425F0A85E}" type="slidenum">
              <a:rPr lang="en-ZA" smtClean="0"/>
              <a:t>‹#›</a:t>
            </a:fld>
            <a:endParaRPr lang="en-ZA"/>
          </a:p>
        </p:txBody>
      </p:sp>
    </p:spTree>
    <p:extLst>
      <p:ext uri="{BB962C8B-B14F-4D97-AF65-F5344CB8AC3E}">
        <p14:creationId xmlns:p14="http://schemas.microsoft.com/office/powerpoint/2010/main" val="2929783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BB3CAD-CC2F-475C-979C-0D14F85900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9B8CC42F-3254-4868-9BB7-4C312CC743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507B3A3-28C8-41F8-88BD-A5CBD71389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AC387E-48E6-49AE-9184-1C57DEBBB9BB}" type="datetimeFigureOut">
              <a:rPr lang="en-ZA" smtClean="0"/>
              <a:t>2023/01/20</a:t>
            </a:fld>
            <a:endParaRPr lang="en-ZA"/>
          </a:p>
        </p:txBody>
      </p:sp>
      <p:sp>
        <p:nvSpPr>
          <p:cNvPr id="5" name="Footer Placeholder 4">
            <a:extLst>
              <a:ext uri="{FF2B5EF4-FFF2-40B4-BE49-F238E27FC236}">
                <a16:creationId xmlns:a16="http://schemas.microsoft.com/office/drawing/2014/main" id="{98CE3D96-4A3E-4FEA-A0FB-9229E39F33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C38B56F2-C1D5-4112-813D-9DCD8B9863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27CC7-E9CB-46CC-AD32-319425F0A85E}" type="slidenum">
              <a:rPr lang="en-ZA" smtClean="0"/>
              <a:t>‹#›</a:t>
            </a:fld>
            <a:endParaRPr lang="en-ZA"/>
          </a:p>
        </p:txBody>
      </p:sp>
    </p:spTree>
    <p:extLst>
      <p:ext uri="{BB962C8B-B14F-4D97-AF65-F5344CB8AC3E}">
        <p14:creationId xmlns:p14="http://schemas.microsoft.com/office/powerpoint/2010/main" val="3293760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029F-D823-8CA0-19FD-0251CC3E3412}"/>
              </a:ext>
            </a:extLst>
          </p:cNvPr>
          <p:cNvSpPr>
            <a:spLocks noGrp="1"/>
          </p:cNvSpPr>
          <p:nvPr>
            <p:ph type="title"/>
          </p:nvPr>
        </p:nvSpPr>
        <p:spPr/>
        <p:txBody>
          <a:bodyPr/>
          <a:lstStyle/>
          <a:p>
            <a:r>
              <a:rPr lang="en-IN" dirty="0"/>
              <a:t>05-4</a:t>
            </a:r>
          </a:p>
        </p:txBody>
      </p:sp>
      <p:sp>
        <p:nvSpPr>
          <p:cNvPr id="3" name="Content Placeholder 2">
            <a:extLst>
              <a:ext uri="{FF2B5EF4-FFF2-40B4-BE49-F238E27FC236}">
                <a16:creationId xmlns:a16="http://schemas.microsoft.com/office/drawing/2014/main" id="{0228937D-0D81-2DA1-1C55-FD99B23FE1AE}"/>
              </a:ext>
            </a:extLst>
          </p:cNvPr>
          <p:cNvSpPr>
            <a:spLocks noGrp="1"/>
          </p:cNvSpPr>
          <p:nvPr>
            <p:ph idx="1"/>
          </p:nvPr>
        </p:nvSpPr>
        <p:spPr/>
        <p:txBody>
          <a:bodyPr/>
          <a:lstStyle/>
          <a:p>
            <a:r>
              <a:rPr lang="en-US" dirty="0"/>
              <a:t>This work is licensed under a Creative Commons Attribution-</a:t>
            </a:r>
            <a:r>
              <a:rPr lang="en-US" dirty="0" err="1"/>
              <a:t>ShareAlike</a:t>
            </a:r>
            <a:r>
              <a:rPr lang="en-US" dirty="0"/>
              <a:t> 4.0 International License.</a:t>
            </a:r>
          </a:p>
          <a:p>
            <a:r>
              <a:rPr lang="en-US" dirty="0"/>
              <a:t>Please add this statement to all the videos you create.</a:t>
            </a:r>
          </a:p>
          <a:p>
            <a:r>
              <a:rPr lang="en-US" dirty="0"/>
              <a:t>English Bible quotes are from the World English Bible US, which is in the public domain.</a:t>
            </a:r>
            <a:endParaRPr lang="en-IN" dirty="0"/>
          </a:p>
          <a:p>
            <a:endParaRPr lang="en-IN" dirty="0"/>
          </a:p>
        </p:txBody>
      </p:sp>
    </p:spTree>
    <p:extLst>
      <p:ext uri="{BB962C8B-B14F-4D97-AF65-F5344CB8AC3E}">
        <p14:creationId xmlns:p14="http://schemas.microsoft.com/office/powerpoint/2010/main" val="1499918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6B4CD5-8FE1-42CA-97F1-238D2C48ACE5}"/>
              </a:ext>
            </a:extLst>
          </p:cNvPr>
          <p:cNvPicPr>
            <a:picLocks noChangeAspect="1"/>
          </p:cNvPicPr>
          <p:nvPr/>
        </p:nvPicPr>
        <p:blipFill>
          <a:blip r:embed="rId3"/>
          <a:stretch>
            <a:fillRect/>
          </a:stretch>
        </p:blipFill>
        <p:spPr>
          <a:xfrm>
            <a:off x="0" y="0"/>
            <a:ext cx="12430125" cy="6858000"/>
          </a:xfrm>
          <a:prstGeom prst="rect">
            <a:avLst/>
          </a:prstGeom>
        </p:spPr>
      </p:pic>
      <p:sp>
        <p:nvSpPr>
          <p:cNvPr id="5" name="TextBox 4">
            <a:extLst>
              <a:ext uri="{FF2B5EF4-FFF2-40B4-BE49-F238E27FC236}">
                <a16:creationId xmlns:a16="http://schemas.microsoft.com/office/drawing/2014/main" id="{7BF2CC07-60ED-4EB2-875B-FDAF659FEA44}"/>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i="0" cap="all" dirty="0">
                <a:solidFill>
                  <a:schemeClr val="bg1"/>
                </a:solidFill>
                <a:effectLst/>
                <a:latin typeface="Microsoft Himalaya "/>
                <a:cs typeface="+mj-cs"/>
              </a:rPr>
              <a:t>15:3 </a:t>
            </a:r>
            <a:endParaRPr lang="en-ZA" sz="3200" dirty="0">
              <a:solidFill>
                <a:schemeClr val="bg1"/>
              </a:solidFill>
            </a:endParaRPr>
          </a:p>
          <a:p>
            <a:endParaRPr lang="en-IN" dirty="0"/>
          </a:p>
        </p:txBody>
      </p:sp>
    </p:spTree>
    <p:extLst>
      <p:ext uri="{BB962C8B-B14F-4D97-AF65-F5344CB8AC3E}">
        <p14:creationId xmlns:p14="http://schemas.microsoft.com/office/powerpoint/2010/main" val="131852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800" b="0" i="0" dirty="0">
                <a:solidFill>
                  <a:srgbClr val="777A7B"/>
                </a:solidFill>
                <a:effectLst/>
                <a:latin typeface="Arial" panose="020B0604020202020204" pitchFamily="34" charset="0"/>
              </a:rPr>
              <a:t>4</a:t>
            </a:r>
            <a:r>
              <a:rPr lang="en-US" sz="4800" b="0" i="0" dirty="0">
                <a:solidFill>
                  <a:srgbClr val="121212"/>
                </a:solidFill>
                <a:effectLst/>
                <a:latin typeface="Arial" panose="020B0604020202020204" pitchFamily="34" charset="0"/>
              </a:rPr>
              <a:t>Behold, Yahweh’s word came to him, saying, “This man will not be your heir, but he who will come out of your own body will be your heir.”</a:t>
            </a:r>
            <a:endParaRPr lang="en-IN" sz="4800" dirty="0"/>
          </a:p>
        </p:txBody>
      </p:sp>
    </p:spTree>
    <p:extLst>
      <p:ext uri="{BB962C8B-B14F-4D97-AF65-F5344CB8AC3E}">
        <p14:creationId xmlns:p14="http://schemas.microsoft.com/office/powerpoint/2010/main" val="3851489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BF80BB-4DA9-4AAD-BD8F-28F4294C5342}"/>
              </a:ext>
            </a:extLst>
          </p:cNvPr>
          <p:cNvPicPr>
            <a:picLocks noChangeAspect="1"/>
          </p:cNvPicPr>
          <p:nvPr/>
        </p:nvPicPr>
        <p:blipFill>
          <a:blip r:embed="rId3"/>
          <a:stretch>
            <a:fillRect/>
          </a:stretch>
        </p:blipFill>
        <p:spPr>
          <a:xfrm>
            <a:off x="0" y="0"/>
            <a:ext cx="13050843" cy="6858000"/>
          </a:xfrm>
          <a:prstGeom prst="rect">
            <a:avLst/>
          </a:prstGeom>
        </p:spPr>
      </p:pic>
      <p:sp>
        <p:nvSpPr>
          <p:cNvPr id="4" name="TextBox 3">
            <a:extLst>
              <a:ext uri="{FF2B5EF4-FFF2-40B4-BE49-F238E27FC236}">
                <a16:creationId xmlns:a16="http://schemas.microsoft.com/office/drawing/2014/main" id="{A971025D-F4A3-4ED4-AB8D-EE3F8B5C0FBD}"/>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i="0" cap="all" dirty="0">
                <a:solidFill>
                  <a:schemeClr val="bg1"/>
                </a:solidFill>
                <a:effectLst/>
                <a:latin typeface="Microsoft Himalaya "/>
                <a:cs typeface="+mj-cs"/>
              </a:rPr>
              <a:t>15:4 </a:t>
            </a:r>
            <a:endParaRPr lang="en-ZA" sz="3200" dirty="0">
              <a:solidFill>
                <a:schemeClr val="bg1"/>
              </a:solidFill>
            </a:endParaRPr>
          </a:p>
          <a:p>
            <a:endParaRPr lang="en-IN" dirty="0"/>
          </a:p>
        </p:txBody>
      </p:sp>
    </p:spTree>
    <p:extLst>
      <p:ext uri="{BB962C8B-B14F-4D97-AF65-F5344CB8AC3E}">
        <p14:creationId xmlns:p14="http://schemas.microsoft.com/office/powerpoint/2010/main" val="679108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800" b="0" i="0" dirty="0">
                <a:solidFill>
                  <a:srgbClr val="777A7B"/>
                </a:solidFill>
                <a:effectLst/>
                <a:latin typeface="Arial" panose="020B0604020202020204" pitchFamily="34" charset="0"/>
              </a:rPr>
              <a:t>5</a:t>
            </a:r>
            <a:r>
              <a:rPr lang="en-US" sz="4800" b="0" i="0" dirty="0">
                <a:solidFill>
                  <a:srgbClr val="121212"/>
                </a:solidFill>
                <a:effectLst/>
                <a:latin typeface="Arial" panose="020B0604020202020204" pitchFamily="34" charset="0"/>
              </a:rPr>
              <a:t>Yahweh brought him outside, and said, “Look now toward the sky, and count the stars, if you are able to count them.” He said to Abram, “So your offspring will be.”</a:t>
            </a:r>
            <a:endParaRPr lang="en-IN" sz="4800" dirty="0"/>
          </a:p>
        </p:txBody>
      </p:sp>
    </p:spTree>
    <p:extLst>
      <p:ext uri="{BB962C8B-B14F-4D97-AF65-F5344CB8AC3E}">
        <p14:creationId xmlns:p14="http://schemas.microsoft.com/office/powerpoint/2010/main" val="3550036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DB2DB6-2A0F-45D4-815E-10D3AE60404A}"/>
              </a:ext>
            </a:extLst>
          </p:cNvPr>
          <p:cNvPicPr>
            <a:picLocks noChangeAspect="1"/>
          </p:cNvPicPr>
          <p:nvPr/>
        </p:nvPicPr>
        <p:blipFill>
          <a:blip r:embed="rId3"/>
          <a:stretch>
            <a:fillRect/>
          </a:stretch>
        </p:blipFill>
        <p:spPr>
          <a:xfrm>
            <a:off x="0" y="0"/>
            <a:ext cx="12759070" cy="6858000"/>
          </a:xfrm>
          <a:prstGeom prst="rect">
            <a:avLst/>
          </a:prstGeom>
        </p:spPr>
      </p:pic>
      <p:sp>
        <p:nvSpPr>
          <p:cNvPr id="6" name="TextBox 5">
            <a:extLst>
              <a:ext uri="{FF2B5EF4-FFF2-40B4-BE49-F238E27FC236}">
                <a16:creationId xmlns:a16="http://schemas.microsoft.com/office/drawing/2014/main" id="{0D976564-10CC-43F9-B12A-EF79E2208F60}"/>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a:t>
            </a:r>
            <a:r>
              <a:rPr lang="en-ZA" sz="3200" b="1" i="0" cap="all" dirty="0">
                <a:solidFill>
                  <a:schemeClr val="bg1"/>
                </a:solidFill>
                <a:effectLst/>
                <a:latin typeface="Microsoft Himalaya "/>
                <a:cs typeface="+mj-cs"/>
              </a:rPr>
              <a:t> 15:5 </a:t>
            </a:r>
            <a:endParaRPr lang="en-ZA" sz="3200" dirty="0">
              <a:solidFill>
                <a:schemeClr val="bg1"/>
              </a:solidFill>
            </a:endParaRPr>
          </a:p>
          <a:p>
            <a:endParaRPr lang="en-IN" dirty="0"/>
          </a:p>
        </p:txBody>
      </p:sp>
    </p:spTree>
    <p:extLst>
      <p:ext uri="{BB962C8B-B14F-4D97-AF65-F5344CB8AC3E}">
        <p14:creationId xmlns:p14="http://schemas.microsoft.com/office/powerpoint/2010/main" val="3082524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800" b="0" i="0" dirty="0">
                <a:solidFill>
                  <a:srgbClr val="777A7B"/>
                </a:solidFill>
                <a:effectLst/>
                <a:latin typeface="Arial" panose="020B0604020202020204" pitchFamily="34" charset="0"/>
              </a:rPr>
              <a:t>6</a:t>
            </a:r>
            <a:r>
              <a:rPr lang="en-US" sz="4800" b="0" i="0" dirty="0">
                <a:solidFill>
                  <a:srgbClr val="121212"/>
                </a:solidFill>
                <a:effectLst/>
                <a:latin typeface="Arial" panose="020B0604020202020204" pitchFamily="34" charset="0"/>
              </a:rPr>
              <a:t>He believed in Yahweh, who credited it to him for righteousness. </a:t>
            </a:r>
            <a:endParaRPr lang="en-IN" dirty="0"/>
          </a:p>
        </p:txBody>
      </p:sp>
    </p:spTree>
    <p:extLst>
      <p:ext uri="{BB962C8B-B14F-4D97-AF65-F5344CB8AC3E}">
        <p14:creationId xmlns:p14="http://schemas.microsoft.com/office/powerpoint/2010/main" val="3386089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89ABD2-4CE6-48D6-BE3E-E0AE5CC0AED5}"/>
              </a:ext>
            </a:extLst>
          </p:cNvPr>
          <p:cNvPicPr>
            <a:picLocks noChangeAspect="1"/>
          </p:cNvPicPr>
          <p:nvPr/>
        </p:nvPicPr>
        <p:blipFill>
          <a:blip r:embed="rId3"/>
          <a:stretch>
            <a:fillRect/>
          </a:stretch>
        </p:blipFill>
        <p:spPr>
          <a:xfrm>
            <a:off x="0" y="-50800"/>
            <a:ext cx="12713616" cy="6908800"/>
          </a:xfrm>
          <a:prstGeom prst="rect">
            <a:avLst/>
          </a:prstGeom>
        </p:spPr>
      </p:pic>
      <p:sp>
        <p:nvSpPr>
          <p:cNvPr id="6" name="TextBox 5">
            <a:extLst>
              <a:ext uri="{FF2B5EF4-FFF2-40B4-BE49-F238E27FC236}">
                <a16:creationId xmlns:a16="http://schemas.microsoft.com/office/drawing/2014/main" id="{C7F5930B-E653-494C-AFB8-A46F6B6E1BE8}"/>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i="0" cap="all" dirty="0">
                <a:solidFill>
                  <a:schemeClr val="bg1"/>
                </a:solidFill>
                <a:effectLst/>
                <a:latin typeface="Microsoft Himalaya "/>
                <a:cs typeface="+mj-cs"/>
              </a:rPr>
              <a:t>15:6 </a:t>
            </a:r>
            <a:endParaRPr lang="en-ZA" sz="3200" dirty="0">
              <a:solidFill>
                <a:schemeClr val="bg1"/>
              </a:solidFill>
            </a:endParaRPr>
          </a:p>
          <a:p>
            <a:endParaRPr lang="en-IN" dirty="0"/>
          </a:p>
        </p:txBody>
      </p:sp>
    </p:spTree>
    <p:extLst>
      <p:ext uri="{BB962C8B-B14F-4D97-AF65-F5344CB8AC3E}">
        <p14:creationId xmlns:p14="http://schemas.microsoft.com/office/powerpoint/2010/main" val="4031694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800" b="0" i="0" dirty="0">
                <a:solidFill>
                  <a:srgbClr val="777A7B"/>
                </a:solidFill>
                <a:effectLst/>
                <a:latin typeface="Arial" panose="020B0604020202020204" pitchFamily="34" charset="0"/>
              </a:rPr>
              <a:t>7</a:t>
            </a:r>
            <a:r>
              <a:rPr lang="en-US" sz="4800" b="0" i="0" dirty="0">
                <a:solidFill>
                  <a:srgbClr val="121212"/>
                </a:solidFill>
                <a:effectLst/>
                <a:latin typeface="Arial" panose="020B0604020202020204" pitchFamily="34" charset="0"/>
              </a:rPr>
              <a:t>He said to Abram, “I am Yahweh who brought you out of Ur of the Chaldees, to give you this land to inherit it.”</a:t>
            </a:r>
            <a:endParaRPr lang="en-IN" dirty="0"/>
          </a:p>
        </p:txBody>
      </p:sp>
    </p:spTree>
    <p:extLst>
      <p:ext uri="{BB962C8B-B14F-4D97-AF65-F5344CB8AC3E}">
        <p14:creationId xmlns:p14="http://schemas.microsoft.com/office/powerpoint/2010/main" val="2179348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13A046-C2D6-42A9-AF03-0C713BE8B1B8}"/>
              </a:ext>
            </a:extLst>
          </p:cNvPr>
          <p:cNvPicPr>
            <a:picLocks noChangeAspect="1"/>
          </p:cNvPicPr>
          <p:nvPr/>
        </p:nvPicPr>
        <p:blipFill>
          <a:blip r:embed="rId3"/>
          <a:stretch>
            <a:fillRect/>
          </a:stretch>
        </p:blipFill>
        <p:spPr>
          <a:xfrm>
            <a:off x="0" y="-322128"/>
            <a:ext cx="12192000" cy="7180128"/>
          </a:xfrm>
          <a:prstGeom prst="rect">
            <a:avLst/>
          </a:prstGeom>
        </p:spPr>
      </p:pic>
      <p:sp>
        <p:nvSpPr>
          <p:cNvPr id="4" name="TextBox 3">
            <a:extLst>
              <a:ext uri="{FF2B5EF4-FFF2-40B4-BE49-F238E27FC236}">
                <a16:creationId xmlns:a16="http://schemas.microsoft.com/office/drawing/2014/main" id="{A42BE2A6-BCE6-4FA2-82DA-613302CA37BC}"/>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i="0" cap="all" dirty="0">
                <a:solidFill>
                  <a:schemeClr val="bg1"/>
                </a:solidFill>
                <a:effectLst/>
                <a:latin typeface="Microsoft Himalaya "/>
                <a:cs typeface="+mj-cs"/>
              </a:rPr>
              <a:t>15:7 </a:t>
            </a:r>
            <a:endParaRPr lang="en-ZA" sz="3200" dirty="0">
              <a:solidFill>
                <a:schemeClr val="bg1"/>
              </a:solidFill>
            </a:endParaRPr>
          </a:p>
          <a:p>
            <a:endParaRPr lang="en-IN" dirty="0"/>
          </a:p>
        </p:txBody>
      </p:sp>
    </p:spTree>
    <p:extLst>
      <p:ext uri="{BB962C8B-B14F-4D97-AF65-F5344CB8AC3E}">
        <p14:creationId xmlns:p14="http://schemas.microsoft.com/office/powerpoint/2010/main" val="1779862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6000" b="0" i="0" dirty="0">
                <a:solidFill>
                  <a:srgbClr val="777A7B"/>
                </a:solidFill>
                <a:effectLst/>
                <a:latin typeface="Arial" panose="020B0604020202020204" pitchFamily="34" charset="0"/>
              </a:rPr>
              <a:t>8</a:t>
            </a:r>
            <a:r>
              <a:rPr lang="en-US" sz="6000" b="0" i="0" dirty="0">
                <a:solidFill>
                  <a:srgbClr val="121212"/>
                </a:solidFill>
                <a:effectLst/>
                <a:latin typeface="Arial" panose="020B0604020202020204" pitchFamily="34" charset="0"/>
              </a:rPr>
              <a:t>He said, “Lord Yahweh, how will I know that I will inherit it?”</a:t>
            </a:r>
            <a:endParaRPr lang="en-IN" sz="6000" dirty="0"/>
          </a:p>
        </p:txBody>
      </p:sp>
    </p:spTree>
    <p:extLst>
      <p:ext uri="{BB962C8B-B14F-4D97-AF65-F5344CB8AC3E}">
        <p14:creationId xmlns:p14="http://schemas.microsoft.com/office/powerpoint/2010/main" val="4220822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97ADA-A4C9-46FB-9D18-D0C9767CE08F}"/>
              </a:ext>
            </a:extLst>
          </p:cNvPr>
          <p:cNvSpPr>
            <a:spLocks noGrp="1"/>
          </p:cNvSpPr>
          <p:nvPr>
            <p:ph type="title"/>
          </p:nvPr>
        </p:nvSpPr>
        <p:spPr/>
        <p:txBody>
          <a:bodyPr/>
          <a:lstStyle/>
          <a:p>
            <a:r>
              <a:rPr lang="en-IN" dirty="0"/>
              <a:t>4</a:t>
            </a:r>
          </a:p>
        </p:txBody>
      </p:sp>
      <p:sp>
        <p:nvSpPr>
          <p:cNvPr id="3" name="Content Placeholder 2">
            <a:extLst>
              <a:ext uri="{FF2B5EF4-FFF2-40B4-BE49-F238E27FC236}">
                <a16:creationId xmlns:a16="http://schemas.microsoft.com/office/drawing/2014/main" id="{BF9A238B-3CC8-4B01-92B4-F537560E39AD}"/>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id="{13A4381A-973D-45D6-B545-9EE7404ACDA3}"/>
              </a:ext>
            </a:extLst>
          </p:cNvPr>
          <p:cNvPicPr>
            <a:picLocks noChangeAspect="1"/>
          </p:cNvPicPr>
          <p:nvPr/>
        </p:nvPicPr>
        <p:blipFill>
          <a:blip r:embed="rId2"/>
          <a:stretch>
            <a:fillRect/>
          </a:stretch>
        </p:blipFill>
        <p:spPr>
          <a:xfrm>
            <a:off x="0" y="0"/>
            <a:ext cx="12192000" cy="6936557"/>
          </a:xfrm>
          <a:prstGeom prst="rect">
            <a:avLst/>
          </a:prstGeom>
        </p:spPr>
      </p:pic>
      <p:sp>
        <p:nvSpPr>
          <p:cNvPr id="4" name="TextBox 3">
            <a:extLst>
              <a:ext uri="{FF2B5EF4-FFF2-40B4-BE49-F238E27FC236}">
                <a16:creationId xmlns:a16="http://schemas.microsoft.com/office/drawing/2014/main" id="{DCBF0048-BF30-B175-2BE9-27373EE0E966}"/>
              </a:ext>
            </a:extLst>
          </p:cNvPr>
          <p:cNvSpPr txBox="1"/>
          <p:nvPr/>
        </p:nvSpPr>
        <p:spPr>
          <a:xfrm>
            <a:off x="906294" y="0"/>
            <a:ext cx="6642370" cy="3416320"/>
          </a:xfrm>
          <a:prstGeom prst="rect">
            <a:avLst/>
          </a:prstGeom>
          <a:noFill/>
        </p:spPr>
        <p:txBody>
          <a:bodyPr wrap="square">
            <a:spAutoFit/>
          </a:bodyPr>
          <a:lstStyle/>
          <a:p>
            <a:r>
              <a:rPr lang="en-ZA" sz="60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God promises Abram descendants – Genesis 15:1-21 </a:t>
            </a:r>
            <a:endParaRPr lang="en-IN" sz="60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36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endParaRPr>
          </a:p>
        </p:txBody>
      </p:sp>
    </p:spTree>
    <p:extLst>
      <p:ext uri="{BB962C8B-B14F-4D97-AF65-F5344CB8AC3E}">
        <p14:creationId xmlns:p14="http://schemas.microsoft.com/office/powerpoint/2010/main" val="3974200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0584DD-FC56-4FAC-ACDD-4C77C9948CA5}"/>
              </a:ext>
            </a:extLst>
          </p:cNvPr>
          <p:cNvPicPr>
            <a:picLocks noChangeAspect="1"/>
          </p:cNvPicPr>
          <p:nvPr/>
        </p:nvPicPr>
        <p:blipFill>
          <a:blip r:embed="rId3"/>
          <a:stretch>
            <a:fillRect/>
          </a:stretch>
        </p:blipFill>
        <p:spPr>
          <a:xfrm>
            <a:off x="-447473" y="0"/>
            <a:ext cx="13521447" cy="6858000"/>
          </a:xfrm>
          <a:prstGeom prst="rect">
            <a:avLst/>
          </a:prstGeom>
        </p:spPr>
      </p:pic>
      <p:sp>
        <p:nvSpPr>
          <p:cNvPr id="4" name="TextBox 3">
            <a:extLst>
              <a:ext uri="{FF2B5EF4-FFF2-40B4-BE49-F238E27FC236}">
                <a16:creationId xmlns:a16="http://schemas.microsoft.com/office/drawing/2014/main" id="{ECD8AE5C-1A4A-4DD6-91EF-8A05AD5ACD15}"/>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i="0" cap="all" dirty="0">
                <a:solidFill>
                  <a:schemeClr val="bg1"/>
                </a:solidFill>
                <a:effectLst/>
                <a:latin typeface="Microsoft Himalaya "/>
                <a:cs typeface="+mj-cs"/>
              </a:rPr>
              <a:t>15:8 </a:t>
            </a:r>
            <a:endParaRPr lang="en-ZA" sz="3200" dirty="0">
              <a:solidFill>
                <a:schemeClr val="bg1"/>
              </a:solidFill>
            </a:endParaRPr>
          </a:p>
          <a:p>
            <a:endParaRPr lang="en-IN" dirty="0"/>
          </a:p>
        </p:txBody>
      </p:sp>
    </p:spTree>
    <p:extLst>
      <p:ext uri="{BB962C8B-B14F-4D97-AF65-F5344CB8AC3E}">
        <p14:creationId xmlns:p14="http://schemas.microsoft.com/office/powerpoint/2010/main" val="1386755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800" b="0" i="0" dirty="0">
                <a:solidFill>
                  <a:srgbClr val="777A7B"/>
                </a:solidFill>
                <a:effectLst/>
                <a:latin typeface="Arial" panose="020B0604020202020204" pitchFamily="34" charset="0"/>
              </a:rPr>
              <a:t>9</a:t>
            </a:r>
            <a:r>
              <a:rPr lang="en-US" sz="4800" b="0" i="0" dirty="0">
                <a:solidFill>
                  <a:srgbClr val="121212"/>
                </a:solidFill>
                <a:effectLst/>
                <a:latin typeface="Arial" panose="020B0604020202020204" pitchFamily="34" charset="0"/>
              </a:rPr>
              <a:t>He said to him, “Bring me a heifer three years old, a female goat three years old, a ram three years old, a turtledove, and a young pigeon.”</a:t>
            </a:r>
            <a:endParaRPr lang="en-IN" sz="4800" dirty="0"/>
          </a:p>
        </p:txBody>
      </p:sp>
    </p:spTree>
    <p:extLst>
      <p:ext uri="{BB962C8B-B14F-4D97-AF65-F5344CB8AC3E}">
        <p14:creationId xmlns:p14="http://schemas.microsoft.com/office/powerpoint/2010/main" val="993271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EA438F-B18B-4FC7-BA77-A8F38D3360A9}"/>
              </a:ext>
            </a:extLst>
          </p:cNvPr>
          <p:cNvPicPr>
            <a:picLocks noChangeAspect="1"/>
          </p:cNvPicPr>
          <p:nvPr/>
        </p:nvPicPr>
        <p:blipFill>
          <a:blip r:embed="rId3"/>
          <a:stretch>
            <a:fillRect/>
          </a:stretch>
        </p:blipFill>
        <p:spPr>
          <a:xfrm>
            <a:off x="0" y="0"/>
            <a:ext cx="12209318" cy="6858000"/>
          </a:xfrm>
          <a:prstGeom prst="rect">
            <a:avLst/>
          </a:prstGeom>
        </p:spPr>
      </p:pic>
      <p:sp>
        <p:nvSpPr>
          <p:cNvPr id="4" name="TextBox 3">
            <a:extLst>
              <a:ext uri="{FF2B5EF4-FFF2-40B4-BE49-F238E27FC236}">
                <a16:creationId xmlns:a16="http://schemas.microsoft.com/office/drawing/2014/main" id="{61D29D51-9CC7-4EC2-8A5D-F2CE72BACCE3}"/>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i="0" cap="all" dirty="0">
                <a:solidFill>
                  <a:schemeClr val="bg1"/>
                </a:solidFill>
                <a:effectLst/>
                <a:latin typeface="Microsoft Himalaya "/>
                <a:cs typeface="+mj-cs"/>
              </a:rPr>
              <a:t>15:9 </a:t>
            </a:r>
            <a:endParaRPr lang="en-ZA" sz="3200" dirty="0">
              <a:solidFill>
                <a:schemeClr val="bg1"/>
              </a:solidFill>
            </a:endParaRPr>
          </a:p>
          <a:p>
            <a:endParaRPr lang="en-IN" dirty="0"/>
          </a:p>
        </p:txBody>
      </p:sp>
    </p:spTree>
    <p:extLst>
      <p:ext uri="{BB962C8B-B14F-4D97-AF65-F5344CB8AC3E}">
        <p14:creationId xmlns:p14="http://schemas.microsoft.com/office/powerpoint/2010/main" val="2944509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800" b="0" i="0" dirty="0">
                <a:solidFill>
                  <a:srgbClr val="777A7B"/>
                </a:solidFill>
                <a:effectLst/>
                <a:latin typeface="Arial" panose="020B0604020202020204" pitchFamily="34" charset="0"/>
              </a:rPr>
              <a:t>10</a:t>
            </a:r>
            <a:r>
              <a:rPr lang="en-US" sz="4800" b="0" i="0" dirty="0">
                <a:solidFill>
                  <a:srgbClr val="121212"/>
                </a:solidFill>
                <a:effectLst/>
                <a:latin typeface="Arial" panose="020B0604020202020204" pitchFamily="34" charset="0"/>
              </a:rPr>
              <a:t>He brought him all these, and divided them in the middle, and laid each half opposite the other; but he didn’t divide the birds. </a:t>
            </a:r>
            <a:endParaRPr lang="en-IN" dirty="0"/>
          </a:p>
        </p:txBody>
      </p:sp>
    </p:spTree>
    <p:extLst>
      <p:ext uri="{BB962C8B-B14F-4D97-AF65-F5344CB8AC3E}">
        <p14:creationId xmlns:p14="http://schemas.microsoft.com/office/powerpoint/2010/main" val="3404906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E76D6-E1DD-4DD7-B490-3722D75F6A6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C9D908-CE05-4E70-8B3A-0F94D783BCB0}"/>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8AB7F571-CD8F-4C05-8816-8F24F5542838}"/>
              </a:ext>
            </a:extLst>
          </p:cNvPr>
          <p:cNvPicPr>
            <a:picLocks noChangeAspect="1"/>
          </p:cNvPicPr>
          <p:nvPr/>
        </p:nvPicPr>
        <p:blipFill>
          <a:blip r:embed="rId3"/>
          <a:stretch>
            <a:fillRect/>
          </a:stretch>
        </p:blipFill>
        <p:spPr>
          <a:xfrm>
            <a:off x="-2781042" y="-1061456"/>
            <a:ext cx="18026458" cy="10125500"/>
          </a:xfrm>
          <a:prstGeom prst="rect">
            <a:avLst/>
          </a:prstGeom>
        </p:spPr>
      </p:pic>
      <p:sp>
        <p:nvSpPr>
          <p:cNvPr id="8" name="TextBox 7">
            <a:extLst>
              <a:ext uri="{FF2B5EF4-FFF2-40B4-BE49-F238E27FC236}">
                <a16:creationId xmlns:a16="http://schemas.microsoft.com/office/drawing/2014/main" id="{8F5E4F2C-9A57-472E-836E-3208A3C0A16E}"/>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i="0" cap="all" dirty="0">
                <a:solidFill>
                  <a:schemeClr val="bg1"/>
                </a:solidFill>
                <a:effectLst/>
                <a:latin typeface="Microsoft Himalaya "/>
                <a:cs typeface="+mj-cs"/>
              </a:rPr>
              <a:t>15:10 </a:t>
            </a:r>
            <a:endParaRPr lang="en-ZA" sz="3200" dirty="0">
              <a:solidFill>
                <a:schemeClr val="bg1"/>
              </a:solidFill>
            </a:endParaRPr>
          </a:p>
          <a:p>
            <a:endParaRPr lang="en-IN" dirty="0"/>
          </a:p>
        </p:txBody>
      </p:sp>
    </p:spTree>
    <p:extLst>
      <p:ext uri="{BB962C8B-B14F-4D97-AF65-F5344CB8AC3E}">
        <p14:creationId xmlns:p14="http://schemas.microsoft.com/office/powerpoint/2010/main" val="2394824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800" b="0" i="0" dirty="0">
                <a:solidFill>
                  <a:srgbClr val="121212"/>
                </a:solidFill>
                <a:effectLst/>
                <a:latin typeface="Arial" panose="020B0604020202020204" pitchFamily="34" charset="0"/>
              </a:rPr>
              <a:t> </a:t>
            </a:r>
            <a:r>
              <a:rPr lang="en-US" sz="4800" b="0" i="0" dirty="0">
                <a:solidFill>
                  <a:srgbClr val="777A7B"/>
                </a:solidFill>
                <a:effectLst/>
                <a:latin typeface="Arial" panose="020B0604020202020204" pitchFamily="34" charset="0"/>
              </a:rPr>
              <a:t>11</a:t>
            </a:r>
            <a:r>
              <a:rPr lang="en-US" sz="4800" b="0" i="0" dirty="0">
                <a:solidFill>
                  <a:srgbClr val="121212"/>
                </a:solidFill>
                <a:effectLst/>
                <a:latin typeface="Arial" panose="020B0604020202020204" pitchFamily="34" charset="0"/>
              </a:rPr>
              <a:t>The birds of prey came down on the carcasses, and Abram drove them away.</a:t>
            </a:r>
            <a:endParaRPr lang="en-IN" dirty="0"/>
          </a:p>
        </p:txBody>
      </p:sp>
    </p:spTree>
    <p:extLst>
      <p:ext uri="{BB962C8B-B14F-4D97-AF65-F5344CB8AC3E}">
        <p14:creationId xmlns:p14="http://schemas.microsoft.com/office/powerpoint/2010/main" val="1014673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5869FD-9A74-4A4F-9035-FF4ECFEFA1F4}"/>
              </a:ext>
            </a:extLst>
          </p:cNvPr>
          <p:cNvPicPr>
            <a:picLocks noChangeAspect="1"/>
          </p:cNvPicPr>
          <p:nvPr/>
        </p:nvPicPr>
        <p:blipFill>
          <a:blip r:embed="rId3"/>
          <a:stretch>
            <a:fillRect/>
          </a:stretch>
        </p:blipFill>
        <p:spPr>
          <a:xfrm>
            <a:off x="0" y="-165370"/>
            <a:ext cx="12238327" cy="7023370"/>
          </a:xfrm>
          <a:prstGeom prst="rect">
            <a:avLst/>
          </a:prstGeom>
        </p:spPr>
      </p:pic>
      <p:sp>
        <p:nvSpPr>
          <p:cNvPr id="5" name="TextBox 4">
            <a:extLst>
              <a:ext uri="{FF2B5EF4-FFF2-40B4-BE49-F238E27FC236}">
                <a16:creationId xmlns:a16="http://schemas.microsoft.com/office/drawing/2014/main" id="{6EE0E830-74D7-4D08-81FF-5BFBD962FFC7}"/>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i="0" cap="all" dirty="0">
                <a:solidFill>
                  <a:schemeClr val="bg1"/>
                </a:solidFill>
                <a:effectLst/>
                <a:latin typeface="Microsoft Himalaya "/>
                <a:cs typeface="+mj-cs"/>
              </a:rPr>
              <a:t>15:11</a:t>
            </a:r>
            <a:endParaRPr lang="en-ZA" sz="3200" dirty="0">
              <a:solidFill>
                <a:schemeClr val="bg1"/>
              </a:solidFill>
            </a:endParaRPr>
          </a:p>
          <a:p>
            <a:endParaRPr lang="en-IN" dirty="0"/>
          </a:p>
        </p:txBody>
      </p:sp>
    </p:spTree>
    <p:extLst>
      <p:ext uri="{BB962C8B-B14F-4D97-AF65-F5344CB8AC3E}">
        <p14:creationId xmlns:p14="http://schemas.microsoft.com/office/powerpoint/2010/main" val="1610172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800" b="0" i="0" dirty="0">
                <a:solidFill>
                  <a:srgbClr val="777A7B"/>
                </a:solidFill>
                <a:effectLst/>
                <a:latin typeface="Arial" panose="020B0604020202020204" pitchFamily="34" charset="0"/>
              </a:rPr>
              <a:t>12</a:t>
            </a:r>
            <a:r>
              <a:rPr lang="en-US" sz="4800" b="0" i="0" dirty="0">
                <a:solidFill>
                  <a:srgbClr val="121212"/>
                </a:solidFill>
                <a:effectLst/>
                <a:latin typeface="Arial" panose="020B0604020202020204" pitchFamily="34" charset="0"/>
              </a:rPr>
              <a:t>When the sun was going down, a deep sleep fell on Abram. Now terror and great darkness fell on him. </a:t>
            </a:r>
            <a:endParaRPr lang="en-IN" dirty="0"/>
          </a:p>
        </p:txBody>
      </p:sp>
    </p:spTree>
    <p:extLst>
      <p:ext uri="{BB962C8B-B14F-4D97-AF65-F5344CB8AC3E}">
        <p14:creationId xmlns:p14="http://schemas.microsoft.com/office/powerpoint/2010/main" val="2191874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C09C97-00DD-4017-B526-70B9AB816662}"/>
              </a:ext>
            </a:extLst>
          </p:cNvPr>
          <p:cNvPicPr>
            <a:picLocks noChangeAspect="1"/>
          </p:cNvPicPr>
          <p:nvPr/>
        </p:nvPicPr>
        <p:blipFill>
          <a:blip r:embed="rId3"/>
          <a:stretch>
            <a:fillRect/>
          </a:stretch>
        </p:blipFill>
        <p:spPr>
          <a:xfrm>
            <a:off x="-1" y="0"/>
            <a:ext cx="12451853" cy="6858000"/>
          </a:xfrm>
          <a:prstGeom prst="rect">
            <a:avLst/>
          </a:prstGeom>
        </p:spPr>
      </p:pic>
      <p:sp>
        <p:nvSpPr>
          <p:cNvPr id="5" name="TextBox 4">
            <a:extLst>
              <a:ext uri="{FF2B5EF4-FFF2-40B4-BE49-F238E27FC236}">
                <a16:creationId xmlns:a16="http://schemas.microsoft.com/office/drawing/2014/main" id="{3324D3C6-B500-4D4B-8A01-7EDBF7D9A185}"/>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i="0" cap="all" dirty="0">
                <a:solidFill>
                  <a:schemeClr val="bg1"/>
                </a:solidFill>
                <a:effectLst/>
                <a:latin typeface="Microsoft Himalaya "/>
                <a:cs typeface="+mj-cs"/>
              </a:rPr>
              <a:t>15:12 </a:t>
            </a:r>
            <a:endParaRPr lang="en-ZA" sz="3200" dirty="0">
              <a:solidFill>
                <a:schemeClr val="bg1"/>
              </a:solidFill>
            </a:endParaRPr>
          </a:p>
          <a:p>
            <a:endParaRPr lang="en-IN" dirty="0"/>
          </a:p>
        </p:txBody>
      </p:sp>
    </p:spTree>
    <p:extLst>
      <p:ext uri="{BB962C8B-B14F-4D97-AF65-F5344CB8AC3E}">
        <p14:creationId xmlns:p14="http://schemas.microsoft.com/office/powerpoint/2010/main" val="2435755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400" b="0" i="0" dirty="0">
                <a:solidFill>
                  <a:srgbClr val="777A7B"/>
                </a:solidFill>
                <a:effectLst/>
                <a:latin typeface="Arial" panose="020B0604020202020204" pitchFamily="34" charset="0"/>
              </a:rPr>
              <a:t>13</a:t>
            </a:r>
            <a:r>
              <a:rPr lang="en-US" sz="4400" b="0" i="0" dirty="0">
                <a:solidFill>
                  <a:srgbClr val="121212"/>
                </a:solidFill>
                <a:effectLst/>
                <a:latin typeface="Arial" panose="020B0604020202020204" pitchFamily="34" charset="0"/>
              </a:rPr>
              <a:t>He said to Abram, “Know for sure that your offspring will live as foreigners in a land that is not theirs, and will serve them. They will afflict them four hundred years.</a:t>
            </a:r>
            <a:endParaRPr lang="en-IN" sz="4400" dirty="0"/>
          </a:p>
        </p:txBody>
      </p:sp>
    </p:spTree>
    <p:extLst>
      <p:ext uri="{BB962C8B-B14F-4D97-AF65-F5344CB8AC3E}">
        <p14:creationId xmlns:p14="http://schemas.microsoft.com/office/powerpoint/2010/main" val="1649892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ZA" sz="5400" dirty="0">
                <a:effectLst/>
                <a:latin typeface="Calibri" panose="020F0502020204030204" pitchFamily="34" charset="0"/>
                <a:ea typeface="Calibri" panose="020F0502020204030204" pitchFamily="34" charset="0"/>
                <a:cs typeface="Microsoft Himalaya" panose="01010100010101010101" pitchFamily="2" charset="0"/>
              </a:rPr>
              <a:t>God promises Abram </a:t>
            </a:r>
            <a:r>
              <a:rPr lang="en-ZA" sz="5400" dirty="0" err="1">
                <a:effectLst/>
                <a:latin typeface="Calibri" panose="020F0502020204030204" pitchFamily="34" charset="0"/>
                <a:ea typeface="Calibri" panose="020F0502020204030204" pitchFamily="34" charset="0"/>
                <a:cs typeface="Microsoft Himalaya" panose="01010100010101010101" pitchFamily="2" charset="0"/>
              </a:rPr>
              <a:t>descendents</a:t>
            </a:r>
            <a:r>
              <a:rPr lang="en-ZA" sz="5400" dirty="0">
                <a:effectLst/>
                <a:latin typeface="Calibri" panose="020F0502020204030204" pitchFamily="34" charset="0"/>
                <a:ea typeface="Calibri" panose="020F0502020204030204" pitchFamily="34" charset="0"/>
                <a:cs typeface="Microsoft Himalaya" panose="01010100010101010101" pitchFamily="2" charset="0"/>
              </a:rPr>
              <a:t> – Genesis 15:1-21 </a:t>
            </a:r>
            <a:endParaRPr lang="en-IN" sz="5400" dirty="0"/>
          </a:p>
        </p:txBody>
      </p:sp>
    </p:spTree>
    <p:extLst>
      <p:ext uri="{BB962C8B-B14F-4D97-AF65-F5344CB8AC3E}">
        <p14:creationId xmlns:p14="http://schemas.microsoft.com/office/powerpoint/2010/main" val="454763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1C360E-635C-4FE3-8D47-2CF0C0E8E249}"/>
              </a:ext>
            </a:extLst>
          </p:cNvPr>
          <p:cNvPicPr>
            <a:picLocks noChangeAspect="1"/>
          </p:cNvPicPr>
          <p:nvPr/>
        </p:nvPicPr>
        <p:blipFill>
          <a:blip r:embed="rId3"/>
          <a:stretch>
            <a:fillRect/>
          </a:stretch>
        </p:blipFill>
        <p:spPr>
          <a:xfrm>
            <a:off x="0" y="0"/>
            <a:ext cx="12192000" cy="7025268"/>
          </a:xfrm>
          <a:prstGeom prst="rect">
            <a:avLst/>
          </a:prstGeom>
        </p:spPr>
      </p:pic>
      <p:sp>
        <p:nvSpPr>
          <p:cNvPr id="4" name="TextBox 3">
            <a:extLst>
              <a:ext uri="{FF2B5EF4-FFF2-40B4-BE49-F238E27FC236}">
                <a16:creationId xmlns:a16="http://schemas.microsoft.com/office/drawing/2014/main" id="{CB69BD32-62BD-4E5A-BA7A-D280FD8AA0C5}"/>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i="0" cap="all" dirty="0">
                <a:solidFill>
                  <a:schemeClr val="bg1"/>
                </a:solidFill>
                <a:effectLst/>
                <a:latin typeface="Microsoft Himalaya "/>
                <a:cs typeface="+mj-cs"/>
              </a:rPr>
              <a:t>15:13 </a:t>
            </a:r>
            <a:endParaRPr lang="en-ZA" sz="3200" dirty="0">
              <a:solidFill>
                <a:schemeClr val="bg1"/>
              </a:solidFill>
            </a:endParaRPr>
          </a:p>
          <a:p>
            <a:endParaRPr lang="en-IN" dirty="0"/>
          </a:p>
        </p:txBody>
      </p:sp>
    </p:spTree>
    <p:extLst>
      <p:ext uri="{BB962C8B-B14F-4D97-AF65-F5344CB8AC3E}">
        <p14:creationId xmlns:p14="http://schemas.microsoft.com/office/powerpoint/2010/main" val="346981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800" b="0" i="0" dirty="0">
                <a:solidFill>
                  <a:srgbClr val="777A7B"/>
                </a:solidFill>
                <a:effectLst/>
                <a:latin typeface="Arial" panose="020B0604020202020204" pitchFamily="34" charset="0"/>
              </a:rPr>
              <a:t>14</a:t>
            </a:r>
            <a:r>
              <a:rPr lang="en-US" sz="4800" b="0" i="0" dirty="0">
                <a:solidFill>
                  <a:srgbClr val="121212"/>
                </a:solidFill>
                <a:effectLst/>
                <a:latin typeface="Arial" panose="020B0604020202020204" pitchFamily="34" charset="0"/>
              </a:rPr>
              <a:t>I will also judge that nation, whom they will serve. Afterward they will come out with great wealth; </a:t>
            </a:r>
            <a:endParaRPr lang="en-IN" dirty="0"/>
          </a:p>
        </p:txBody>
      </p:sp>
    </p:spTree>
    <p:extLst>
      <p:ext uri="{BB962C8B-B14F-4D97-AF65-F5344CB8AC3E}">
        <p14:creationId xmlns:p14="http://schemas.microsoft.com/office/powerpoint/2010/main" val="2301074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D681B-0CA5-45A3-9178-09463B5FCBC3}"/>
              </a:ext>
            </a:extLst>
          </p:cNvPr>
          <p:cNvPicPr>
            <a:picLocks noChangeAspect="1"/>
          </p:cNvPicPr>
          <p:nvPr/>
        </p:nvPicPr>
        <p:blipFill>
          <a:blip r:embed="rId3"/>
          <a:stretch>
            <a:fillRect/>
          </a:stretch>
        </p:blipFill>
        <p:spPr>
          <a:xfrm>
            <a:off x="-377716" y="0"/>
            <a:ext cx="12947431" cy="6858000"/>
          </a:xfrm>
          <a:prstGeom prst="rect">
            <a:avLst/>
          </a:prstGeom>
        </p:spPr>
      </p:pic>
      <p:sp>
        <p:nvSpPr>
          <p:cNvPr id="5" name="TextBox 4">
            <a:extLst>
              <a:ext uri="{FF2B5EF4-FFF2-40B4-BE49-F238E27FC236}">
                <a16:creationId xmlns:a16="http://schemas.microsoft.com/office/drawing/2014/main" id="{EEE62027-55EE-4034-8D68-FCC08B4CEE85}"/>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i="0" cap="all" dirty="0">
                <a:solidFill>
                  <a:schemeClr val="bg1"/>
                </a:solidFill>
                <a:effectLst/>
                <a:latin typeface="Microsoft Himalaya "/>
                <a:cs typeface="+mj-cs"/>
              </a:rPr>
              <a:t>15:14 </a:t>
            </a:r>
            <a:endParaRPr lang="en-ZA" sz="3200" dirty="0">
              <a:solidFill>
                <a:schemeClr val="bg1"/>
              </a:solidFill>
            </a:endParaRPr>
          </a:p>
          <a:p>
            <a:endParaRPr lang="en-IN" dirty="0"/>
          </a:p>
        </p:txBody>
      </p:sp>
    </p:spTree>
    <p:extLst>
      <p:ext uri="{BB962C8B-B14F-4D97-AF65-F5344CB8AC3E}">
        <p14:creationId xmlns:p14="http://schemas.microsoft.com/office/powerpoint/2010/main" val="1571241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800" b="0" i="0" dirty="0">
                <a:solidFill>
                  <a:srgbClr val="777A7B"/>
                </a:solidFill>
                <a:effectLst/>
                <a:latin typeface="Arial" panose="020B0604020202020204" pitchFamily="34" charset="0"/>
              </a:rPr>
              <a:t>15</a:t>
            </a:r>
            <a:r>
              <a:rPr lang="en-US" sz="4800" b="0" i="0" dirty="0">
                <a:solidFill>
                  <a:srgbClr val="121212"/>
                </a:solidFill>
                <a:effectLst/>
                <a:latin typeface="Arial" panose="020B0604020202020204" pitchFamily="34" charset="0"/>
              </a:rPr>
              <a:t>but you will go to your fathers in peace. You will be buried at a good old age. </a:t>
            </a:r>
            <a:endParaRPr lang="en-IN" dirty="0"/>
          </a:p>
        </p:txBody>
      </p:sp>
    </p:spTree>
    <p:extLst>
      <p:ext uri="{BB962C8B-B14F-4D97-AF65-F5344CB8AC3E}">
        <p14:creationId xmlns:p14="http://schemas.microsoft.com/office/powerpoint/2010/main" val="3572932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8321F2-C273-497D-BE52-01310004C1B7}"/>
              </a:ext>
            </a:extLst>
          </p:cNvPr>
          <p:cNvPicPr>
            <a:picLocks noChangeAspect="1"/>
          </p:cNvPicPr>
          <p:nvPr/>
        </p:nvPicPr>
        <p:blipFill>
          <a:blip r:embed="rId3"/>
          <a:stretch>
            <a:fillRect/>
          </a:stretch>
        </p:blipFill>
        <p:spPr>
          <a:xfrm>
            <a:off x="0" y="0"/>
            <a:ext cx="12192000" cy="6994700"/>
          </a:xfrm>
          <a:prstGeom prst="rect">
            <a:avLst/>
          </a:prstGeom>
        </p:spPr>
      </p:pic>
      <p:sp>
        <p:nvSpPr>
          <p:cNvPr id="4" name="TextBox 3">
            <a:extLst>
              <a:ext uri="{FF2B5EF4-FFF2-40B4-BE49-F238E27FC236}">
                <a16:creationId xmlns:a16="http://schemas.microsoft.com/office/drawing/2014/main" id="{52F72655-F165-4770-B088-75C858CD35DD}"/>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i="0" cap="all" dirty="0">
                <a:solidFill>
                  <a:schemeClr val="bg1"/>
                </a:solidFill>
                <a:effectLst/>
                <a:latin typeface="Microsoft Himalaya "/>
                <a:cs typeface="+mj-cs"/>
              </a:rPr>
              <a:t>15:15 </a:t>
            </a:r>
            <a:endParaRPr lang="en-ZA" sz="3200" dirty="0">
              <a:solidFill>
                <a:schemeClr val="bg1"/>
              </a:solidFill>
            </a:endParaRPr>
          </a:p>
          <a:p>
            <a:endParaRPr lang="en-IN" dirty="0"/>
          </a:p>
        </p:txBody>
      </p:sp>
    </p:spTree>
    <p:extLst>
      <p:ext uri="{BB962C8B-B14F-4D97-AF65-F5344CB8AC3E}">
        <p14:creationId xmlns:p14="http://schemas.microsoft.com/office/powerpoint/2010/main" val="1380224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6000" b="0" i="0" dirty="0">
                <a:solidFill>
                  <a:srgbClr val="777A7B"/>
                </a:solidFill>
                <a:effectLst/>
                <a:latin typeface="Arial" panose="020B0604020202020204" pitchFamily="34" charset="0"/>
              </a:rPr>
              <a:t>16</a:t>
            </a:r>
            <a:r>
              <a:rPr lang="en-US" sz="6000" b="0" i="0" dirty="0">
                <a:solidFill>
                  <a:srgbClr val="121212"/>
                </a:solidFill>
                <a:effectLst/>
                <a:latin typeface="Arial" panose="020B0604020202020204" pitchFamily="34" charset="0"/>
              </a:rPr>
              <a:t>In the fourth generation they will come here again</a:t>
            </a:r>
            <a:r>
              <a:rPr lang="en-US" b="0" i="0" dirty="0">
                <a:solidFill>
                  <a:srgbClr val="121212"/>
                </a:solidFill>
                <a:effectLst/>
                <a:latin typeface="Arial" panose="020B0604020202020204" pitchFamily="34" charset="0"/>
              </a:rPr>
              <a:t>,</a:t>
            </a:r>
            <a:r>
              <a:rPr lang="en-US" sz="5400" dirty="0">
                <a:solidFill>
                  <a:srgbClr val="121212"/>
                </a:solidFill>
                <a:latin typeface="Arial" panose="020B0604020202020204" pitchFamily="34" charset="0"/>
              </a:rPr>
              <a:t>….</a:t>
            </a:r>
            <a:endParaRPr lang="en-IN" dirty="0"/>
          </a:p>
        </p:txBody>
      </p:sp>
    </p:spTree>
    <p:extLst>
      <p:ext uri="{BB962C8B-B14F-4D97-AF65-F5344CB8AC3E}">
        <p14:creationId xmlns:p14="http://schemas.microsoft.com/office/powerpoint/2010/main" val="83183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96D8BF-27B4-4104-AEE7-4F23316ADD6A}"/>
              </a:ext>
            </a:extLst>
          </p:cNvPr>
          <p:cNvPicPr>
            <a:picLocks noChangeAspect="1"/>
          </p:cNvPicPr>
          <p:nvPr/>
        </p:nvPicPr>
        <p:blipFill>
          <a:blip r:embed="rId3"/>
          <a:stretch>
            <a:fillRect/>
          </a:stretch>
        </p:blipFill>
        <p:spPr>
          <a:xfrm>
            <a:off x="0" y="-315230"/>
            <a:ext cx="12192000" cy="7173230"/>
          </a:xfrm>
          <a:prstGeom prst="rect">
            <a:avLst/>
          </a:prstGeom>
        </p:spPr>
      </p:pic>
      <p:pic>
        <p:nvPicPr>
          <p:cNvPr id="5" name="Picture 4">
            <a:extLst>
              <a:ext uri="{FF2B5EF4-FFF2-40B4-BE49-F238E27FC236}">
                <a16:creationId xmlns:a16="http://schemas.microsoft.com/office/drawing/2014/main" id="{2B205D6D-E6C6-4D93-9212-95433B458204}"/>
              </a:ext>
            </a:extLst>
          </p:cNvPr>
          <p:cNvPicPr>
            <a:picLocks noChangeAspect="1"/>
          </p:cNvPicPr>
          <p:nvPr/>
        </p:nvPicPr>
        <p:blipFill>
          <a:blip r:embed="rId4">
            <a:alphaModFix amt="85000"/>
          </a:blip>
          <a:stretch>
            <a:fillRect/>
          </a:stretch>
        </p:blipFill>
        <p:spPr>
          <a:xfrm>
            <a:off x="574995" y="5208858"/>
            <a:ext cx="1046229" cy="1035928"/>
          </a:xfrm>
          <a:prstGeom prst="rect">
            <a:avLst/>
          </a:prstGeom>
          <a:ln>
            <a:noFill/>
          </a:ln>
          <a:effectLst>
            <a:softEdge rad="112500"/>
          </a:effectLst>
        </p:spPr>
      </p:pic>
      <p:sp>
        <p:nvSpPr>
          <p:cNvPr id="6" name="TextBox 5">
            <a:extLst>
              <a:ext uri="{FF2B5EF4-FFF2-40B4-BE49-F238E27FC236}">
                <a16:creationId xmlns:a16="http://schemas.microsoft.com/office/drawing/2014/main" id="{C6BE8956-8581-4503-B219-53DFD7A9BAE0}"/>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i="0" cap="all" dirty="0">
                <a:solidFill>
                  <a:schemeClr val="bg1"/>
                </a:solidFill>
                <a:effectLst/>
                <a:latin typeface="Microsoft Himalaya "/>
                <a:cs typeface="+mj-cs"/>
              </a:rPr>
              <a:t>15:16 </a:t>
            </a:r>
            <a:endParaRPr lang="en-ZA" sz="3200" dirty="0">
              <a:solidFill>
                <a:schemeClr val="bg1"/>
              </a:solidFill>
            </a:endParaRPr>
          </a:p>
          <a:p>
            <a:endParaRPr lang="en-IN" dirty="0"/>
          </a:p>
        </p:txBody>
      </p:sp>
    </p:spTree>
    <p:extLst>
      <p:ext uri="{BB962C8B-B14F-4D97-AF65-F5344CB8AC3E}">
        <p14:creationId xmlns:p14="http://schemas.microsoft.com/office/powerpoint/2010/main" val="2534133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800" b="0" i="0" dirty="0">
                <a:solidFill>
                  <a:srgbClr val="777A7B"/>
                </a:solidFill>
                <a:effectLst/>
                <a:latin typeface="Arial" panose="020B0604020202020204" pitchFamily="34" charset="0"/>
              </a:rPr>
              <a:t>17</a:t>
            </a:r>
            <a:r>
              <a:rPr lang="en-US" sz="4800" b="0" i="0" dirty="0">
                <a:solidFill>
                  <a:srgbClr val="121212"/>
                </a:solidFill>
                <a:effectLst/>
                <a:latin typeface="Arial" panose="020B0604020202020204" pitchFamily="34" charset="0"/>
              </a:rPr>
              <a:t>It came to pass that, when the sun went down, and it was dark, behold, a smoking furnace and a flaming torch passed between these pieces.</a:t>
            </a:r>
            <a:endParaRPr lang="en-IN" sz="4800" dirty="0"/>
          </a:p>
        </p:txBody>
      </p:sp>
    </p:spTree>
    <p:extLst>
      <p:ext uri="{BB962C8B-B14F-4D97-AF65-F5344CB8AC3E}">
        <p14:creationId xmlns:p14="http://schemas.microsoft.com/office/powerpoint/2010/main" val="3915745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923C18-C839-429C-985C-53D24E9DD72E}"/>
              </a:ext>
            </a:extLst>
          </p:cNvPr>
          <p:cNvPicPr>
            <a:picLocks noChangeAspect="1"/>
          </p:cNvPicPr>
          <p:nvPr/>
        </p:nvPicPr>
        <p:blipFill>
          <a:blip r:embed="rId3"/>
          <a:stretch>
            <a:fillRect/>
          </a:stretch>
        </p:blipFill>
        <p:spPr>
          <a:xfrm>
            <a:off x="-1" y="0"/>
            <a:ext cx="13073063" cy="6858000"/>
          </a:xfrm>
          <a:prstGeom prst="rect">
            <a:avLst/>
          </a:prstGeom>
        </p:spPr>
      </p:pic>
      <p:sp>
        <p:nvSpPr>
          <p:cNvPr id="4" name="TextBox 3">
            <a:extLst>
              <a:ext uri="{FF2B5EF4-FFF2-40B4-BE49-F238E27FC236}">
                <a16:creationId xmlns:a16="http://schemas.microsoft.com/office/drawing/2014/main" id="{399CECC4-196E-4C2E-ABB6-F2DB05006C9A}"/>
              </a:ext>
            </a:extLst>
          </p:cNvPr>
          <p:cNvSpPr txBox="1"/>
          <p:nvPr/>
        </p:nvSpPr>
        <p:spPr>
          <a:xfrm>
            <a:off x="9661358" y="179805"/>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i="0" cap="all" dirty="0">
                <a:solidFill>
                  <a:schemeClr val="bg1"/>
                </a:solidFill>
                <a:effectLst/>
                <a:latin typeface="Microsoft Himalaya "/>
                <a:cs typeface="+mj-cs"/>
              </a:rPr>
              <a:t>15:17 </a:t>
            </a:r>
            <a:endParaRPr lang="en-ZA" sz="3200" dirty="0">
              <a:solidFill>
                <a:schemeClr val="bg1"/>
              </a:solidFill>
            </a:endParaRPr>
          </a:p>
          <a:p>
            <a:endParaRPr lang="en-IN" dirty="0"/>
          </a:p>
        </p:txBody>
      </p:sp>
    </p:spTree>
    <p:extLst>
      <p:ext uri="{BB962C8B-B14F-4D97-AF65-F5344CB8AC3E}">
        <p14:creationId xmlns:p14="http://schemas.microsoft.com/office/powerpoint/2010/main" val="3800824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400" b="0" i="0" dirty="0">
                <a:solidFill>
                  <a:srgbClr val="777A7B"/>
                </a:solidFill>
                <a:effectLst/>
                <a:latin typeface="Arial" panose="020B0604020202020204" pitchFamily="34" charset="0"/>
              </a:rPr>
              <a:t>18</a:t>
            </a:r>
            <a:r>
              <a:rPr lang="en-US" sz="4400" b="0" i="0" dirty="0">
                <a:solidFill>
                  <a:srgbClr val="121212"/>
                </a:solidFill>
                <a:effectLst/>
                <a:latin typeface="Arial" panose="020B0604020202020204" pitchFamily="34" charset="0"/>
              </a:rPr>
              <a:t>In that day Yahweh made a covenant with Abram, saying, “I have given this land to your offspring, from the river of Egypt to the great river, the river Euphrates:</a:t>
            </a:r>
            <a:endParaRPr lang="en-IN" dirty="0"/>
          </a:p>
        </p:txBody>
      </p:sp>
    </p:spTree>
    <p:extLst>
      <p:ext uri="{BB962C8B-B14F-4D97-AF65-F5344CB8AC3E}">
        <p14:creationId xmlns:p14="http://schemas.microsoft.com/office/powerpoint/2010/main" val="3738142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94DC54-2F23-44DD-93D0-C7C86F9129E3}"/>
              </a:ext>
            </a:extLst>
          </p:cNvPr>
          <p:cNvPicPr>
            <a:picLocks noChangeAspect="1"/>
          </p:cNvPicPr>
          <p:nvPr/>
        </p:nvPicPr>
        <p:blipFill>
          <a:blip r:embed="rId3"/>
          <a:stretch>
            <a:fillRect/>
          </a:stretch>
        </p:blipFill>
        <p:spPr>
          <a:xfrm>
            <a:off x="0" y="0"/>
            <a:ext cx="12192000" cy="6936557"/>
          </a:xfrm>
          <a:prstGeom prst="rect">
            <a:avLst/>
          </a:prstGeom>
        </p:spPr>
      </p:pic>
      <p:sp>
        <p:nvSpPr>
          <p:cNvPr id="6" name="TextBox 5">
            <a:extLst>
              <a:ext uri="{FF2B5EF4-FFF2-40B4-BE49-F238E27FC236}">
                <a16:creationId xmlns:a16="http://schemas.microsoft.com/office/drawing/2014/main" id="{FDE421CA-6591-4464-A554-2E04BD998D53}"/>
              </a:ext>
            </a:extLst>
          </p:cNvPr>
          <p:cNvSpPr txBox="1"/>
          <p:nvPr/>
        </p:nvSpPr>
        <p:spPr>
          <a:xfrm>
            <a:off x="906294" y="0"/>
            <a:ext cx="6642370" cy="3416320"/>
          </a:xfrm>
          <a:prstGeom prst="rect">
            <a:avLst/>
          </a:prstGeom>
          <a:noFill/>
        </p:spPr>
        <p:txBody>
          <a:bodyPr wrap="square">
            <a:spAutoFit/>
          </a:bodyPr>
          <a:lstStyle/>
          <a:p>
            <a:r>
              <a:rPr lang="en-ZA" sz="60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God promises Abram descendants – Genesis 15:1-21 </a:t>
            </a:r>
            <a:endParaRPr lang="en-IN" sz="60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36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endParaRPr>
          </a:p>
        </p:txBody>
      </p:sp>
    </p:spTree>
    <p:extLst>
      <p:ext uri="{BB962C8B-B14F-4D97-AF65-F5344CB8AC3E}">
        <p14:creationId xmlns:p14="http://schemas.microsoft.com/office/powerpoint/2010/main" val="4098069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6E9C1F-608A-4B3D-9DD3-AD7A0FF39641}"/>
              </a:ext>
            </a:extLst>
          </p:cNvPr>
          <p:cNvPicPr>
            <a:picLocks noChangeAspect="1"/>
          </p:cNvPicPr>
          <p:nvPr/>
        </p:nvPicPr>
        <p:blipFill>
          <a:blip r:embed="rId3"/>
          <a:stretch>
            <a:fillRect/>
          </a:stretch>
        </p:blipFill>
        <p:spPr>
          <a:xfrm>
            <a:off x="0" y="0"/>
            <a:ext cx="13141766" cy="6858000"/>
          </a:xfrm>
          <a:prstGeom prst="rect">
            <a:avLst/>
          </a:prstGeom>
        </p:spPr>
      </p:pic>
      <p:sp>
        <p:nvSpPr>
          <p:cNvPr id="4" name="TextBox 3">
            <a:extLst>
              <a:ext uri="{FF2B5EF4-FFF2-40B4-BE49-F238E27FC236}">
                <a16:creationId xmlns:a16="http://schemas.microsoft.com/office/drawing/2014/main" id="{617CCB7D-9BED-4544-A585-B57E1D7B358E}"/>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i="0" cap="all" dirty="0">
                <a:solidFill>
                  <a:schemeClr val="bg1"/>
                </a:solidFill>
                <a:effectLst/>
                <a:latin typeface="Microsoft Himalaya "/>
                <a:cs typeface="+mj-cs"/>
              </a:rPr>
              <a:t>15:18</a:t>
            </a:r>
            <a:endParaRPr lang="en-ZA" sz="3200" dirty="0">
              <a:solidFill>
                <a:schemeClr val="bg1"/>
              </a:solidFill>
            </a:endParaRPr>
          </a:p>
          <a:p>
            <a:endParaRPr lang="en-IN" dirty="0"/>
          </a:p>
        </p:txBody>
      </p:sp>
    </p:spTree>
    <p:extLst>
      <p:ext uri="{BB962C8B-B14F-4D97-AF65-F5344CB8AC3E}">
        <p14:creationId xmlns:p14="http://schemas.microsoft.com/office/powerpoint/2010/main" val="3310603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DABC8E-0931-1420-A87A-C8A86BE6B1F8}"/>
              </a:ext>
            </a:extLst>
          </p:cNvPr>
          <p:cNvSpPr txBox="1"/>
          <p:nvPr/>
        </p:nvSpPr>
        <p:spPr>
          <a:xfrm>
            <a:off x="110836" y="166255"/>
            <a:ext cx="5818909" cy="6558102"/>
          </a:xfrm>
          <a:prstGeom prst="rect">
            <a:avLst/>
          </a:prstGeom>
          <a:noFill/>
        </p:spPr>
        <p:txBody>
          <a:bodyPr wrap="square" rtlCol="0">
            <a:noAutofit/>
          </a:bodyPr>
          <a:lstStyle/>
          <a:p>
            <a:r>
              <a:rPr lang="en-US" sz="4400" b="0" i="0" dirty="0">
                <a:solidFill>
                  <a:srgbClr val="777A7B"/>
                </a:solidFill>
                <a:effectLst/>
                <a:latin typeface="Arial" panose="020B0604020202020204" pitchFamily="34" charset="0"/>
              </a:rPr>
              <a:t>1</a:t>
            </a:r>
            <a:r>
              <a:rPr lang="en-US" sz="4400" b="0" i="0" dirty="0">
                <a:solidFill>
                  <a:srgbClr val="121212"/>
                </a:solidFill>
                <a:effectLst/>
                <a:latin typeface="Arial" panose="020B0604020202020204" pitchFamily="34" charset="0"/>
              </a:rPr>
              <a:t>After these things Yahweh’s word came to Abram in a vision, saying, “Don’t be afraid, Abram. I am your shield, your exceedingly great reward.”</a:t>
            </a:r>
            <a:endParaRPr lang="en-IN" sz="4400" dirty="0"/>
          </a:p>
        </p:txBody>
      </p:sp>
      <p:sp>
        <p:nvSpPr>
          <p:cNvPr id="5" name="TextBox 4">
            <a:extLst>
              <a:ext uri="{FF2B5EF4-FFF2-40B4-BE49-F238E27FC236}">
                <a16:creationId xmlns:a16="http://schemas.microsoft.com/office/drawing/2014/main" id="{15565391-60E3-37C9-3C2E-4B5303915729}"/>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302321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E2E98A-D41B-4BEA-B418-A6A4C764B8F6}"/>
              </a:ext>
            </a:extLst>
          </p:cNvPr>
          <p:cNvPicPr>
            <a:picLocks noChangeAspect="1"/>
          </p:cNvPicPr>
          <p:nvPr/>
        </p:nvPicPr>
        <p:blipFill>
          <a:blip r:embed="rId3"/>
          <a:stretch>
            <a:fillRect/>
          </a:stretch>
        </p:blipFill>
        <p:spPr>
          <a:xfrm>
            <a:off x="0" y="-133217"/>
            <a:ext cx="12192000" cy="6991217"/>
          </a:xfrm>
          <a:prstGeom prst="rect">
            <a:avLst/>
          </a:prstGeom>
        </p:spPr>
      </p:pic>
      <p:sp>
        <p:nvSpPr>
          <p:cNvPr id="5" name="TextBox 4">
            <a:extLst>
              <a:ext uri="{FF2B5EF4-FFF2-40B4-BE49-F238E27FC236}">
                <a16:creationId xmlns:a16="http://schemas.microsoft.com/office/drawing/2014/main" id="{B058E976-349B-4AE4-9F5C-F57C5BA69B60}"/>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i="0" cap="all" dirty="0">
                <a:solidFill>
                  <a:schemeClr val="bg1"/>
                </a:solidFill>
                <a:effectLst/>
                <a:latin typeface="Microsoft Himalaya "/>
                <a:cs typeface="+mj-cs"/>
              </a:rPr>
              <a:t>15:1 </a:t>
            </a:r>
            <a:endParaRPr lang="en-ZA" sz="3200" dirty="0">
              <a:solidFill>
                <a:schemeClr val="bg1"/>
              </a:solidFill>
            </a:endParaRPr>
          </a:p>
          <a:p>
            <a:endParaRPr lang="en-IN" dirty="0"/>
          </a:p>
        </p:txBody>
      </p:sp>
    </p:spTree>
    <p:extLst>
      <p:ext uri="{BB962C8B-B14F-4D97-AF65-F5344CB8AC3E}">
        <p14:creationId xmlns:p14="http://schemas.microsoft.com/office/powerpoint/2010/main" val="3099934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a:lnSpc>
                <a:spcPct val="115000"/>
              </a:lnSpc>
              <a:spcAft>
                <a:spcPts val="1000"/>
              </a:spcAft>
            </a:pPr>
            <a:endParaRPr lang="en-ZA" sz="4000" dirty="0">
              <a:solidFill>
                <a:srgbClr val="444444"/>
              </a:solidFill>
              <a:effectLst/>
              <a:latin typeface="Arial" panose="020B0604020202020204" pitchFamily="34" charset="0"/>
              <a:ea typeface="Times New Roman" panose="02020603050405020304" pitchFamily="18" charset="0"/>
              <a:cs typeface="Microsoft Himalaya" panose="01010100010101010101" pitchFamily="2" charset="0"/>
            </a:endParaRPr>
          </a:p>
          <a:p>
            <a:pPr>
              <a:lnSpc>
                <a:spcPct val="115000"/>
              </a:lnSpc>
              <a:spcAft>
                <a:spcPts val="1000"/>
              </a:spcAft>
            </a:pPr>
            <a:r>
              <a:rPr lang="en-US" sz="4000" b="0" i="0" dirty="0">
                <a:solidFill>
                  <a:srgbClr val="777A7B"/>
                </a:solidFill>
                <a:effectLst/>
                <a:latin typeface="Arial" panose="020B0604020202020204" pitchFamily="34" charset="0"/>
              </a:rPr>
              <a:t>2</a:t>
            </a:r>
            <a:r>
              <a:rPr lang="en-US" sz="4000" b="0" i="0" dirty="0">
                <a:solidFill>
                  <a:srgbClr val="121212"/>
                </a:solidFill>
                <a:effectLst/>
                <a:latin typeface="Arial" panose="020B0604020202020204" pitchFamily="34" charset="0"/>
              </a:rPr>
              <a:t>Abram said, “Lord Yahweh, what will you give me, since I go childless, and he who will inherit my estate is Eliezer of Damascus?”</a:t>
            </a:r>
            <a:endParaRPr lang="en-ZA" sz="4000" dirty="0">
              <a:effectLst/>
              <a:latin typeface="Calibri" panose="020F0502020204030204" pitchFamily="34" charset="0"/>
              <a:ea typeface="Calibri" panose="020F0502020204030204" pitchFamily="34" charset="0"/>
              <a:cs typeface="Microsoft Himalaya" panose="01010100010101010101" pitchFamily="2" charset="0"/>
            </a:endParaRPr>
          </a:p>
        </p:txBody>
      </p:sp>
      <p:sp>
        <p:nvSpPr>
          <p:cNvPr id="2" name="TextBox 1">
            <a:extLst>
              <a:ext uri="{FF2B5EF4-FFF2-40B4-BE49-F238E27FC236}">
                <a16:creationId xmlns:a16="http://schemas.microsoft.com/office/drawing/2014/main" id="{954E252A-2180-4470-C0A4-E5BCD1BD79F5}"/>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95644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0C38CF-8E9E-4A49-8416-BD43C76BE59C}"/>
              </a:ext>
            </a:extLst>
          </p:cNvPr>
          <p:cNvPicPr>
            <a:picLocks noChangeAspect="1"/>
          </p:cNvPicPr>
          <p:nvPr/>
        </p:nvPicPr>
        <p:blipFill>
          <a:blip r:embed="rId3"/>
          <a:stretch>
            <a:fillRect/>
          </a:stretch>
        </p:blipFill>
        <p:spPr>
          <a:xfrm>
            <a:off x="0" y="0"/>
            <a:ext cx="12954000" cy="6858000"/>
          </a:xfrm>
          <a:prstGeom prst="rect">
            <a:avLst/>
          </a:prstGeom>
        </p:spPr>
      </p:pic>
      <p:sp>
        <p:nvSpPr>
          <p:cNvPr id="4" name="TextBox 3">
            <a:extLst>
              <a:ext uri="{FF2B5EF4-FFF2-40B4-BE49-F238E27FC236}">
                <a16:creationId xmlns:a16="http://schemas.microsoft.com/office/drawing/2014/main" id="{8CBD38BC-8E1E-47BC-8360-DD9E68E6F07F}"/>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i="0" cap="all" dirty="0">
                <a:solidFill>
                  <a:schemeClr val="bg1"/>
                </a:solidFill>
                <a:effectLst/>
                <a:latin typeface="Microsoft Himalaya "/>
                <a:cs typeface="+mj-cs"/>
              </a:rPr>
              <a:t>15:2 </a:t>
            </a:r>
            <a:endParaRPr lang="en-ZA" sz="3200" dirty="0">
              <a:solidFill>
                <a:schemeClr val="bg1"/>
              </a:solidFill>
            </a:endParaRPr>
          </a:p>
          <a:p>
            <a:endParaRPr lang="en-IN" dirty="0"/>
          </a:p>
        </p:txBody>
      </p:sp>
    </p:spTree>
    <p:extLst>
      <p:ext uri="{BB962C8B-B14F-4D97-AF65-F5344CB8AC3E}">
        <p14:creationId xmlns:p14="http://schemas.microsoft.com/office/powerpoint/2010/main" val="2475641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a:t> </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a:lnSpc>
                <a:spcPct val="115000"/>
              </a:lnSpc>
              <a:spcAft>
                <a:spcPts val="1000"/>
              </a:spcAft>
            </a:pPr>
            <a:r>
              <a:rPr lang="en-ZA" sz="5400" dirty="0">
                <a:effectLst/>
                <a:latin typeface="Calibri" panose="020F0502020204030204" pitchFamily="34" charset="0"/>
                <a:ea typeface="Calibri" panose="020F0502020204030204" pitchFamily="34" charset="0"/>
                <a:cs typeface="Microsoft Himalaya" panose="01010100010101010101" pitchFamily="2" charset="0"/>
              </a:rPr>
              <a:t> </a:t>
            </a:r>
            <a:r>
              <a:rPr lang="en-US" sz="5400" b="0" i="0" dirty="0">
                <a:solidFill>
                  <a:srgbClr val="777A7B"/>
                </a:solidFill>
                <a:effectLst/>
                <a:latin typeface="Arial" panose="020B0604020202020204" pitchFamily="34" charset="0"/>
              </a:rPr>
              <a:t>3</a:t>
            </a:r>
            <a:r>
              <a:rPr lang="en-US" sz="5400" b="0" i="0" dirty="0">
                <a:solidFill>
                  <a:srgbClr val="121212"/>
                </a:solidFill>
                <a:effectLst/>
                <a:latin typeface="Arial" panose="020B0604020202020204" pitchFamily="34" charset="0"/>
              </a:rPr>
              <a:t>Abram said, “Behold, you have given no children to me: and, behold, one born in my house is my heir.”</a:t>
            </a:r>
            <a:endParaRPr lang="en-IN" sz="5400" dirty="0"/>
          </a:p>
        </p:txBody>
      </p:sp>
    </p:spTree>
    <p:extLst>
      <p:ext uri="{BB962C8B-B14F-4D97-AF65-F5344CB8AC3E}">
        <p14:creationId xmlns:p14="http://schemas.microsoft.com/office/powerpoint/2010/main" val="3548861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6249</TotalTime>
  <Words>1627</Words>
  <Application>Microsoft Office PowerPoint</Application>
  <PresentationFormat>Widescreen</PresentationFormat>
  <Paragraphs>122</Paragraphs>
  <Slides>40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Microsoft Himalaya </vt:lpstr>
      <vt:lpstr>Office Theme</vt:lpstr>
      <vt:lpstr>05-4</vt:lpstr>
      <vt:lpstr>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Leonie Smith</cp:lastModifiedBy>
  <cp:revision>17</cp:revision>
  <dcterms:created xsi:type="dcterms:W3CDTF">2021-04-21T03:45:07Z</dcterms:created>
  <dcterms:modified xsi:type="dcterms:W3CDTF">2023-01-20T09:26:52Z</dcterms:modified>
</cp:coreProperties>
</file>