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1" r:id="rId2"/>
    <p:sldId id="280" r:id="rId3"/>
    <p:sldId id="282" r:id="rId4"/>
    <p:sldId id="256" r:id="rId5"/>
    <p:sldId id="283" r:id="rId6"/>
    <p:sldId id="257" r:id="rId7"/>
    <p:sldId id="284" r:id="rId8"/>
    <p:sldId id="258" r:id="rId9"/>
    <p:sldId id="285" r:id="rId10"/>
    <p:sldId id="259" r:id="rId11"/>
    <p:sldId id="286" r:id="rId12"/>
    <p:sldId id="260" r:id="rId13"/>
    <p:sldId id="287" r:id="rId14"/>
    <p:sldId id="261" r:id="rId15"/>
    <p:sldId id="288" r:id="rId16"/>
    <p:sldId id="262" r:id="rId17"/>
    <p:sldId id="289" r:id="rId18"/>
    <p:sldId id="263" r:id="rId19"/>
    <p:sldId id="290" r:id="rId20"/>
    <p:sldId id="264" r:id="rId21"/>
    <p:sldId id="291" r:id="rId22"/>
    <p:sldId id="265" r:id="rId23"/>
    <p:sldId id="292" r:id="rId24"/>
    <p:sldId id="271" r:id="rId25"/>
    <p:sldId id="293" r:id="rId26"/>
    <p:sldId id="266" r:id="rId27"/>
    <p:sldId id="294" r:id="rId28"/>
    <p:sldId id="267" r:id="rId29"/>
    <p:sldId id="295" r:id="rId30"/>
    <p:sldId id="268" r:id="rId31"/>
    <p:sldId id="296" r:id="rId32"/>
    <p:sldId id="269" r:id="rId33"/>
    <p:sldId id="297" r:id="rId34"/>
    <p:sldId id="2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653DE-BCEF-4BB4-BB0B-7814A0F4337F}" v="2" dt="2023-01-20T10:03:38.4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045"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D2F653DE-BCEF-4BB4-BB0B-7814A0F4337F}"/>
    <pc:docChg chg="custSel modSld">
      <pc:chgData name="Leonie Smith" userId="fed1330f33f5650e" providerId="LiveId" clId="{D2F653DE-BCEF-4BB4-BB0B-7814A0F4337F}" dt="2023-01-20T10:03:38.447" v="23"/>
      <pc:docMkLst>
        <pc:docMk/>
      </pc:docMkLst>
      <pc:sldChg chg="delSp modSp mod modTransition modAnim">
        <pc:chgData name="Leonie Smith" userId="fed1330f33f5650e" providerId="LiveId" clId="{D2F653DE-BCEF-4BB4-BB0B-7814A0F4337F}" dt="2023-01-20T10:03:38.447" v="23"/>
        <pc:sldMkLst>
          <pc:docMk/>
          <pc:sldMk cId="2627783258" sldId="256"/>
        </pc:sldMkLst>
        <pc:spChg chg="mod">
          <ac:chgData name="Leonie Smith" userId="fed1330f33f5650e" providerId="LiveId" clId="{D2F653DE-BCEF-4BB4-BB0B-7814A0F4337F}" dt="2023-01-20T10:02:00.054" v="7" actId="207"/>
          <ac:spMkLst>
            <pc:docMk/>
            <pc:sldMk cId="2627783258" sldId="256"/>
            <ac:spMk id="3" creationId="{680F035E-483D-0BA0-15EB-289AFF067AFF}"/>
          </ac:spMkLst>
        </pc:spChg>
        <pc:picChg chg="del">
          <ac:chgData name="Leonie Smith" userId="fed1330f33f5650e" providerId="LiveId" clId="{D2F653DE-BCEF-4BB4-BB0B-7814A0F4337F}" dt="2023-01-20T10:03:38.447" v="23"/>
          <ac:picMkLst>
            <pc:docMk/>
            <pc:sldMk cId="2627783258" sldId="256"/>
            <ac:picMk id="2" creationId="{872AD471-92A1-4B96-9472-F98422B96B22}"/>
          </ac:picMkLst>
        </pc:picChg>
      </pc:sldChg>
      <pc:sldChg chg="delSp modSp mod modTransition modAnim">
        <pc:chgData name="Leonie Smith" userId="fed1330f33f5650e" providerId="LiveId" clId="{D2F653DE-BCEF-4BB4-BB0B-7814A0F4337F}" dt="2023-01-20T10:03:38.447" v="23"/>
        <pc:sldMkLst>
          <pc:docMk/>
          <pc:sldMk cId="1210953393" sldId="257"/>
        </pc:sldMkLst>
        <pc:spChg chg="mod">
          <ac:chgData name="Leonie Smith" userId="fed1330f33f5650e" providerId="LiveId" clId="{D2F653DE-BCEF-4BB4-BB0B-7814A0F4337F}" dt="2023-01-20T10:02:19.260" v="9"/>
          <ac:spMkLst>
            <pc:docMk/>
            <pc:sldMk cId="1210953393" sldId="257"/>
            <ac:spMk id="14" creationId="{254609D6-F222-49A3-89D8-B8A080DFEC19}"/>
          </ac:spMkLst>
        </pc:spChg>
        <pc:picChg chg="del">
          <ac:chgData name="Leonie Smith" userId="fed1330f33f5650e" providerId="LiveId" clId="{D2F653DE-BCEF-4BB4-BB0B-7814A0F4337F}" dt="2023-01-20T10:03:38.447" v="23"/>
          <ac:picMkLst>
            <pc:docMk/>
            <pc:sldMk cId="1210953393" sldId="257"/>
            <ac:picMk id="6" creationId="{DE781D84-EFB6-4986-B982-1D1810E106A3}"/>
          </ac:picMkLst>
        </pc:picChg>
      </pc:sldChg>
      <pc:sldChg chg="delSp modSp mod modTransition modAnim">
        <pc:chgData name="Leonie Smith" userId="fed1330f33f5650e" providerId="LiveId" clId="{D2F653DE-BCEF-4BB4-BB0B-7814A0F4337F}" dt="2023-01-20T10:03:38.447" v="23"/>
        <pc:sldMkLst>
          <pc:docMk/>
          <pc:sldMk cId="3407057487" sldId="258"/>
        </pc:sldMkLst>
        <pc:spChg chg="mod">
          <ac:chgData name="Leonie Smith" userId="fed1330f33f5650e" providerId="LiveId" clId="{D2F653DE-BCEF-4BB4-BB0B-7814A0F4337F}" dt="2023-01-20T10:02:24.497" v="10"/>
          <ac:spMkLst>
            <pc:docMk/>
            <pc:sldMk cId="3407057487" sldId="258"/>
            <ac:spMk id="12" creationId="{0DC3951B-167A-4976-B338-0F4E39F783EC}"/>
          </ac:spMkLst>
        </pc:spChg>
        <pc:picChg chg="del">
          <ac:chgData name="Leonie Smith" userId="fed1330f33f5650e" providerId="LiveId" clId="{D2F653DE-BCEF-4BB4-BB0B-7814A0F4337F}" dt="2023-01-20T10:03:38.447" v="23"/>
          <ac:picMkLst>
            <pc:docMk/>
            <pc:sldMk cId="3407057487" sldId="258"/>
            <ac:picMk id="2" creationId="{9F62D2AF-7ED7-4BC9-AD03-B89C7547DE3C}"/>
          </ac:picMkLst>
        </pc:picChg>
      </pc:sldChg>
      <pc:sldChg chg="delSp modSp mod modTransition modAnim">
        <pc:chgData name="Leonie Smith" userId="fed1330f33f5650e" providerId="LiveId" clId="{D2F653DE-BCEF-4BB4-BB0B-7814A0F4337F}" dt="2023-01-20T10:03:38.447" v="23"/>
        <pc:sldMkLst>
          <pc:docMk/>
          <pc:sldMk cId="2206157321" sldId="259"/>
        </pc:sldMkLst>
        <pc:spChg chg="mod">
          <ac:chgData name="Leonie Smith" userId="fed1330f33f5650e" providerId="LiveId" clId="{D2F653DE-BCEF-4BB4-BB0B-7814A0F4337F}" dt="2023-01-20T10:02:29.278" v="11"/>
          <ac:spMkLst>
            <pc:docMk/>
            <pc:sldMk cId="2206157321" sldId="259"/>
            <ac:spMk id="12" creationId="{55799B04-E44B-4CD5-81F3-1F26DA3C4138}"/>
          </ac:spMkLst>
        </pc:spChg>
        <pc:picChg chg="del">
          <ac:chgData name="Leonie Smith" userId="fed1330f33f5650e" providerId="LiveId" clId="{D2F653DE-BCEF-4BB4-BB0B-7814A0F4337F}" dt="2023-01-20T10:03:38.447" v="23"/>
          <ac:picMkLst>
            <pc:docMk/>
            <pc:sldMk cId="2206157321" sldId="259"/>
            <ac:picMk id="4" creationId="{D51D52AF-AC67-4346-AB45-BC9921C8FDF3}"/>
          </ac:picMkLst>
        </pc:picChg>
      </pc:sldChg>
      <pc:sldChg chg="delSp modSp mod modTransition modAnim">
        <pc:chgData name="Leonie Smith" userId="fed1330f33f5650e" providerId="LiveId" clId="{D2F653DE-BCEF-4BB4-BB0B-7814A0F4337F}" dt="2023-01-20T10:03:38.447" v="23"/>
        <pc:sldMkLst>
          <pc:docMk/>
          <pc:sldMk cId="197245435" sldId="260"/>
        </pc:sldMkLst>
        <pc:spChg chg="mod">
          <ac:chgData name="Leonie Smith" userId="fed1330f33f5650e" providerId="LiveId" clId="{D2F653DE-BCEF-4BB4-BB0B-7814A0F4337F}" dt="2023-01-20T10:02:34.592" v="12"/>
          <ac:spMkLst>
            <pc:docMk/>
            <pc:sldMk cId="197245435" sldId="260"/>
            <ac:spMk id="12" creationId="{7D5659B5-E504-4F1D-B396-32359131D50B}"/>
          </ac:spMkLst>
        </pc:spChg>
        <pc:picChg chg="del">
          <ac:chgData name="Leonie Smith" userId="fed1330f33f5650e" providerId="LiveId" clId="{D2F653DE-BCEF-4BB4-BB0B-7814A0F4337F}" dt="2023-01-20T10:03:38.447" v="23"/>
          <ac:picMkLst>
            <pc:docMk/>
            <pc:sldMk cId="197245435" sldId="260"/>
            <ac:picMk id="2" creationId="{F71FD5B9-8719-460E-A03D-6D77505702B7}"/>
          </ac:picMkLst>
        </pc:picChg>
      </pc:sldChg>
      <pc:sldChg chg="delSp modSp mod modTransition modAnim">
        <pc:chgData name="Leonie Smith" userId="fed1330f33f5650e" providerId="LiveId" clId="{D2F653DE-BCEF-4BB4-BB0B-7814A0F4337F}" dt="2023-01-20T10:03:38.447" v="23"/>
        <pc:sldMkLst>
          <pc:docMk/>
          <pc:sldMk cId="4172785244" sldId="261"/>
        </pc:sldMkLst>
        <pc:spChg chg="mod">
          <ac:chgData name="Leonie Smith" userId="fed1330f33f5650e" providerId="LiveId" clId="{D2F653DE-BCEF-4BB4-BB0B-7814A0F4337F}" dt="2023-01-20T10:02:39.454" v="13"/>
          <ac:spMkLst>
            <pc:docMk/>
            <pc:sldMk cId="4172785244" sldId="261"/>
            <ac:spMk id="12" creationId="{A53ABD04-658A-4C5D-8E94-DF7B9C59D156}"/>
          </ac:spMkLst>
        </pc:spChg>
        <pc:picChg chg="del">
          <ac:chgData name="Leonie Smith" userId="fed1330f33f5650e" providerId="LiveId" clId="{D2F653DE-BCEF-4BB4-BB0B-7814A0F4337F}" dt="2023-01-20T10:03:38.447" v="23"/>
          <ac:picMkLst>
            <pc:docMk/>
            <pc:sldMk cId="4172785244" sldId="261"/>
            <ac:picMk id="3" creationId="{5EE80F8E-0AD5-4D6A-893A-6F60B07F0253}"/>
          </ac:picMkLst>
        </pc:picChg>
      </pc:sldChg>
      <pc:sldChg chg="delSp modSp mod modTransition modAnim">
        <pc:chgData name="Leonie Smith" userId="fed1330f33f5650e" providerId="LiveId" clId="{D2F653DE-BCEF-4BB4-BB0B-7814A0F4337F}" dt="2023-01-20T10:03:38.447" v="23"/>
        <pc:sldMkLst>
          <pc:docMk/>
          <pc:sldMk cId="1030460975" sldId="262"/>
        </pc:sldMkLst>
        <pc:spChg chg="mod">
          <ac:chgData name="Leonie Smith" userId="fed1330f33f5650e" providerId="LiveId" clId="{D2F653DE-BCEF-4BB4-BB0B-7814A0F4337F}" dt="2023-01-20T10:02:44.520" v="14"/>
          <ac:spMkLst>
            <pc:docMk/>
            <pc:sldMk cId="1030460975" sldId="262"/>
            <ac:spMk id="12" creationId="{57D1CB13-F720-49A6-BA4B-D36FFEA20641}"/>
          </ac:spMkLst>
        </pc:spChg>
        <pc:picChg chg="del">
          <ac:chgData name="Leonie Smith" userId="fed1330f33f5650e" providerId="LiveId" clId="{D2F653DE-BCEF-4BB4-BB0B-7814A0F4337F}" dt="2023-01-20T10:03:38.447" v="23"/>
          <ac:picMkLst>
            <pc:docMk/>
            <pc:sldMk cId="1030460975" sldId="262"/>
            <ac:picMk id="16" creationId="{8CA66E0A-A5C9-429B-922C-AC09B265BEEF}"/>
          </ac:picMkLst>
        </pc:picChg>
      </pc:sldChg>
      <pc:sldChg chg="delSp modSp mod modTransition modAnim">
        <pc:chgData name="Leonie Smith" userId="fed1330f33f5650e" providerId="LiveId" clId="{D2F653DE-BCEF-4BB4-BB0B-7814A0F4337F}" dt="2023-01-20T10:03:38.447" v="23"/>
        <pc:sldMkLst>
          <pc:docMk/>
          <pc:sldMk cId="437453390" sldId="263"/>
        </pc:sldMkLst>
        <pc:spChg chg="mod">
          <ac:chgData name="Leonie Smith" userId="fed1330f33f5650e" providerId="LiveId" clId="{D2F653DE-BCEF-4BB4-BB0B-7814A0F4337F}" dt="2023-01-20T10:02:50.352" v="15"/>
          <ac:spMkLst>
            <pc:docMk/>
            <pc:sldMk cId="437453390" sldId="263"/>
            <ac:spMk id="12" creationId="{09D20582-6328-4B71-BBD3-618A9EC3F36D}"/>
          </ac:spMkLst>
        </pc:spChg>
        <pc:picChg chg="del">
          <ac:chgData name="Leonie Smith" userId="fed1330f33f5650e" providerId="LiveId" clId="{D2F653DE-BCEF-4BB4-BB0B-7814A0F4337F}" dt="2023-01-20T10:03:38.447" v="23"/>
          <ac:picMkLst>
            <pc:docMk/>
            <pc:sldMk cId="437453390" sldId="263"/>
            <ac:picMk id="10" creationId="{762CCCD0-4ACD-4ADF-8749-F346626776A6}"/>
          </ac:picMkLst>
        </pc:picChg>
      </pc:sldChg>
      <pc:sldChg chg="delSp modSp mod modTransition modAnim">
        <pc:chgData name="Leonie Smith" userId="fed1330f33f5650e" providerId="LiveId" clId="{D2F653DE-BCEF-4BB4-BB0B-7814A0F4337F}" dt="2023-01-20T10:03:38.447" v="23"/>
        <pc:sldMkLst>
          <pc:docMk/>
          <pc:sldMk cId="2001309583" sldId="264"/>
        </pc:sldMkLst>
        <pc:spChg chg="mod">
          <ac:chgData name="Leonie Smith" userId="fed1330f33f5650e" providerId="LiveId" clId="{D2F653DE-BCEF-4BB4-BB0B-7814A0F4337F}" dt="2023-01-20T10:02:55.522" v="16"/>
          <ac:spMkLst>
            <pc:docMk/>
            <pc:sldMk cId="2001309583" sldId="264"/>
            <ac:spMk id="12" creationId="{572CC9C3-D6F9-40BA-9AFE-EE22A152047B}"/>
          </ac:spMkLst>
        </pc:spChg>
        <pc:picChg chg="del">
          <ac:chgData name="Leonie Smith" userId="fed1330f33f5650e" providerId="LiveId" clId="{D2F653DE-BCEF-4BB4-BB0B-7814A0F4337F}" dt="2023-01-20T10:03:38.447" v="23"/>
          <ac:picMkLst>
            <pc:docMk/>
            <pc:sldMk cId="2001309583" sldId="264"/>
            <ac:picMk id="2" creationId="{DA68472A-5185-4982-8D06-8CBD1C23D20D}"/>
          </ac:picMkLst>
        </pc:picChg>
      </pc:sldChg>
      <pc:sldChg chg="delSp modSp mod modTransition modAnim">
        <pc:chgData name="Leonie Smith" userId="fed1330f33f5650e" providerId="LiveId" clId="{D2F653DE-BCEF-4BB4-BB0B-7814A0F4337F}" dt="2023-01-20T10:03:38.447" v="23"/>
        <pc:sldMkLst>
          <pc:docMk/>
          <pc:sldMk cId="3259102853" sldId="265"/>
        </pc:sldMkLst>
        <pc:spChg chg="mod">
          <ac:chgData name="Leonie Smith" userId="fed1330f33f5650e" providerId="LiveId" clId="{D2F653DE-BCEF-4BB4-BB0B-7814A0F4337F}" dt="2023-01-20T10:03:01.250" v="17"/>
          <ac:spMkLst>
            <pc:docMk/>
            <pc:sldMk cId="3259102853" sldId="265"/>
            <ac:spMk id="12" creationId="{78EDF64F-9AB6-4B46-8E3E-7C2DBD5F3371}"/>
          </ac:spMkLst>
        </pc:spChg>
        <pc:picChg chg="del">
          <ac:chgData name="Leonie Smith" userId="fed1330f33f5650e" providerId="LiveId" clId="{D2F653DE-BCEF-4BB4-BB0B-7814A0F4337F}" dt="2023-01-20T10:03:38.447" v="23"/>
          <ac:picMkLst>
            <pc:docMk/>
            <pc:sldMk cId="3259102853" sldId="265"/>
            <ac:picMk id="4" creationId="{D51D7E39-4076-414B-B0EA-48044B1A6AC3}"/>
          </ac:picMkLst>
        </pc:picChg>
      </pc:sldChg>
      <pc:sldChg chg="delSp modSp mod modTransition modAnim">
        <pc:chgData name="Leonie Smith" userId="fed1330f33f5650e" providerId="LiveId" clId="{D2F653DE-BCEF-4BB4-BB0B-7814A0F4337F}" dt="2023-01-20T10:03:38.447" v="23"/>
        <pc:sldMkLst>
          <pc:docMk/>
          <pc:sldMk cId="1138459334" sldId="266"/>
        </pc:sldMkLst>
        <pc:spChg chg="mod">
          <ac:chgData name="Leonie Smith" userId="fed1330f33f5650e" providerId="LiveId" clId="{D2F653DE-BCEF-4BB4-BB0B-7814A0F4337F}" dt="2023-01-20T10:03:13.884" v="19"/>
          <ac:spMkLst>
            <pc:docMk/>
            <pc:sldMk cId="1138459334" sldId="266"/>
            <ac:spMk id="12" creationId="{190FFF1E-4158-462E-89E1-C54DB9883A50}"/>
          </ac:spMkLst>
        </pc:spChg>
        <pc:picChg chg="del">
          <ac:chgData name="Leonie Smith" userId="fed1330f33f5650e" providerId="LiveId" clId="{D2F653DE-BCEF-4BB4-BB0B-7814A0F4337F}" dt="2023-01-20T10:03:38.447" v="23"/>
          <ac:picMkLst>
            <pc:docMk/>
            <pc:sldMk cId="1138459334" sldId="266"/>
            <ac:picMk id="8" creationId="{3E7764BC-B310-4EDA-8A2A-B0D98F387720}"/>
          </ac:picMkLst>
        </pc:picChg>
      </pc:sldChg>
      <pc:sldChg chg="delSp modSp mod modTransition modAnim">
        <pc:chgData name="Leonie Smith" userId="fed1330f33f5650e" providerId="LiveId" clId="{D2F653DE-BCEF-4BB4-BB0B-7814A0F4337F}" dt="2023-01-20T10:03:38.447" v="23"/>
        <pc:sldMkLst>
          <pc:docMk/>
          <pc:sldMk cId="307208332" sldId="267"/>
        </pc:sldMkLst>
        <pc:spChg chg="mod">
          <ac:chgData name="Leonie Smith" userId="fed1330f33f5650e" providerId="LiveId" clId="{D2F653DE-BCEF-4BB4-BB0B-7814A0F4337F}" dt="2023-01-20T10:03:18.310" v="20"/>
          <ac:spMkLst>
            <pc:docMk/>
            <pc:sldMk cId="307208332" sldId="267"/>
            <ac:spMk id="12" creationId="{59F888D7-06FA-41F5-B110-BE2C9BE44304}"/>
          </ac:spMkLst>
        </pc:spChg>
        <pc:picChg chg="del">
          <ac:chgData name="Leonie Smith" userId="fed1330f33f5650e" providerId="LiveId" clId="{D2F653DE-BCEF-4BB4-BB0B-7814A0F4337F}" dt="2023-01-20T10:03:38.447" v="23"/>
          <ac:picMkLst>
            <pc:docMk/>
            <pc:sldMk cId="307208332" sldId="267"/>
            <ac:picMk id="3" creationId="{C13CF0A9-D0CF-4997-B6BA-8B72FC058E65}"/>
          </ac:picMkLst>
        </pc:picChg>
      </pc:sldChg>
      <pc:sldChg chg="delSp modSp mod modTransition modAnim">
        <pc:chgData name="Leonie Smith" userId="fed1330f33f5650e" providerId="LiveId" clId="{D2F653DE-BCEF-4BB4-BB0B-7814A0F4337F}" dt="2023-01-20T10:03:38.447" v="23"/>
        <pc:sldMkLst>
          <pc:docMk/>
          <pc:sldMk cId="1369736968" sldId="268"/>
        </pc:sldMkLst>
        <pc:spChg chg="mod">
          <ac:chgData name="Leonie Smith" userId="fed1330f33f5650e" providerId="LiveId" clId="{D2F653DE-BCEF-4BB4-BB0B-7814A0F4337F}" dt="2023-01-20T10:03:22.814" v="21"/>
          <ac:spMkLst>
            <pc:docMk/>
            <pc:sldMk cId="1369736968" sldId="268"/>
            <ac:spMk id="12" creationId="{6F48D000-3927-476C-A24B-4B366404B645}"/>
          </ac:spMkLst>
        </pc:spChg>
        <pc:picChg chg="del">
          <ac:chgData name="Leonie Smith" userId="fed1330f33f5650e" providerId="LiveId" clId="{D2F653DE-BCEF-4BB4-BB0B-7814A0F4337F}" dt="2023-01-20T10:03:38.447" v="23"/>
          <ac:picMkLst>
            <pc:docMk/>
            <pc:sldMk cId="1369736968" sldId="268"/>
            <ac:picMk id="6" creationId="{4F55E134-9000-4779-9744-43D995FF54FE}"/>
          </ac:picMkLst>
        </pc:picChg>
      </pc:sldChg>
      <pc:sldChg chg="delSp modSp mod modTransition modAnim">
        <pc:chgData name="Leonie Smith" userId="fed1330f33f5650e" providerId="LiveId" clId="{D2F653DE-BCEF-4BB4-BB0B-7814A0F4337F}" dt="2023-01-20T10:03:38.447" v="23"/>
        <pc:sldMkLst>
          <pc:docMk/>
          <pc:sldMk cId="2141061096" sldId="269"/>
        </pc:sldMkLst>
        <pc:spChg chg="mod">
          <ac:chgData name="Leonie Smith" userId="fed1330f33f5650e" providerId="LiveId" clId="{D2F653DE-BCEF-4BB4-BB0B-7814A0F4337F}" dt="2023-01-20T10:03:27.558" v="22"/>
          <ac:spMkLst>
            <pc:docMk/>
            <pc:sldMk cId="2141061096" sldId="269"/>
            <ac:spMk id="12" creationId="{EC8ACFCB-B1D3-4B62-9C8D-0BB814BA3070}"/>
          </ac:spMkLst>
        </pc:spChg>
        <pc:picChg chg="del">
          <ac:chgData name="Leonie Smith" userId="fed1330f33f5650e" providerId="LiveId" clId="{D2F653DE-BCEF-4BB4-BB0B-7814A0F4337F}" dt="2023-01-20T10:03:38.447" v="23"/>
          <ac:picMkLst>
            <pc:docMk/>
            <pc:sldMk cId="2141061096" sldId="269"/>
            <ac:picMk id="10" creationId="{2B80BD12-E93F-4D44-994C-36EFC7F68EC5}"/>
          </ac:picMkLst>
        </pc:picChg>
      </pc:sldChg>
      <pc:sldChg chg="delSp modTransition modAnim">
        <pc:chgData name="Leonie Smith" userId="fed1330f33f5650e" providerId="LiveId" clId="{D2F653DE-BCEF-4BB4-BB0B-7814A0F4337F}" dt="2023-01-20T10:03:38.447" v="23"/>
        <pc:sldMkLst>
          <pc:docMk/>
          <pc:sldMk cId="1615496510" sldId="270"/>
        </pc:sldMkLst>
        <pc:picChg chg="del">
          <ac:chgData name="Leonie Smith" userId="fed1330f33f5650e" providerId="LiveId" clId="{D2F653DE-BCEF-4BB4-BB0B-7814A0F4337F}" dt="2023-01-20T10:03:38.447" v="23"/>
          <ac:picMkLst>
            <pc:docMk/>
            <pc:sldMk cId="1615496510" sldId="270"/>
            <ac:picMk id="2" creationId="{E9B8038D-0AF6-4BC8-9DA4-CD6ACE76A3CF}"/>
          </ac:picMkLst>
        </pc:picChg>
      </pc:sldChg>
      <pc:sldChg chg="delSp modSp mod modTransition modAnim">
        <pc:chgData name="Leonie Smith" userId="fed1330f33f5650e" providerId="LiveId" clId="{D2F653DE-BCEF-4BB4-BB0B-7814A0F4337F}" dt="2023-01-20T10:03:38.447" v="23"/>
        <pc:sldMkLst>
          <pc:docMk/>
          <pc:sldMk cId="114710216" sldId="271"/>
        </pc:sldMkLst>
        <pc:spChg chg="mod">
          <ac:chgData name="Leonie Smith" userId="fed1330f33f5650e" providerId="LiveId" clId="{D2F653DE-BCEF-4BB4-BB0B-7814A0F4337F}" dt="2023-01-20T10:03:06.790" v="18"/>
          <ac:spMkLst>
            <pc:docMk/>
            <pc:sldMk cId="114710216" sldId="271"/>
            <ac:spMk id="7" creationId="{32C6F6B4-074A-42D8-9301-577BE187A449}"/>
          </ac:spMkLst>
        </pc:spChg>
        <pc:picChg chg="del">
          <ac:chgData name="Leonie Smith" userId="fed1330f33f5650e" providerId="LiveId" clId="{D2F653DE-BCEF-4BB4-BB0B-7814A0F4337F}" dt="2023-01-20T10:03:38.447" v="23"/>
          <ac:picMkLst>
            <pc:docMk/>
            <pc:sldMk cId="114710216" sldId="271"/>
            <ac:picMk id="6" creationId="{42CB5782-7B5A-458B-B443-7B5E983E5DA7}"/>
          </ac:picMkLst>
        </pc:picChg>
      </pc:sldChg>
      <pc:sldChg chg="addSp delSp modSp mod modTransition modAnim">
        <pc:chgData name="Leonie Smith" userId="fed1330f33f5650e" providerId="LiveId" clId="{D2F653DE-BCEF-4BB4-BB0B-7814A0F4337F}" dt="2023-01-20T10:03:38.447" v="23"/>
        <pc:sldMkLst>
          <pc:docMk/>
          <pc:sldMk cId="451167397" sldId="280"/>
        </pc:sldMkLst>
        <pc:spChg chg="add mod">
          <ac:chgData name="Leonie Smith" userId="fed1330f33f5650e" providerId="LiveId" clId="{D2F653DE-BCEF-4BB4-BB0B-7814A0F4337F}" dt="2023-01-20T10:02:08.904" v="8"/>
          <ac:spMkLst>
            <pc:docMk/>
            <pc:sldMk cId="451167397" sldId="280"/>
            <ac:spMk id="5" creationId="{AC271C56-F614-96E2-73D8-0FF3163D3483}"/>
          </ac:spMkLst>
        </pc:spChg>
        <pc:spChg chg="del">
          <ac:chgData name="Leonie Smith" userId="fed1330f33f5650e" providerId="LiveId" clId="{D2F653DE-BCEF-4BB4-BB0B-7814A0F4337F}" dt="2023-01-20T10:01:32.816" v="0" actId="21"/>
          <ac:spMkLst>
            <pc:docMk/>
            <pc:sldMk cId="451167397" sldId="280"/>
            <ac:spMk id="6" creationId="{BD01D805-4BCF-458D-A93F-5E51AA070C3C}"/>
          </ac:spMkLst>
        </pc:spChg>
        <pc:picChg chg="del">
          <ac:chgData name="Leonie Smith" userId="fed1330f33f5650e" providerId="LiveId" clId="{D2F653DE-BCEF-4BB4-BB0B-7814A0F4337F}" dt="2023-01-20T10:03:38.447" v="23"/>
          <ac:picMkLst>
            <pc:docMk/>
            <pc:sldMk cId="451167397" sldId="280"/>
            <ac:picMk id="4" creationId="{7EADFF23-D1EE-4678-AEEF-59371F030733}"/>
          </ac:picMkLst>
        </pc:picChg>
      </pc:sldChg>
      <pc:sldChg chg="modTransition">
        <pc:chgData name="Leonie Smith" userId="fed1330f33f5650e" providerId="LiveId" clId="{D2F653DE-BCEF-4BB4-BB0B-7814A0F4337F}" dt="2023-01-20T10:03:38.447" v="23"/>
        <pc:sldMkLst>
          <pc:docMk/>
          <pc:sldMk cId="3730266218" sldId="281"/>
        </pc:sldMkLst>
      </pc:sldChg>
      <pc:sldChg chg="modSp mod modTransition">
        <pc:chgData name="Leonie Smith" userId="fed1330f33f5650e" providerId="LiveId" clId="{D2F653DE-BCEF-4BB4-BB0B-7814A0F4337F}" dt="2023-01-20T10:03:38.447" v="23"/>
        <pc:sldMkLst>
          <pc:docMk/>
          <pc:sldMk cId="454763615" sldId="282"/>
        </pc:sldMkLst>
        <pc:spChg chg="mod">
          <ac:chgData name="Leonie Smith" userId="fed1330f33f5650e" providerId="LiveId" clId="{D2F653DE-BCEF-4BB4-BB0B-7814A0F4337F}" dt="2023-01-20T10:01:39.879" v="4" actId="20577"/>
          <ac:spMkLst>
            <pc:docMk/>
            <pc:sldMk cId="454763615" sldId="282"/>
            <ac:spMk id="4" creationId="{EE2AC625-9141-A801-F431-DD5F79396320}"/>
          </ac:spMkLst>
        </pc:spChg>
      </pc:sldChg>
      <pc:sldChg chg="modTransition">
        <pc:chgData name="Leonie Smith" userId="fed1330f33f5650e" providerId="LiveId" clId="{D2F653DE-BCEF-4BB4-BB0B-7814A0F4337F}" dt="2023-01-20T10:03:38.447" v="23"/>
        <pc:sldMkLst>
          <pc:docMk/>
          <pc:sldMk cId="1979873813" sldId="283"/>
        </pc:sldMkLst>
      </pc:sldChg>
      <pc:sldChg chg="modTransition">
        <pc:chgData name="Leonie Smith" userId="fed1330f33f5650e" providerId="LiveId" clId="{D2F653DE-BCEF-4BB4-BB0B-7814A0F4337F}" dt="2023-01-20T10:03:38.447" v="23"/>
        <pc:sldMkLst>
          <pc:docMk/>
          <pc:sldMk cId="2378402283" sldId="284"/>
        </pc:sldMkLst>
      </pc:sldChg>
      <pc:sldChg chg="modTransition">
        <pc:chgData name="Leonie Smith" userId="fed1330f33f5650e" providerId="LiveId" clId="{D2F653DE-BCEF-4BB4-BB0B-7814A0F4337F}" dt="2023-01-20T10:03:38.447" v="23"/>
        <pc:sldMkLst>
          <pc:docMk/>
          <pc:sldMk cId="2088074375" sldId="285"/>
        </pc:sldMkLst>
      </pc:sldChg>
      <pc:sldChg chg="modTransition">
        <pc:chgData name="Leonie Smith" userId="fed1330f33f5650e" providerId="LiveId" clId="{D2F653DE-BCEF-4BB4-BB0B-7814A0F4337F}" dt="2023-01-20T10:03:38.447" v="23"/>
        <pc:sldMkLst>
          <pc:docMk/>
          <pc:sldMk cId="896335523" sldId="286"/>
        </pc:sldMkLst>
      </pc:sldChg>
      <pc:sldChg chg="modTransition">
        <pc:chgData name="Leonie Smith" userId="fed1330f33f5650e" providerId="LiveId" clId="{D2F653DE-BCEF-4BB4-BB0B-7814A0F4337F}" dt="2023-01-20T10:03:38.447" v="23"/>
        <pc:sldMkLst>
          <pc:docMk/>
          <pc:sldMk cId="2980175915" sldId="287"/>
        </pc:sldMkLst>
      </pc:sldChg>
      <pc:sldChg chg="modTransition">
        <pc:chgData name="Leonie Smith" userId="fed1330f33f5650e" providerId="LiveId" clId="{D2F653DE-BCEF-4BB4-BB0B-7814A0F4337F}" dt="2023-01-20T10:03:38.447" v="23"/>
        <pc:sldMkLst>
          <pc:docMk/>
          <pc:sldMk cId="84856047" sldId="288"/>
        </pc:sldMkLst>
      </pc:sldChg>
      <pc:sldChg chg="modTransition">
        <pc:chgData name="Leonie Smith" userId="fed1330f33f5650e" providerId="LiveId" clId="{D2F653DE-BCEF-4BB4-BB0B-7814A0F4337F}" dt="2023-01-20T10:03:38.447" v="23"/>
        <pc:sldMkLst>
          <pc:docMk/>
          <pc:sldMk cId="3693432881" sldId="289"/>
        </pc:sldMkLst>
      </pc:sldChg>
      <pc:sldChg chg="modTransition">
        <pc:chgData name="Leonie Smith" userId="fed1330f33f5650e" providerId="LiveId" clId="{D2F653DE-BCEF-4BB4-BB0B-7814A0F4337F}" dt="2023-01-20T10:03:38.447" v="23"/>
        <pc:sldMkLst>
          <pc:docMk/>
          <pc:sldMk cId="3995810139" sldId="290"/>
        </pc:sldMkLst>
      </pc:sldChg>
      <pc:sldChg chg="modTransition">
        <pc:chgData name="Leonie Smith" userId="fed1330f33f5650e" providerId="LiveId" clId="{D2F653DE-BCEF-4BB4-BB0B-7814A0F4337F}" dt="2023-01-20T10:03:38.447" v="23"/>
        <pc:sldMkLst>
          <pc:docMk/>
          <pc:sldMk cId="142266143" sldId="291"/>
        </pc:sldMkLst>
      </pc:sldChg>
      <pc:sldChg chg="modTransition">
        <pc:chgData name="Leonie Smith" userId="fed1330f33f5650e" providerId="LiveId" clId="{D2F653DE-BCEF-4BB4-BB0B-7814A0F4337F}" dt="2023-01-20T10:03:38.447" v="23"/>
        <pc:sldMkLst>
          <pc:docMk/>
          <pc:sldMk cId="4066194434" sldId="292"/>
        </pc:sldMkLst>
      </pc:sldChg>
      <pc:sldChg chg="modTransition">
        <pc:chgData name="Leonie Smith" userId="fed1330f33f5650e" providerId="LiveId" clId="{D2F653DE-BCEF-4BB4-BB0B-7814A0F4337F}" dt="2023-01-20T10:03:38.447" v="23"/>
        <pc:sldMkLst>
          <pc:docMk/>
          <pc:sldMk cId="1387844935" sldId="293"/>
        </pc:sldMkLst>
      </pc:sldChg>
      <pc:sldChg chg="modTransition">
        <pc:chgData name="Leonie Smith" userId="fed1330f33f5650e" providerId="LiveId" clId="{D2F653DE-BCEF-4BB4-BB0B-7814A0F4337F}" dt="2023-01-20T10:03:38.447" v="23"/>
        <pc:sldMkLst>
          <pc:docMk/>
          <pc:sldMk cId="1441845616" sldId="294"/>
        </pc:sldMkLst>
      </pc:sldChg>
      <pc:sldChg chg="modTransition">
        <pc:chgData name="Leonie Smith" userId="fed1330f33f5650e" providerId="LiveId" clId="{D2F653DE-BCEF-4BB4-BB0B-7814A0F4337F}" dt="2023-01-20T10:03:38.447" v="23"/>
        <pc:sldMkLst>
          <pc:docMk/>
          <pc:sldMk cId="1643056967" sldId="295"/>
        </pc:sldMkLst>
      </pc:sldChg>
      <pc:sldChg chg="modTransition">
        <pc:chgData name="Leonie Smith" userId="fed1330f33f5650e" providerId="LiveId" clId="{D2F653DE-BCEF-4BB4-BB0B-7814A0F4337F}" dt="2023-01-20T10:03:38.447" v="23"/>
        <pc:sldMkLst>
          <pc:docMk/>
          <pc:sldMk cId="261967092" sldId="296"/>
        </pc:sldMkLst>
      </pc:sldChg>
      <pc:sldChg chg="modTransition">
        <pc:chgData name="Leonie Smith" userId="fed1330f33f5650e" providerId="LiveId" clId="{D2F653DE-BCEF-4BB4-BB0B-7814A0F4337F}" dt="2023-01-20T10:03:38.447" v="23"/>
        <pc:sldMkLst>
          <pc:docMk/>
          <pc:sldMk cId="1280438335"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51F5D-0FCD-4D9E-B0ED-745EC8FF8B0E}" type="datetimeFigureOut">
              <a:rPr lang="en-ZA" smtClean="0"/>
              <a:t>2023/01/20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2E2CF-311A-4D47-A4CE-02CDBBFD85BB}" type="slidenum">
              <a:rPr lang="en-ZA" smtClean="0"/>
              <a:t>‹#›</a:t>
            </a:fld>
            <a:endParaRPr lang="en-ZA"/>
          </a:p>
        </p:txBody>
      </p:sp>
    </p:spTree>
    <p:extLst>
      <p:ext uri="{BB962C8B-B14F-4D97-AF65-F5344CB8AC3E}">
        <p14:creationId xmlns:p14="http://schemas.microsoft.com/office/powerpoint/2010/main" val="1055963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Calibri" panose="020F0502020204030204" pitchFamily="34" charset="0"/>
                <a:cs typeface="Microsoft Himalaya" panose="01010100010101010101" pitchFamily="2" charset="0"/>
              </a:rPr>
              <a:t>6) God changes Abram’s name and Abraham laughs – Gen 17:1-27 (Right 4th)</a:t>
            </a:r>
            <a:r>
              <a:rPr lang="bo-CN" sz="1800" b="1"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དམ་བཅའི་རྟགས་ནི་མདུན་ལྤགས་བཅད་པ།</a:t>
            </a:r>
            <a:endParaRPr lang="en-ZA" sz="1200" dirty="0">
              <a:effectLst/>
              <a:latin typeface="Calibri" panose="020F0502020204030204" pitchFamily="34" charset="0"/>
              <a:ea typeface="Calibri" panose="020F0502020204030204" pitchFamily="34" charset="0"/>
              <a:cs typeface="Microsoft Himalaya" panose="01010100010101010101" pitchFamily="2"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4</a:t>
            </a:fld>
            <a:endParaRPr lang="en-ZA"/>
          </a:p>
        </p:txBody>
      </p:sp>
    </p:spTree>
    <p:extLst>
      <p:ext uri="{BB962C8B-B14F-4D97-AF65-F5344CB8AC3E}">
        <p14:creationId xmlns:p14="http://schemas.microsoft.com/office/powerpoint/2010/main" val="127432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10 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Here is my covenant that you and your family after you must keep. You and every male among you must be circumcised.</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10</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ཁྱོད་དང་ཁྱོད་ཀྱི་མི་བརྒྱུད་རྣམས་ཀྱི་ཁྲོད་དུ་ཕོ་ཡིན་པ་ཐམས་ཅད་ཀྱི་མདུན་ལྤགས་གཅོད་དགོས།</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22</a:t>
            </a:fld>
            <a:endParaRPr lang="en-ZA"/>
          </a:p>
        </p:txBody>
      </p:sp>
    </p:spTree>
    <p:extLst>
      <p:ext uri="{BB962C8B-B14F-4D97-AF65-F5344CB8AC3E}">
        <p14:creationId xmlns:p14="http://schemas.microsoft.com/office/powerpoint/2010/main" val="234466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15</a:t>
            </a:r>
          </a:p>
        </p:txBody>
      </p:sp>
      <p:sp>
        <p:nvSpPr>
          <p:cNvPr id="4" name="Slide Number Placeholder 3"/>
          <p:cNvSpPr>
            <a:spLocks noGrp="1"/>
          </p:cNvSpPr>
          <p:nvPr>
            <p:ph type="sldNum" sz="quarter" idx="5"/>
          </p:nvPr>
        </p:nvSpPr>
        <p:spPr/>
        <p:txBody>
          <a:bodyPr/>
          <a:lstStyle/>
          <a:p>
            <a:fld id="{02F2E2CF-311A-4D47-A4CE-02CDBBFD85BB}" type="slidenum">
              <a:rPr lang="en-ZA" smtClean="0"/>
              <a:t>24</a:t>
            </a:fld>
            <a:endParaRPr lang="en-ZA"/>
          </a:p>
        </p:txBody>
      </p:sp>
    </p:spTree>
    <p:extLst>
      <p:ext uri="{BB962C8B-B14F-4D97-AF65-F5344CB8AC3E}">
        <p14:creationId xmlns:p14="http://schemas.microsoft.com/office/powerpoint/2010/main" val="3990343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16 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I will give her my blessing. You can be sure that I will give you a son by her. I will bless her so that she will be the mother of nations. Kings of nations will come from her.”</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16</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ངས་མོ་ལ་བྱིན་གྱིས་རླབས་ཏེ། མོ་ནས་ཁྱོད་ལ་བུ་ཞིག་སྤྲོད་རྒྱུ་ཡིན། ངས་མོ་ལ་བྱིན་གྱིས་རླབས་ནས་མི་རིགས་མང་པོའི་མ་རུ་འགྱུར་ཡོང་། མོ་ནས་སྐྱེས་པའི་མི་བརྒྱུད་ལས་རྒྱལ་པོའང་འབྱུང་བར་འགྱུར།</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26</a:t>
            </a:fld>
            <a:endParaRPr lang="en-ZA"/>
          </a:p>
        </p:txBody>
      </p:sp>
    </p:spTree>
    <p:extLst>
      <p:ext uri="{BB962C8B-B14F-4D97-AF65-F5344CB8AC3E}">
        <p14:creationId xmlns:p14="http://schemas.microsoft.com/office/powerpoint/2010/main" val="283677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17 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Abraham fell with his face to the ground. He laughed and said to himself, “Can a 100-year-old man have a son? Can Sarah have a child at the age of 90?”</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17</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ཨབ་ར་ཧམ་སྒུར་ནས་ཐོད་པས་ས་ལ་རེག་ནས། གད་མོ་ཤོར་ནས། རང་གི་སེམས་ལ། ལོ་ ༡༠༠ ལོན་པ་ཞིག་ལ་ཕྲུ་གུ་སྐྱེས་སྲིད་དམ། ས་རཱ་ལོ་དགུ་བཅུ་ཡིན་པ་ལ་ཕྲུ་གུ་ཞིག་སྐྱེས་བར་སྲིད་དམ་ཞེས་བསམས་སོ།</a:t>
            </a:r>
            <a:r>
              <a:rPr lang="en-ZA"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28</a:t>
            </a:fld>
            <a:endParaRPr lang="en-ZA"/>
          </a:p>
        </p:txBody>
      </p:sp>
    </p:spTree>
    <p:extLst>
      <p:ext uri="{BB962C8B-B14F-4D97-AF65-F5344CB8AC3E}">
        <p14:creationId xmlns:p14="http://schemas.microsoft.com/office/powerpoint/2010/main" val="216559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18 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Abraham said to God, “I really wish Ishmael could receive your blessing!”</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18</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ཨབ་ར་ཧམ་གྱིས་དཀོན་མཆོག་ལ་ཞུས་པ། ཨིཤ་མ་ཨེལ་ངའི་ནོར་བདག་ཏུ་འགྱུར་བཅུག་པར་མཛད་དམ་ཞེས་ཞུས་པས།</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30</a:t>
            </a:fld>
            <a:endParaRPr lang="en-ZA"/>
          </a:p>
        </p:txBody>
      </p:sp>
    </p:spTree>
    <p:extLst>
      <p:ext uri="{BB962C8B-B14F-4D97-AF65-F5344CB8AC3E}">
        <p14:creationId xmlns:p14="http://schemas.microsoft.com/office/powerpoint/2010/main" val="3809629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19 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Then God said, “Yes, I will bless Ishmael. But your wife Sarah will have a son by you. And you will name him Isaac. I will establish my covenant with him. That covenant will last forever. It will be for Isaac and his family after him.</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19</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འོན་ཀྱང་དཀོན་མཆོག་གིས་གསུངས་པ། དེ་ལྟར་བྱེད་མི་བཅུག། ཁྱོད་ཀྱི་ཆུང་མ་ས་རཱ་ལ་བུ་ཞིག་སྐྱེས་ཡོང་། ཁྱོད་ཀྱིས་དེའི་མིང་ཨི་སཱག་ཞེས་བཏགས་དགོས། ཁོ་དང་ཁོའི་རིགས་བརྒྱུད་ཐམས་ཅད་དང་མཉམ་དུ་ངས་དུས་གཏན་གྱི་ཕྱིར་དམ་བཅའ་བྱེད་པར་བྱ། དམ་བཅའ་དེ་ནི་གཏན་གྱི་ཆེད་དུ་ཡིན།</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32</a:t>
            </a:fld>
            <a:endParaRPr lang="en-ZA"/>
          </a:p>
        </p:txBody>
      </p:sp>
    </p:spTree>
    <p:extLst>
      <p:ext uri="{BB962C8B-B14F-4D97-AF65-F5344CB8AC3E}">
        <p14:creationId xmlns:p14="http://schemas.microsoft.com/office/powerpoint/2010/main" val="201115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0" i="0" u="none" strike="noStrike" kern="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Conclusion: so Abraham circumcised every male member of his household. Circumcision means to cut off the foreskin from the tip of the penis. It is the sign of God’s covenant with Abraham and his descendants.</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 </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34</a:t>
            </a:fld>
            <a:endParaRPr lang="en-ZA"/>
          </a:p>
        </p:txBody>
      </p:sp>
    </p:spTree>
    <p:extLst>
      <p:ext uri="{BB962C8B-B14F-4D97-AF65-F5344CB8AC3E}">
        <p14:creationId xmlns:p14="http://schemas.microsoft.com/office/powerpoint/2010/main" val="170441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17 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When Abram was 99 years old, the </a:t>
            </a:r>
            <a:r>
              <a:rPr lang="en-ZA" sz="1800" b="0" i="0" u="none" strike="noStrike" kern="1200" cap="small"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Lord</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appeared to him. He said, “I am the Mighty God. Walk faithfully with me. Live in a way that pleases me.</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1</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ཨབ་རམ་ལོ་དགུ་བཅུ་གོ་དགུ་ལོན་པའི་ཚེ་གཙོ་བོ་དཀོན་མཆོག་གིས་ཁོ་ལ་མངོན་པར་མཛད་པ། ང་ནི་ཀུན་དབང་ལྡན་པའི་དཀོན་མཆོག་ཡིན། ངའི་བཀའ་ལ་ཉན་ནས་གང་བདེན་པ་ཡིན་པ་དེ་བྱོས་ཤིག</a:t>
            </a:r>
            <a:r>
              <a:rPr lang="en-ZA"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6</a:t>
            </a:fld>
            <a:endParaRPr lang="en-ZA"/>
          </a:p>
        </p:txBody>
      </p:sp>
    </p:spTree>
    <p:extLst>
      <p:ext uri="{BB962C8B-B14F-4D97-AF65-F5344CB8AC3E}">
        <p14:creationId xmlns:p14="http://schemas.microsoft.com/office/powerpoint/2010/main" val="300849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3 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Abram fell with his face to the ground. God said to him,</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3</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ཨབ་རམ་གྱིས་གདོང་ས་ལ་རེག་ནས་ཕྱག་འཚལ་བ་དང་། དཀོན་མཆོག་གིས་གསུངས་པ།</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8</a:t>
            </a:fld>
            <a:endParaRPr lang="en-ZA"/>
          </a:p>
        </p:txBody>
      </p:sp>
    </p:spTree>
    <p:extLst>
      <p:ext uri="{BB962C8B-B14F-4D97-AF65-F5344CB8AC3E}">
        <p14:creationId xmlns:p14="http://schemas.microsoft.com/office/powerpoint/2010/main" val="137128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4 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“This is my covenant with you. You will be the father of many nations.</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4</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ངས་ཁྱོད་དང་མཉམ་དུ་དམ་བཅའ་འདི་འཇོག་གི་ཡོད། ཁྱོད་ནི་མི་རིགས་མང་པོའི་ཕ་མེས་སུ་འགྱུར་བ་བྱ་ཞེས་ངས་མནའ་འདི་འཇོག་གི་ཡིན།</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10</a:t>
            </a:fld>
            <a:endParaRPr lang="en-ZA"/>
          </a:p>
        </p:txBody>
      </p:sp>
    </p:spTree>
    <p:extLst>
      <p:ext uri="{BB962C8B-B14F-4D97-AF65-F5344CB8AC3E}">
        <p14:creationId xmlns:p14="http://schemas.microsoft.com/office/powerpoint/2010/main" val="254900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5 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You will not be called Abram anymore. Your name will be Abraham, because I have made you a father of many nations.</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5</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ད་ཕྱིན་ཆད་ཁྱོད་ཨབ་རམ་མ་ཡིན། ཨབ་ར་ཧམ་ཟེར་བར་འགྱུར། དེ་གང་ཡིན་ཟེར་ན། ངས་ཁྱོད་ལ་མི་བརྒྱུད་མང་པོའི་ཕ་མེས་སུ་འགྱུར་བའི་ཕྱིར་ཡིན་ནོ།</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12</a:t>
            </a:fld>
            <a:endParaRPr lang="en-ZA"/>
          </a:p>
        </p:txBody>
      </p:sp>
    </p:spTree>
    <p:extLst>
      <p:ext uri="{BB962C8B-B14F-4D97-AF65-F5344CB8AC3E}">
        <p14:creationId xmlns:p14="http://schemas.microsoft.com/office/powerpoint/2010/main" val="121137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6 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I will greatly increase the number of your children after you. Nations and kings will come from you.</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6</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ངས་ཁྱོད་ལ་མི་བརྒྱུད་ཤིན་ཏུ་མང་པོ་སྤྲོད་རྒྱུ་ཡིན། དེའི་ནང་ནས་མི་རིགས་མང་པོ་བྱུང་བར་འགྱུར། འགའ་ཤས་ནི་རྒྱལ་པོ་འབྱུང་བར་འགྱུར་རོ།</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14</a:t>
            </a:fld>
            <a:endParaRPr lang="en-ZA"/>
          </a:p>
        </p:txBody>
      </p:sp>
    </p:spTree>
    <p:extLst>
      <p:ext uri="{BB962C8B-B14F-4D97-AF65-F5344CB8AC3E}">
        <p14:creationId xmlns:p14="http://schemas.microsoft.com/office/powerpoint/2010/main" val="257599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7 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I will make my covenant with you last forever. It will be between me and you and your family after you for all time to come. I will be your God. And I will be the God of all your family after you.</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7</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ངས་ཁྱོད་དང་ཁྱོད་ཀྱི་མི་བརྒྱུད་དང་མ་འོངས་པའི་མི་རབས་རྣམས་དང་བཞག་པའི་དམ་བཅའ་དེ་དུས་རྒྱུན་གྱི་ཕྱིར་དུ་འཇོག་རྒྱུ་ཡིན། ཁྱོད་དང་ཁྱོད་ཀྱི་མི་བརྒྱུད་ཀྱི་དཀོན་མཆོག་ང་ཡིན་པར་འགྱུར་རོ།</a:t>
            </a:r>
            <a:r>
              <a:rPr lang="en-ZA"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16</a:t>
            </a:fld>
            <a:endParaRPr lang="en-ZA"/>
          </a:p>
        </p:txBody>
      </p:sp>
    </p:spTree>
    <p:extLst>
      <p:ext uri="{BB962C8B-B14F-4D97-AF65-F5344CB8AC3E}">
        <p14:creationId xmlns:p14="http://schemas.microsoft.com/office/powerpoint/2010/main" val="128348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8 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You are now living in Canaan as an outsider. But I will give you the whole land of Canaan. You will own it forever and so will all your family after you. And I will be their God.”</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8</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ད་ལྟ་ཁྱོད་རང་ཕྱི་རྒྱལ་བ་ལྟར་གནས་ཡོད་པའི་ཡུལ་འདི། ངས་ཁྱོད་དང་ཁྱོད་ཀྱི་མི་བརྒྱུད་ལ་སྤྲོད་རྒྱུ་ཡིན། ཀ་ནན་ཡུལ་ཡོངས་སུ་དུས་རྒྱུན་གྱི་ཕྱིར་དུ་ཁྱོད་ཀྱི་མི་བརྒྱུད་ལ་སྟེར་རྒྱུ་ཡིན་པ་དང་། ང་དེ་ཚོའི་དཀོན་མཆོག་ཡིན་པར་འགྱུར།</a:t>
            </a:r>
            <a:r>
              <a:rPr lang="en-ZA"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18</a:t>
            </a:fld>
            <a:endParaRPr lang="en-ZA"/>
          </a:p>
        </p:txBody>
      </p:sp>
    </p:spTree>
    <p:extLst>
      <p:ext uri="{BB962C8B-B14F-4D97-AF65-F5344CB8AC3E}">
        <p14:creationId xmlns:p14="http://schemas.microsoft.com/office/powerpoint/2010/main" val="292747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lnSpc>
                <a:spcPct val="115000"/>
              </a:lnSpc>
              <a:spcBef>
                <a:spcPts val="0"/>
              </a:spcBef>
              <a:spcAft>
                <a:spcPts val="1000"/>
              </a:spcAft>
            </a:pPr>
            <a:r>
              <a:rPr lang="en-ZA" sz="1800" b="1" i="0" u="none" strike="noStrike" kern="1200" baseline="300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9 </a:t>
            </a:r>
            <a:r>
              <a:rPr lang="en-ZA" sz="18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Then God said to Abraham, “You must keep my covenant. You and your family after you must keep it for all time to come. </a:t>
            </a:r>
            <a:endParaRPr lang="en-ZA" sz="1800" b="0" i="0" u="none" strike="noStrike" dirty="0">
              <a:effectLst/>
              <a:latin typeface="Arial" panose="020B0604020202020204" pitchFamily="34" charset="0"/>
            </a:endParaRPr>
          </a:p>
          <a:p>
            <a:pPr marL="0" algn="l" rtl="0" eaLnBrk="1" fontAlgn="t" latinLnBrk="0" hangingPunct="1">
              <a:lnSpc>
                <a:spcPct val="115000"/>
              </a:lnSpc>
              <a:spcBef>
                <a:spcPts val="0"/>
              </a:spcBef>
              <a:spcAft>
                <a:spcPts val="1000"/>
              </a:spcAft>
            </a:pPr>
            <a:r>
              <a:rPr lang="en-ZA" sz="1800" b="0" i="0" u="none" strike="noStrike" kern="1200" dirty="0">
                <a:solidFill>
                  <a:srgbClr val="777777"/>
                </a:solidFill>
                <a:effectLst/>
                <a:latin typeface="Arial" panose="020B0604020202020204" pitchFamily="34" charset="0"/>
                <a:ea typeface="Calibri" panose="020F0502020204030204" pitchFamily="34" charset="0"/>
                <a:cs typeface="Microsoft Himalaya" panose="01010100010101010101" pitchFamily="2" charset="0"/>
              </a:rPr>
              <a:t>9</a:t>
            </a:r>
            <a:r>
              <a:rPr lang="bo-CN"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དཀོན་མཆོག་གིས་ཨབ་ར་ཧམ་ལ་གསུངས་པ། མ་འོངས་པའི་དུས་སུ་ཁྱོད་དང་ཁྱོད་ཀྱི་མི་བརྒྱུད་ཐམས་ཅད་ཀྱིས་ང་མཉམ་དུ་ཞག་པའི་དམ་བཅའ་འདི་སྲུང་དགོས།</a:t>
            </a:r>
            <a:r>
              <a:rPr lang="en-ZA" sz="1800" b="0" i="0" u="none" strike="noStrike" kern="1200" dirty="0">
                <a:solidFill>
                  <a:srgbClr val="444444"/>
                </a:solidFill>
                <a:effectLst/>
                <a:latin typeface="Arial" panose="020B0604020202020204" pitchFamily="34" charset="0"/>
                <a:ea typeface="Calibri" panose="020F0502020204030204" pitchFamily="34" charset="0"/>
                <a:cs typeface="Microsoft Himalaya" panose="01010100010101010101" pitchFamily="2" charset="0"/>
              </a:rPr>
              <a:t> </a:t>
            </a:r>
            <a:endParaRPr lang="en-ZA" sz="1800" b="0" i="0" u="none" strike="noStrike" dirty="0">
              <a:effectLst/>
              <a:latin typeface="Arial" panose="020B0604020202020204" pitchFamily="34" charset="0"/>
            </a:endParaRPr>
          </a:p>
          <a:p>
            <a:endParaRPr lang="en-ZA" dirty="0"/>
          </a:p>
        </p:txBody>
      </p:sp>
      <p:sp>
        <p:nvSpPr>
          <p:cNvPr id="4" name="Slide Number Placeholder 3"/>
          <p:cNvSpPr>
            <a:spLocks noGrp="1"/>
          </p:cNvSpPr>
          <p:nvPr>
            <p:ph type="sldNum" sz="quarter" idx="5"/>
          </p:nvPr>
        </p:nvSpPr>
        <p:spPr/>
        <p:txBody>
          <a:bodyPr/>
          <a:lstStyle/>
          <a:p>
            <a:fld id="{02F2E2CF-311A-4D47-A4CE-02CDBBFD85BB}" type="slidenum">
              <a:rPr lang="en-ZA" smtClean="0"/>
              <a:t>20</a:t>
            </a:fld>
            <a:endParaRPr lang="en-ZA"/>
          </a:p>
        </p:txBody>
      </p:sp>
    </p:spTree>
    <p:extLst>
      <p:ext uri="{BB962C8B-B14F-4D97-AF65-F5344CB8AC3E}">
        <p14:creationId xmlns:p14="http://schemas.microsoft.com/office/powerpoint/2010/main" val="32174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E0C2-234A-4D46-B92F-773CEF9435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80B13829-DFF2-42DA-A78A-014CCCF7C9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355D912B-43F6-44C7-892C-E006418587A5}"/>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5" name="Footer Placeholder 4">
            <a:extLst>
              <a:ext uri="{FF2B5EF4-FFF2-40B4-BE49-F238E27FC236}">
                <a16:creationId xmlns:a16="http://schemas.microsoft.com/office/drawing/2014/main" id="{D2592C23-1B1D-49C3-9BC8-B11DD6A24C5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E82712-0923-44D0-A164-32327C3E0F1D}"/>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46354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CAA5-34A6-4869-B6D5-77A00FA582D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755420E-01B1-4FE4-A054-F0618B62C3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B65DF5B-EB57-48F3-B043-D58143518D4C}"/>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5" name="Footer Placeholder 4">
            <a:extLst>
              <a:ext uri="{FF2B5EF4-FFF2-40B4-BE49-F238E27FC236}">
                <a16:creationId xmlns:a16="http://schemas.microsoft.com/office/drawing/2014/main" id="{92539AA4-D892-4BF0-9BB6-16519A22CC9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1FA6C96-DA9F-4719-9C7E-A8DE19D02D0D}"/>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165707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A7102-4196-43E2-B0BD-09E3121D89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17C5B68-FC67-4BFA-9AF8-4ACDA6694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490FDF3-EA5F-4D47-AB67-C7DC5D210CF4}"/>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5" name="Footer Placeholder 4">
            <a:extLst>
              <a:ext uri="{FF2B5EF4-FFF2-40B4-BE49-F238E27FC236}">
                <a16:creationId xmlns:a16="http://schemas.microsoft.com/office/drawing/2014/main" id="{D2D54AA3-20FA-4950-BE76-0C180248AB1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027F3D2-174F-48C1-ACBA-E7DFD8C34755}"/>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133208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F7F2-1710-4DAB-88FF-AB49DDAA317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BACAFCD-5A9D-43C7-9D30-06CA807A7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EB472B61-5D9B-4A8C-8445-7E6A6B578E3F}"/>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5" name="Footer Placeholder 4">
            <a:extLst>
              <a:ext uri="{FF2B5EF4-FFF2-40B4-BE49-F238E27FC236}">
                <a16:creationId xmlns:a16="http://schemas.microsoft.com/office/drawing/2014/main" id="{7A57A2B1-AD06-4328-9B6D-8793F17314C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EC9F9DF-540F-4132-8F6E-DA88139F3ED6}"/>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48476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00246-C94D-4172-A168-4E375BFE6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182879B-DACB-4012-A924-7E076162A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60270-3C32-4545-A5D2-5F1A4FECA91B}"/>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5" name="Footer Placeholder 4">
            <a:extLst>
              <a:ext uri="{FF2B5EF4-FFF2-40B4-BE49-F238E27FC236}">
                <a16:creationId xmlns:a16="http://schemas.microsoft.com/office/drawing/2014/main" id="{F6C2FA05-28C0-47EE-B603-C73603B4151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250D9A1-3348-4784-AFE1-5B95F716FB7A}"/>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105251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C7F3-C342-46D8-8984-D24B6BC62E2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532F2B4-844C-4281-A57A-DBF7AE5141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911E5A51-AD4D-46DC-93CA-8024FBD1FB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A196894-18D7-425A-B400-9CDFEBE0FD8F}"/>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6" name="Footer Placeholder 5">
            <a:extLst>
              <a:ext uri="{FF2B5EF4-FFF2-40B4-BE49-F238E27FC236}">
                <a16:creationId xmlns:a16="http://schemas.microsoft.com/office/drawing/2014/main" id="{C1044DA9-1503-4734-916E-8AF104B3979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8AFAEBB-5A9E-4DCF-833D-553D0B448B6F}"/>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84423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23EE-CAA2-416D-9730-9ECC27F807A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9E60DE7-52CC-4337-9B9A-6E5B9A0B8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A8DFCA-F97E-4381-A46F-23BC1ACD2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E07E43A-00A6-4A4B-B1E6-18163CD49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29C3E4-E57A-464A-AE00-B580D7B8E5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0E1A1277-BD72-42FF-8752-7E97C8C79102}"/>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8" name="Footer Placeholder 7">
            <a:extLst>
              <a:ext uri="{FF2B5EF4-FFF2-40B4-BE49-F238E27FC236}">
                <a16:creationId xmlns:a16="http://schemas.microsoft.com/office/drawing/2014/main" id="{099691E0-2F39-43DE-A304-95F892FDD39D}"/>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A113834-98B0-40E3-B37D-66F155FC75C4}"/>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34888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2DB2-E0CF-4F1A-8659-DA92DDAA54C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CF46A055-0B95-4E2A-B734-B10D620B89FC}"/>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4" name="Footer Placeholder 3">
            <a:extLst>
              <a:ext uri="{FF2B5EF4-FFF2-40B4-BE49-F238E27FC236}">
                <a16:creationId xmlns:a16="http://schemas.microsoft.com/office/drawing/2014/main" id="{FD79ECBD-DBA0-4578-AC28-93313D9CF9A7}"/>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CDE0B4DD-96D7-4366-8533-FB01328FF014}"/>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374414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B0332-2DF1-4A57-AD2A-CE02483DDE8B}"/>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3" name="Footer Placeholder 2">
            <a:extLst>
              <a:ext uri="{FF2B5EF4-FFF2-40B4-BE49-F238E27FC236}">
                <a16:creationId xmlns:a16="http://schemas.microsoft.com/office/drawing/2014/main" id="{948435AB-C504-4058-B83E-D881C7BBD678}"/>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CE3CAF4-F8D2-4FCA-956F-3D6455697862}"/>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397279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9FD50-5197-42E0-89AB-4117B319DB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E12E5F0-C503-411D-85BA-F4876A607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A313DA9-DF82-44FC-924D-C6EB243392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C9FEC-4468-40F2-86F4-18454085C65F}"/>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6" name="Footer Placeholder 5">
            <a:extLst>
              <a:ext uri="{FF2B5EF4-FFF2-40B4-BE49-F238E27FC236}">
                <a16:creationId xmlns:a16="http://schemas.microsoft.com/office/drawing/2014/main" id="{60F4D7AC-A4D8-4278-9295-01482C81AE0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1003C48-796B-42D3-9983-BAB0B1235B5F}"/>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422548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257DA-1708-43CC-8A41-D9EE0358A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C81B8045-BB7E-4068-9FF7-4A8EC92C8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C90819A-D1F8-40DE-9DF3-B3FC0D765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0A822-6D60-4EA1-8BDD-612F20054F19}"/>
              </a:ext>
            </a:extLst>
          </p:cNvPr>
          <p:cNvSpPr>
            <a:spLocks noGrp="1"/>
          </p:cNvSpPr>
          <p:nvPr>
            <p:ph type="dt" sz="half" idx="10"/>
          </p:nvPr>
        </p:nvSpPr>
        <p:spPr/>
        <p:txBody>
          <a:bodyPr/>
          <a:lstStyle/>
          <a:p>
            <a:fld id="{5CA3CB00-6522-441B-8B3A-0AD0CB3D3EFD}" type="datetimeFigureOut">
              <a:rPr lang="en-ZA" smtClean="0"/>
              <a:t>2023/01/20</a:t>
            </a:fld>
            <a:endParaRPr lang="en-ZA"/>
          </a:p>
        </p:txBody>
      </p:sp>
      <p:sp>
        <p:nvSpPr>
          <p:cNvPr id="6" name="Footer Placeholder 5">
            <a:extLst>
              <a:ext uri="{FF2B5EF4-FFF2-40B4-BE49-F238E27FC236}">
                <a16:creationId xmlns:a16="http://schemas.microsoft.com/office/drawing/2014/main" id="{45E5DAF5-0E1E-4FD9-ABF2-C6092F7D57D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44C0387-C825-470D-9D9C-7EF8DF4AD0D9}"/>
              </a:ext>
            </a:extLst>
          </p:cNvPr>
          <p:cNvSpPr>
            <a:spLocks noGrp="1"/>
          </p:cNvSpPr>
          <p:nvPr>
            <p:ph type="sldNum" sz="quarter" idx="12"/>
          </p:nvPr>
        </p:nvSpPr>
        <p:spPr/>
        <p:txBody>
          <a:bodyPr/>
          <a:lstStyle/>
          <a:p>
            <a:fld id="{5BA61699-AEEE-4813-97D3-2CE2B07DD916}" type="slidenum">
              <a:rPr lang="en-ZA" smtClean="0"/>
              <a:t>‹#›</a:t>
            </a:fld>
            <a:endParaRPr lang="en-ZA"/>
          </a:p>
        </p:txBody>
      </p:sp>
    </p:spTree>
    <p:extLst>
      <p:ext uri="{BB962C8B-B14F-4D97-AF65-F5344CB8AC3E}">
        <p14:creationId xmlns:p14="http://schemas.microsoft.com/office/powerpoint/2010/main" val="82129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44A03-E10D-4CCC-8EF8-E7D846C7E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413A175-883F-4A13-BF3A-D5CBB9249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E72CC40-C36A-4BA6-9363-396F9B078C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3CB00-6522-441B-8B3A-0AD0CB3D3EFD}" type="datetimeFigureOut">
              <a:rPr lang="en-ZA" smtClean="0"/>
              <a:t>2023/01/20</a:t>
            </a:fld>
            <a:endParaRPr lang="en-ZA"/>
          </a:p>
        </p:txBody>
      </p:sp>
      <p:sp>
        <p:nvSpPr>
          <p:cNvPr id="5" name="Footer Placeholder 4">
            <a:extLst>
              <a:ext uri="{FF2B5EF4-FFF2-40B4-BE49-F238E27FC236}">
                <a16:creationId xmlns:a16="http://schemas.microsoft.com/office/drawing/2014/main" id="{47F2B0E3-6E81-460C-9E3D-31F44D0A8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7C62452C-71EE-49FE-B385-FA0A8BFA9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61699-AEEE-4813-97D3-2CE2B07DD916}" type="slidenum">
              <a:rPr lang="en-ZA" smtClean="0"/>
              <a:t>‹#›</a:t>
            </a:fld>
            <a:endParaRPr lang="en-ZA"/>
          </a:p>
        </p:txBody>
      </p:sp>
    </p:spTree>
    <p:extLst>
      <p:ext uri="{BB962C8B-B14F-4D97-AF65-F5344CB8AC3E}">
        <p14:creationId xmlns:p14="http://schemas.microsoft.com/office/powerpoint/2010/main" val="173596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6865-8B1E-0A10-5870-BD898651AED7}"/>
              </a:ext>
            </a:extLst>
          </p:cNvPr>
          <p:cNvSpPr>
            <a:spLocks noGrp="1"/>
          </p:cNvSpPr>
          <p:nvPr>
            <p:ph type="title"/>
          </p:nvPr>
        </p:nvSpPr>
        <p:spPr/>
        <p:txBody>
          <a:bodyPr/>
          <a:lstStyle/>
          <a:p>
            <a:r>
              <a:rPr lang="en-US" dirty="0"/>
              <a:t>05-6</a:t>
            </a:r>
            <a:endParaRPr lang="en-IN" dirty="0"/>
          </a:p>
        </p:txBody>
      </p:sp>
      <p:sp>
        <p:nvSpPr>
          <p:cNvPr id="3" name="Content Placeholder 2">
            <a:extLst>
              <a:ext uri="{FF2B5EF4-FFF2-40B4-BE49-F238E27FC236}">
                <a16:creationId xmlns:a16="http://schemas.microsoft.com/office/drawing/2014/main" id="{2BBD681E-EC55-974D-2684-F572BD27D5A8}"/>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730266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B09C7A2-C087-8788-F17C-5C1A25787451}"/>
              </a:ext>
            </a:extLst>
          </p:cNvPr>
          <p:cNvPicPr>
            <a:picLocks noChangeAspect="1"/>
          </p:cNvPicPr>
          <p:nvPr/>
        </p:nvPicPr>
        <p:blipFill>
          <a:blip r:embed="rId3"/>
          <a:stretch>
            <a:fillRect/>
          </a:stretch>
        </p:blipFill>
        <p:spPr>
          <a:xfrm>
            <a:off x="-1" y="-34175"/>
            <a:ext cx="12766431" cy="6892176"/>
          </a:xfrm>
          <a:prstGeom prst="rect">
            <a:avLst/>
          </a:prstGeom>
        </p:spPr>
      </p:pic>
      <p:sp>
        <p:nvSpPr>
          <p:cNvPr id="12" name="TextBox 11">
            <a:extLst>
              <a:ext uri="{FF2B5EF4-FFF2-40B4-BE49-F238E27FC236}">
                <a16:creationId xmlns:a16="http://schemas.microsoft.com/office/drawing/2014/main" id="{55799B04-E44B-4CD5-81F3-1F26DA3C4138}"/>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17:4</a:t>
            </a:r>
            <a:endParaRPr lang="en-ZA" sz="3200" dirty="0">
              <a:solidFill>
                <a:schemeClr val="bg1"/>
              </a:solidFill>
            </a:endParaRPr>
          </a:p>
          <a:p>
            <a:endParaRPr lang="en-IN" dirty="0"/>
          </a:p>
        </p:txBody>
      </p:sp>
    </p:spTree>
    <p:extLst>
      <p:ext uri="{BB962C8B-B14F-4D97-AF65-F5344CB8AC3E}">
        <p14:creationId xmlns:p14="http://schemas.microsoft.com/office/powerpoint/2010/main" val="220615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400" b="0" i="0" dirty="0">
                <a:solidFill>
                  <a:srgbClr val="777A7B"/>
                </a:solidFill>
                <a:effectLst/>
                <a:latin typeface="Arial" panose="020B0604020202020204" pitchFamily="34" charset="0"/>
              </a:rPr>
              <a:t>5</a:t>
            </a:r>
            <a:r>
              <a:rPr lang="en-US" sz="4400" b="0" i="0" dirty="0">
                <a:solidFill>
                  <a:srgbClr val="121212"/>
                </a:solidFill>
                <a:effectLst/>
                <a:latin typeface="Arial" panose="020B0604020202020204" pitchFamily="34" charset="0"/>
              </a:rPr>
              <a:t>Your name will no more be called Abram, but your name will be Abraham; for I have made you the father of a multitude of nations.</a:t>
            </a:r>
            <a:endParaRPr lang="en-ZA" sz="4400" b="0" i="0" u="none" strike="noStrike" dirty="0">
              <a:effectLst/>
              <a:latin typeface="Arial" panose="020B0604020202020204" pitchFamily="34" charset="0"/>
            </a:endParaRPr>
          </a:p>
        </p:txBody>
      </p:sp>
    </p:spTree>
    <p:extLst>
      <p:ext uri="{BB962C8B-B14F-4D97-AF65-F5344CB8AC3E}">
        <p14:creationId xmlns:p14="http://schemas.microsoft.com/office/powerpoint/2010/main" val="89633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92053F-77F9-43BC-ACC4-8D5B8525F895}"/>
              </a:ext>
            </a:extLst>
          </p:cNvPr>
          <p:cNvPicPr>
            <a:picLocks noChangeAspect="1"/>
          </p:cNvPicPr>
          <p:nvPr/>
        </p:nvPicPr>
        <p:blipFill>
          <a:blip r:embed="rId3"/>
          <a:stretch>
            <a:fillRect/>
          </a:stretch>
        </p:blipFill>
        <p:spPr>
          <a:xfrm>
            <a:off x="-1068852" y="-1"/>
            <a:ext cx="13380296" cy="6858001"/>
          </a:xfrm>
          <a:prstGeom prst="rect">
            <a:avLst/>
          </a:prstGeom>
        </p:spPr>
      </p:pic>
      <p:sp>
        <p:nvSpPr>
          <p:cNvPr id="12" name="TextBox 11">
            <a:extLst>
              <a:ext uri="{FF2B5EF4-FFF2-40B4-BE49-F238E27FC236}">
                <a16:creationId xmlns:a16="http://schemas.microsoft.com/office/drawing/2014/main" id="{7D5659B5-E504-4F1D-B396-32359131D50B}"/>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17:5</a:t>
            </a:r>
            <a:endParaRPr lang="en-ZA" sz="3200" dirty="0">
              <a:solidFill>
                <a:schemeClr val="bg1"/>
              </a:solidFill>
            </a:endParaRPr>
          </a:p>
          <a:p>
            <a:endParaRPr lang="en-IN" dirty="0"/>
          </a:p>
        </p:txBody>
      </p:sp>
    </p:spTree>
    <p:extLst>
      <p:ext uri="{BB962C8B-B14F-4D97-AF65-F5344CB8AC3E}">
        <p14:creationId xmlns:p14="http://schemas.microsoft.com/office/powerpoint/2010/main" val="19724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latin typeface="Arial" panose="020B0604020202020204" pitchFamily="34" charset="0"/>
              </a:rPr>
              <a:t>6</a:t>
            </a:r>
            <a:r>
              <a:rPr lang="en-US" sz="4000" b="0" i="0" dirty="0">
                <a:solidFill>
                  <a:srgbClr val="121212"/>
                </a:solidFill>
                <a:effectLst/>
                <a:latin typeface="Arial" panose="020B0604020202020204" pitchFamily="34" charset="0"/>
              </a:rPr>
              <a:t>I will make you exceedingly fruitful, and I will make nations of you. Kings will come out of you.</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298017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B7CE16-BC09-B507-0D64-7AFEA58FBDB0}"/>
              </a:ext>
            </a:extLst>
          </p:cNvPr>
          <p:cNvPicPr>
            <a:picLocks noChangeAspect="1"/>
          </p:cNvPicPr>
          <p:nvPr/>
        </p:nvPicPr>
        <p:blipFill>
          <a:blip r:embed="rId3"/>
          <a:stretch>
            <a:fillRect/>
          </a:stretch>
        </p:blipFill>
        <p:spPr>
          <a:xfrm>
            <a:off x="0" y="-205375"/>
            <a:ext cx="12192000" cy="7063375"/>
          </a:xfrm>
          <a:prstGeom prst="rect">
            <a:avLst/>
          </a:prstGeom>
        </p:spPr>
      </p:pic>
      <p:sp>
        <p:nvSpPr>
          <p:cNvPr id="12" name="TextBox 11">
            <a:extLst>
              <a:ext uri="{FF2B5EF4-FFF2-40B4-BE49-F238E27FC236}">
                <a16:creationId xmlns:a16="http://schemas.microsoft.com/office/drawing/2014/main" id="{A53ABD04-658A-4C5D-8E94-DF7B9C59D156}"/>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17:6</a:t>
            </a:r>
            <a:endParaRPr lang="en-ZA" sz="3200" dirty="0">
              <a:solidFill>
                <a:schemeClr val="bg1"/>
              </a:solidFill>
            </a:endParaRPr>
          </a:p>
          <a:p>
            <a:endParaRPr lang="en-IN" dirty="0"/>
          </a:p>
        </p:txBody>
      </p:sp>
    </p:spTree>
    <p:extLst>
      <p:ext uri="{BB962C8B-B14F-4D97-AF65-F5344CB8AC3E}">
        <p14:creationId xmlns:p14="http://schemas.microsoft.com/office/powerpoint/2010/main" val="417278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3600" b="0" i="0" dirty="0">
                <a:solidFill>
                  <a:srgbClr val="777A7B"/>
                </a:solidFill>
                <a:effectLst/>
                <a:latin typeface="Arial" panose="020B0604020202020204" pitchFamily="34" charset="0"/>
              </a:rPr>
              <a:t>7</a:t>
            </a:r>
            <a:r>
              <a:rPr lang="en-US" sz="3600" b="0" i="0" dirty="0">
                <a:solidFill>
                  <a:srgbClr val="121212"/>
                </a:solidFill>
                <a:effectLst/>
                <a:latin typeface="Arial" panose="020B0604020202020204" pitchFamily="34" charset="0"/>
              </a:rPr>
              <a:t>I will establish my covenant between me and you and your offspring after you throughout their generations for an everlasting covenant, to be a God to you and to your offspring after you. </a:t>
            </a:r>
            <a:endParaRPr lang="en-ZA" sz="3600" b="0" i="0" u="none" strike="noStrike" dirty="0">
              <a:effectLst/>
              <a:latin typeface="Arial" panose="020B0604020202020204" pitchFamily="34" charset="0"/>
            </a:endParaRPr>
          </a:p>
        </p:txBody>
      </p:sp>
    </p:spTree>
    <p:extLst>
      <p:ext uri="{BB962C8B-B14F-4D97-AF65-F5344CB8AC3E}">
        <p14:creationId xmlns:p14="http://schemas.microsoft.com/office/powerpoint/2010/main" val="84856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70F4790-E393-97F7-6C06-5E7D61C170EC}"/>
              </a:ext>
            </a:extLst>
          </p:cNvPr>
          <p:cNvPicPr>
            <a:picLocks noChangeAspect="1"/>
          </p:cNvPicPr>
          <p:nvPr/>
        </p:nvPicPr>
        <p:blipFill>
          <a:blip r:embed="rId3"/>
          <a:stretch>
            <a:fillRect/>
          </a:stretch>
        </p:blipFill>
        <p:spPr>
          <a:xfrm>
            <a:off x="0" y="0"/>
            <a:ext cx="12501840" cy="6858000"/>
          </a:xfrm>
          <a:prstGeom prst="rect">
            <a:avLst/>
          </a:prstGeom>
        </p:spPr>
      </p:pic>
      <p:sp>
        <p:nvSpPr>
          <p:cNvPr id="12" name="TextBox 11">
            <a:extLst>
              <a:ext uri="{FF2B5EF4-FFF2-40B4-BE49-F238E27FC236}">
                <a16:creationId xmlns:a16="http://schemas.microsoft.com/office/drawing/2014/main" id="{57D1CB13-F720-49A6-BA4B-D36FFEA20641}"/>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17:7</a:t>
            </a:r>
            <a:endParaRPr lang="en-ZA" sz="3200" dirty="0">
              <a:solidFill>
                <a:schemeClr val="bg1"/>
              </a:solidFill>
            </a:endParaRPr>
          </a:p>
          <a:p>
            <a:endParaRPr lang="en-IN" dirty="0"/>
          </a:p>
        </p:txBody>
      </p:sp>
    </p:spTree>
    <p:extLst>
      <p:ext uri="{BB962C8B-B14F-4D97-AF65-F5344CB8AC3E}">
        <p14:creationId xmlns:p14="http://schemas.microsoft.com/office/powerpoint/2010/main" val="103046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latin typeface="Arial" panose="020B0604020202020204" pitchFamily="34" charset="0"/>
              </a:rPr>
              <a:t>8</a:t>
            </a:r>
            <a:r>
              <a:rPr lang="en-US" sz="4000" b="0" i="0" dirty="0">
                <a:solidFill>
                  <a:srgbClr val="121212"/>
                </a:solidFill>
                <a:effectLst/>
                <a:latin typeface="Arial" panose="020B0604020202020204" pitchFamily="34" charset="0"/>
              </a:rPr>
              <a:t>I will give to you, and to your offspring after you, the land where you are traveling, all the land of Canaan, for an everlasting possession. I will be their God.”</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3693432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50A0D1-B2AD-40E3-802C-D4844165DB2E}"/>
              </a:ext>
            </a:extLst>
          </p:cNvPr>
          <p:cNvPicPr>
            <a:picLocks noChangeAspect="1"/>
          </p:cNvPicPr>
          <p:nvPr/>
        </p:nvPicPr>
        <p:blipFill>
          <a:blip r:embed="rId3"/>
          <a:stretch>
            <a:fillRect/>
          </a:stretch>
        </p:blipFill>
        <p:spPr>
          <a:xfrm>
            <a:off x="-1245328" y="-63595"/>
            <a:ext cx="13437328" cy="6921595"/>
          </a:xfrm>
          <a:prstGeom prst="rect">
            <a:avLst/>
          </a:prstGeom>
        </p:spPr>
      </p:pic>
      <p:sp>
        <p:nvSpPr>
          <p:cNvPr id="12" name="TextBox 11">
            <a:extLst>
              <a:ext uri="{FF2B5EF4-FFF2-40B4-BE49-F238E27FC236}">
                <a16:creationId xmlns:a16="http://schemas.microsoft.com/office/drawing/2014/main" id="{09D20582-6328-4B71-BBD3-618A9EC3F36D}"/>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17:8</a:t>
            </a:r>
            <a:endParaRPr lang="en-ZA" sz="3200" dirty="0">
              <a:solidFill>
                <a:schemeClr val="bg1"/>
              </a:solidFill>
            </a:endParaRPr>
          </a:p>
          <a:p>
            <a:endParaRPr lang="en-IN" dirty="0"/>
          </a:p>
        </p:txBody>
      </p:sp>
    </p:spTree>
    <p:extLst>
      <p:ext uri="{BB962C8B-B14F-4D97-AF65-F5344CB8AC3E}">
        <p14:creationId xmlns:p14="http://schemas.microsoft.com/office/powerpoint/2010/main" val="43745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latin typeface="Arial" panose="020B0604020202020204" pitchFamily="34" charset="0"/>
              </a:rPr>
              <a:t>9</a:t>
            </a:r>
            <a:r>
              <a:rPr lang="en-US" sz="4000" b="0" i="0" dirty="0">
                <a:solidFill>
                  <a:srgbClr val="121212"/>
                </a:solidFill>
                <a:effectLst/>
                <a:latin typeface="Arial" panose="020B0604020202020204" pitchFamily="34" charset="0"/>
              </a:rPr>
              <a:t>God said to Abraham, “As for you, you shall keep my covenant, you and your offspring after you throughout their generations. </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399581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97ADA-A4C9-46FB-9D18-D0C9767CE08F}"/>
              </a:ext>
            </a:extLst>
          </p:cNvPr>
          <p:cNvSpPr>
            <a:spLocks noGrp="1"/>
          </p:cNvSpPr>
          <p:nvPr>
            <p:ph type="title"/>
          </p:nvPr>
        </p:nvSpPr>
        <p:spPr/>
        <p:txBody>
          <a:bodyPr/>
          <a:lstStyle/>
          <a:p>
            <a:r>
              <a:rPr lang="en-IN" dirty="0"/>
              <a:t>6</a:t>
            </a:r>
          </a:p>
        </p:txBody>
      </p:sp>
      <p:sp>
        <p:nvSpPr>
          <p:cNvPr id="3" name="Content Placeholder 2">
            <a:extLst>
              <a:ext uri="{FF2B5EF4-FFF2-40B4-BE49-F238E27FC236}">
                <a16:creationId xmlns:a16="http://schemas.microsoft.com/office/drawing/2014/main" id="{BF9A238B-3CC8-4B01-92B4-F537560E39AD}"/>
              </a:ext>
            </a:extLst>
          </p:cNvPr>
          <p:cNvSpPr>
            <a:spLocks noGrp="1"/>
          </p:cNvSpPr>
          <p:nvPr>
            <p:ph idx="1"/>
          </p:nvPr>
        </p:nvSpPr>
        <p:spPr/>
        <p:txBody>
          <a:bodyPr/>
          <a:lstStyle/>
          <a:p>
            <a:endParaRPr lang="en-IN"/>
          </a:p>
        </p:txBody>
      </p:sp>
      <p:pic>
        <p:nvPicPr>
          <p:cNvPr id="8" name="Picture 7">
            <a:extLst>
              <a:ext uri="{FF2B5EF4-FFF2-40B4-BE49-F238E27FC236}">
                <a16:creationId xmlns:a16="http://schemas.microsoft.com/office/drawing/2014/main" id="{55FEE19A-E7E3-6677-1524-86AED9CEB7EF}"/>
              </a:ext>
            </a:extLst>
          </p:cNvPr>
          <p:cNvPicPr>
            <a:picLocks noChangeAspect="1"/>
          </p:cNvPicPr>
          <p:nvPr/>
        </p:nvPicPr>
        <p:blipFill>
          <a:blip r:embed="rId2"/>
          <a:stretch>
            <a:fillRect/>
          </a:stretch>
        </p:blipFill>
        <p:spPr>
          <a:xfrm>
            <a:off x="-1" y="0"/>
            <a:ext cx="12355893" cy="6858000"/>
          </a:xfrm>
          <a:prstGeom prst="rect">
            <a:avLst/>
          </a:prstGeom>
        </p:spPr>
      </p:pic>
      <p:sp>
        <p:nvSpPr>
          <p:cNvPr id="5" name="TextBox 4">
            <a:extLst>
              <a:ext uri="{FF2B5EF4-FFF2-40B4-BE49-F238E27FC236}">
                <a16:creationId xmlns:a16="http://schemas.microsoft.com/office/drawing/2014/main" id="{AC271C56-F614-96E2-73D8-0FF3163D3483}"/>
              </a:ext>
            </a:extLst>
          </p:cNvPr>
          <p:cNvSpPr txBox="1"/>
          <p:nvPr/>
        </p:nvSpPr>
        <p:spPr>
          <a:xfrm>
            <a:off x="4221625" y="215642"/>
            <a:ext cx="6232358" cy="2862322"/>
          </a:xfrm>
          <a:prstGeom prst="rect">
            <a:avLst/>
          </a:prstGeom>
          <a:noFill/>
        </p:spPr>
        <p:txBody>
          <a:bodyPr wrap="square">
            <a:spAutoFit/>
          </a:bodyPr>
          <a:lstStyle/>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God changes Abram’s name – Genesis 17:1-27 </a:t>
            </a:r>
            <a:endParaRPr lang="en-IN" sz="6000" dirty="0">
              <a:solidFill>
                <a:schemeClr val="bg1"/>
              </a:solidFill>
            </a:endParaRPr>
          </a:p>
        </p:txBody>
      </p:sp>
    </p:spTree>
    <p:extLst>
      <p:ext uri="{BB962C8B-B14F-4D97-AF65-F5344CB8AC3E}">
        <p14:creationId xmlns:p14="http://schemas.microsoft.com/office/powerpoint/2010/main" val="451167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738643-FE5A-18FA-B657-6B05D8046ED9}"/>
              </a:ext>
            </a:extLst>
          </p:cNvPr>
          <p:cNvPicPr>
            <a:picLocks noChangeAspect="1"/>
          </p:cNvPicPr>
          <p:nvPr/>
        </p:nvPicPr>
        <p:blipFill>
          <a:blip r:embed="rId3"/>
          <a:stretch>
            <a:fillRect/>
          </a:stretch>
        </p:blipFill>
        <p:spPr>
          <a:xfrm>
            <a:off x="0" y="1"/>
            <a:ext cx="12898982" cy="6858000"/>
          </a:xfrm>
          <a:prstGeom prst="rect">
            <a:avLst/>
          </a:prstGeom>
        </p:spPr>
      </p:pic>
      <p:sp>
        <p:nvSpPr>
          <p:cNvPr id="12" name="TextBox 11">
            <a:extLst>
              <a:ext uri="{FF2B5EF4-FFF2-40B4-BE49-F238E27FC236}">
                <a16:creationId xmlns:a16="http://schemas.microsoft.com/office/drawing/2014/main" id="{572CC9C3-D6F9-40BA-9AFE-EE22A152047B}"/>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17:9</a:t>
            </a:r>
            <a:endParaRPr lang="en-ZA" sz="3200" dirty="0">
              <a:solidFill>
                <a:schemeClr val="bg1"/>
              </a:solidFill>
            </a:endParaRPr>
          </a:p>
          <a:p>
            <a:endParaRPr lang="en-IN" dirty="0"/>
          </a:p>
        </p:txBody>
      </p:sp>
    </p:spTree>
    <p:extLst>
      <p:ext uri="{BB962C8B-B14F-4D97-AF65-F5344CB8AC3E}">
        <p14:creationId xmlns:p14="http://schemas.microsoft.com/office/powerpoint/2010/main" val="2001309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ZA" sz="40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US" sz="4000" b="0" i="0" dirty="0">
                <a:solidFill>
                  <a:srgbClr val="777A7B"/>
                </a:solidFill>
                <a:effectLst/>
                <a:latin typeface="Arial" panose="020B0604020202020204" pitchFamily="34" charset="0"/>
              </a:rPr>
              <a:t>10</a:t>
            </a:r>
            <a:r>
              <a:rPr lang="en-US" sz="4000" b="0" i="0" dirty="0">
                <a:solidFill>
                  <a:srgbClr val="121212"/>
                </a:solidFill>
                <a:effectLst/>
                <a:latin typeface="Arial" panose="020B0604020202020204" pitchFamily="34" charset="0"/>
              </a:rPr>
              <a:t>This is my covenant, which you shall keep, between me and you and your offspring after you. Every male among you shall be circumcised.</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14226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42426D4-758C-46B9-878C-02731743EF70}"/>
              </a:ext>
            </a:extLst>
          </p:cNvPr>
          <p:cNvPicPr>
            <a:picLocks noChangeAspect="1"/>
          </p:cNvPicPr>
          <p:nvPr/>
        </p:nvPicPr>
        <p:blipFill>
          <a:blip r:embed="rId3"/>
          <a:stretch>
            <a:fillRect/>
          </a:stretch>
        </p:blipFill>
        <p:spPr>
          <a:xfrm>
            <a:off x="0" y="-13318"/>
            <a:ext cx="13098784" cy="6991634"/>
          </a:xfrm>
          <a:prstGeom prst="rect">
            <a:avLst/>
          </a:prstGeom>
        </p:spPr>
      </p:pic>
      <p:sp>
        <p:nvSpPr>
          <p:cNvPr id="12" name="TextBox 11">
            <a:extLst>
              <a:ext uri="{FF2B5EF4-FFF2-40B4-BE49-F238E27FC236}">
                <a16:creationId xmlns:a16="http://schemas.microsoft.com/office/drawing/2014/main" id="{78EDF64F-9AB6-4B46-8E3E-7C2DBD5F3371}"/>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17:10</a:t>
            </a:r>
            <a:endParaRPr lang="en-ZA" sz="3200" dirty="0">
              <a:solidFill>
                <a:schemeClr val="bg1"/>
              </a:solidFill>
            </a:endParaRPr>
          </a:p>
          <a:p>
            <a:endParaRPr lang="en-IN" dirty="0"/>
          </a:p>
        </p:txBody>
      </p:sp>
    </p:spTree>
    <p:extLst>
      <p:ext uri="{BB962C8B-B14F-4D97-AF65-F5344CB8AC3E}">
        <p14:creationId xmlns:p14="http://schemas.microsoft.com/office/powerpoint/2010/main" val="325910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b="0" i="0" dirty="0">
                <a:solidFill>
                  <a:srgbClr val="777A7B"/>
                </a:solidFill>
                <a:effectLst/>
                <a:latin typeface="Arial" panose="020B0604020202020204" pitchFamily="34" charset="0"/>
              </a:rPr>
              <a:t>15</a:t>
            </a:r>
            <a:r>
              <a:rPr lang="en-US" sz="4800" b="0" i="0" dirty="0">
                <a:solidFill>
                  <a:srgbClr val="121212"/>
                </a:solidFill>
                <a:effectLst/>
                <a:latin typeface="Arial" panose="020B0604020202020204" pitchFamily="34" charset="0"/>
              </a:rPr>
              <a:t>God said to Abraham, “As for Sarai your wife, you shall not call her name Sarai, but her name shall be Sarah. </a:t>
            </a:r>
            <a:endParaRPr lang="en-IN" dirty="0"/>
          </a:p>
        </p:txBody>
      </p:sp>
    </p:spTree>
    <p:extLst>
      <p:ext uri="{BB962C8B-B14F-4D97-AF65-F5344CB8AC3E}">
        <p14:creationId xmlns:p14="http://schemas.microsoft.com/office/powerpoint/2010/main" val="406619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3642-50CA-4F6C-B086-67F335B95B52}"/>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DCA1E765-6E06-48B0-9592-23289E76910A}"/>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3A87AE35-534C-4FFE-BAF1-7A9EC0ABA22E}"/>
              </a:ext>
            </a:extLst>
          </p:cNvPr>
          <p:cNvPicPr>
            <a:picLocks noChangeAspect="1"/>
          </p:cNvPicPr>
          <p:nvPr/>
        </p:nvPicPr>
        <p:blipFill>
          <a:blip r:embed="rId3"/>
          <a:stretch>
            <a:fillRect/>
          </a:stretch>
        </p:blipFill>
        <p:spPr>
          <a:xfrm>
            <a:off x="-2404382" y="-13318"/>
            <a:ext cx="15503166" cy="8275002"/>
          </a:xfrm>
          <a:prstGeom prst="rect">
            <a:avLst/>
          </a:prstGeom>
        </p:spPr>
      </p:pic>
      <p:sp>
        <p:nvSpPr>
          <p:cNvPr id="7" name="TextBox 6">
            <a:extLst>
              <a:ext uri="{FF2B5EF4-FFF2-40B4-BE49-F238E27FC236}">
                <a16:creationId xmlns:a16="http://schemas.microsoft.com/office/drawing/2014/main" id="{32C6F6B4-074A-42D8-9301-577BE187A449}"/>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17:15</a:t>
            </a:r>
            <a:endParaRPr lang="en-ZA" sz="3200" dirty="0">
              <a:solidFill>
                <a:schemeClr val="bg1"/>
              </a:solidFill>
            </a:endParaRPr>
          </a:p>
          <a:p>
            <a:endParaRPr lang="en-IN" dirty="0"/>
          </a:p>
        </p:txBody>
      </p:sp>
    </p:spTree>
    <p:extLst>
      <p:ext uri="{BB962C8B-B14F-4D97-AF65-F5344CB8AC3E}">
        <p14:creationId xmlns:p14="http://schemas.microsoft.com/office/powerpoint/2010/main" val="11471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latin typeface="Arial" panose="020B0604020202020204" pitchFamily="34" charset="0"/>
              </a:rPr>
              <a:t>16</a:t>
            </a:r>
            <a:r>
              <a:rPr lang="en-US" sz="4000" b="0" i="0" dirty="0">
                <a:solidFill>
                  <a:srgbClr val="121212"/>
                </a:solidFill>
                <a:effectLst/>
                <a:latin typeface="Arial" panose="020B0604020202020204" pitchFamily="34" charset="0"/>
              </a:rPr>
              <a:t>I will bless her, and moreover I will give you a son by her. Yes, I will bless her, and she will be a mother of nations. Kings of peoples will come from her.”</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1387844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F5E75B-FFA1-6931-9E8D-69079F50C683}"/>
              </a:ext>
            </a:extLst>
          </p:cNvPr>
          <p:cNvPicPr>
            <a:picLocks noChangeAspect="1"/>
          </p:cNvPicPr>
          <p:nvPr/>
        </p:nvPicPr>
        <p:blipFill>
          <a:blip r:embed="rId3"/>
          <a:stretch>
            <a:fillRect/>
          </a:stretch>
        </p:blipFill>
        <p:spPr>
          <a:xfrm>
            <a:off x="-1" y="-60979"/>
            <a:ext cx="12555415" cy="6918979"/>
          </a:xfrm>
          <a:prstGeom prst="rect">
            <a:avLst/>
          </a:prstGeom>
        </p:spPr>
      </p:pic>
      <p:sp>
        <p:nvSpPr>
          <p:cNvPr id="12" name="TextBox 11">
            <a:extLst>
              <a:ext uri="{FF2B5EF4-FFF2-40B4-BE49-F238E27FC236}">
                <a16:creationId xmlns:a16="http://schemas.microsoft.com/office/drawing/2014/main" id="{190FFF1E-4158-462E-89E1-C54DB9883A5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17:16</a:t>
            </a:r>
            <a:endParaRPr lang="en-ZA" sz="3200" dirty="0">
              <a:solidFill>
                <a:schemeClr val="bg1"/>
              </a:solidFill>
            </a:endParaRPr>
          </a:p>
          <a:p>
            <a:endParaRPr lang="en-IN" dirty="0"/>
          </a:p>
        </p:txBody>
      </p:sp>
    </p:spTree>
    <p:extLst>
      <p:ext uri="{BB962C8B-B14F-4D97-AF65-F5344CB8AC3E}">
        <p14:creationId xmlns:p14="http://schemas.microsoft.com/office/powerpoint/2010/main" val="1138459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latin typeface="Arial" panose="020B0604020202020204" pitchFamily="34" charset="0"/>
              </a:rPr>
              <a:t>17</a:t>
            </a:r>
            <a:r>
              <a:rPr lang="en-US" sz="4000" b="0" i="0" dirty="0">
                <a:solidFill>
                  <a:srgbClr val="121212"/>
                </a:solidFill>
                <a:effectLst/>
                <a:latin typeface="Arial" panose="020B0604020202020204" pitchFamily="34" charset="0"/>
              </a:rPr>
              <a:t>Then Abraham fell on his face, and laughed, and said in his heart, “Will a child be born to him who is one hundred years old? Will Sarah, who is ninety years old, give birth?” </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1441845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78982B-E597-444C-840F-D85033B7D240}"/>
              </a:ext>
            </a:extLst>
          </p:cNvPr>
          <p:cNvPicPr>
            <a:picLocks noChangeAspect="1"/>
          </p:cNvPicPr>
          <p:nvPr/>
        </p:nvPicPr>
        <p:blipFill>
          <a:blip r:embed="rId3"/>
          <a:stretch>
            <a:fillRect/>
          </a:stretch>
        </p:blipFill>
        <p:spPr>
          <a:xfrm>
            <a:off x="0" y="-481263"/>
            <a:ext cx="12192000" cy="7464490"/>
          </a:xfrm>
          <a:prstGeom prst="rect">
            <a:avLst/>
          </a:prstGeom>
        </p:spPr>
      </p:pic>
      <p:sp>
        <p:nvSpPr>
          <p:cNvPr id="12" name="TextBox 11">
            <a:extLst>
              <a:ext uri="{FF2B5EF4-FFF2-40B4-BE49-F238E27FC236}">
                <a16:creationId xmlns:a16="http://schemas.microsoft.com/office/drawing/2014/main" id="{59F888D7-06FA-41F5-B110-BE2C9BE44304}"/>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17:17</a:t>
            </a:r>
            <a:endParaRPr lang="en-ZA" sz="3200" dirty="0">
              <a:solidFill>
                <a:schemeClr val="bg1"/>
              </a:solidFill>
            </a:endParaRPr>
          </a:p>
          <a:p>
            <a:endParaRPr lang="en-IN" dirty="0"/>
          </a:p>
        </p:txBody>
      </p:sp>
    </p:spTree>
    <p:extLst>
      <p:ext uri="{BB962C8B-B14F-4D97-AF65-F5344CB8AC3E}">
        <p14:creationId xmlns:p14="http://schemas.microsoft.com/office/powerpoint/2010/main" val="307208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ZA" sz="4400" b="0" i="0" u="none" strike="noStrike" kern="1200" dirty="0">
                <a:solidFill>
                  <a:srgbClr val="000000"/>
                </a:solidFill>
                <a:effectLst/>
                <a:latin typeface="Segoe UI" panose="020B0502040204020203" pitchFamily="34" charset="0"/>
                <a:ea typeface="Calibri" panose="020F0502020204030204" pitchFamily="34" charset="0"/>
                <a:cs typeface="Microsoft Himalaya" panose="01010100010101010101" pitchFamily="2" charset="0"/>
              </a:rPr>
              <a:t> </a:t>
            </a:r>
            <a:r>
              <a:rPr lang="en-US" sz="4400" b="0" i="0" dirty="0">
                <a:solidFill>
                  <a:srgbClr val="777A7B"/>
                </a:solidFill>
                <a:effectLst/>
                <a:latin typeface="Arial" panose="020B0604020202020204" pitchFamily="34" charset="0"/>
              </a:rPr>
              <a:t>18</a:t>
            </a:r>
            <a:r>
              <a:rPr lang="en-US" sz="4400" b="0" i="0" dirty="0">
                <a:solidFill>
                  <a:srgbClr val="121212"/>
                </a:solidFill>
                <a:effectLst/>
                <a:latin typeface="Arial" panose="020B0604020202020204" pitchFamily="34" charset="0"/>
              </a:rPr>
              <a:t>Abraham said to God, “Oh that Ishmael might live before you!”</a:t>
            </a:r>
            <a:endParaRPr lang="en-ZA" sz="4400" b="0" i="0" u="none" strike="noStrike" dirty="0">
              <a:effectLst/>
              <a:latin typeface="Arial" panose="020B0604020202020204" pitchFamily="34" charset="0"/>
            </a:endParaRPr>
          </a:p>
        </p:txBody>
      </p:sp>
    </p:spTree>
    <p:extLst>
      <p:ext uri="{BB962C8B-B14F-4D97-AF65-F5344CB8AC3E}">
        <p14:creationId xmlns:p14="http://schemas.microsoft.com/office/powerpoint/2010/main" val="164305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ZA" sz="6000" dirty="0">
                <a:effectLst/>
                <a:latin typeface="Calibri" panose="020F0502020204030204" pitchFamily="34" charset="0"/>
                <a:ea typeface="Calibri" panose="020F0502020204030204" pitchFamily="34" charset="0"/>
                <a:cs typeface="Microsoft Himalaya" panose="01010100010101010101" pitchFamily="2" charset="0"/>
              </a:rPr>
              <a:t>God changes Abram’s name – Genesis 17:1-27 </a:t>
            </a:r>
            <a:endParaRPr lang="en-IN" sz="6000" dirty="0"/>
          </a:p>
        </p:txBody>
      </p:sp>
    </p:spTree>
    <p:extLst>
      <p:ext uri="{BB962C8B-B14F-4D97-AF65-F5344CB8AC3E}">
        <p14:creationId xmlns:p14="http://schemas.microsoft.com/office/powerpoint/2010/main" val="45476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F4DF98D-182A-4650-BBC6-BA12B9B4667D}"/>
              </a:ext>
            </a:extLst>
          </p:cNvPr>
          <p:cNvPicPr>
            <a:picLocks noChangeAspect="1"/>
          </p:cNvPicPr>
          <p:nvPr/>
        </p:nvPicPr>
        <p:blipFill>
          <a:blip r:embed="rId3"/>
          <a:stretch>
            <a:fillRect/>
          </a:stretch>
        </p:blipFill>
        <p:spPr>
          <a:xfrm>
            <a:off x="-1" y="0"/>
            <a:ext cx="13200659" cy="6858000"/>
          </a:xfrm>
          <a:prstGeom prst="rect">
            <a:avLst/>
          </a:prstGeom>
        </p:spPr>
      </p:pic>
      <p:sp>
        <p:nvSpPr>
          <p:cNvPr id="12" name="TextBox 11">
            <a:extLst>
              <a:ext uri="{FF2B5EF4-FFF2-40B4-BE49-F238E27FC236}">
                <a16:creationId xmlns:a16="http://schemas.microsoft.com/office/drawing/2014/main" id="{6F48D000-3927-476C-A24B-4B366404B645}"/>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17:18</a:t>
            </a:r>
            <a:endParaRPr lang="en-ZA" sz="3200" dirty="0">
              <a:solidFill>
                <a:schemeClr val="bg1"/>
              </a:solidFill>
            </a:endParaRPr>
          </a:p>
          <a:p>
            <a:endParaRPr lang="en-IN" dirty="0"/>
          </a:p>
        </p:txBody>
      </p:sp>
    </p:spTree>
    <p:extLst>
      <p:ext uri="{BB962C8B-B14F-4D97-AF65-F5344CB8AC3E}">
        <p14:creationId xmlns:p14="http://schemas.microsoft.com/office/powerpoint/2010/main" val="1369736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latin typeface="Arial" panose="020B0604020202020204" pitchFamily="34" charset="0"/>
              </a:rPr>
              <a:t>19</a:t>
            </a:r>
            <a:r>
              <a:rPr lang="en-US" sz="4000" b="0" i="0" dirty="0">
                <a:solidFill>
                  <a:srgbClr val="121212"/>
                </a:solidFill>
                <a:effectLst/>
                <a:latin typeface="Arial" panose="020B0604020202020204" pitchFamily="34" charset="0"/>
              </a:rPr>
              <a:t>God said, “No, but Sarah, your wife, will bear you a son. You shall call his name Isaac. I will establish my covenant with him for an everlasting covenant for his offspring after him. </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261967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DE749C-0920-455F-96B9-97A98D47B37C}"/>
              </a:ext>
            </a:extLst>
          </p:cNvPr>
          <p:cNvPicPr>
            <a:picLocks noChangeAspect="1"/>
          </p:cNvPicPr>
          <p:nvPr/>
        </p:nvPicPr>
        <p:blipFill>
          <a:blip r:embed="rId3"/>
          <a:stretch>
            <a:fillRect/>
          </a:stretch>
        </p:blipFill>
        <p:spPr>
          <a:xfrm>
            <a:off x="-1620253" y="0"/>
            <a:ext cx="13812253" cy="6858000"/>
          </a:xfrm>
          <a:prstGeom prst="rect">
            <a:avLst/>
          </a:prstGeom>
        </p:spPr>
      </p:pic>
      <p:sp>
        <p:nvSpPr>
          <p:cNvPr id="12" name="TextBox 11">
            <a:extLst>
              <a:ext uri="{FF2B5EF4-FFF2-40B4-BE49-F238E27FC236}">
                <a16:creationId xmlns:a16="http://schemas.microsoft.com/office/drawing/2014/main" id="{EC8ACFCB-B1D3-4B62-9C8D-0BB814BA3070}"/>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17:19</a:t>
            </a:r>
            <a:endParaRPr lang="en-ZA" sz="3200" dirty="0">
              <a:solidFill>
                <a:schemeClr val="bg1"/>
              </a:solidFill>
            </a:endParaRPr>
          </a:p>
          <a:p>
            <a:endParaRPr lang="en-IN" dirty="0"/>
          </a:p>
        </p:txBody>
      </p:sp>
    </p:spTree>
    <p:extLst>
      <p:ext uri="{BB962C8B-B14F-4D97-AF65-F5344CB8AC3E}">
        <p14:creationId xmlns:p14="http://schemas.microsoft.com/office/powerpoint/2010/main" val="2141061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ZA" sz="4000" b="0" i="0" u="none" strike="noStrike" kern="1200" dirty="0">
                <a:solidFill>
                  <a:srgbClr val="000000"/>
                </a:solidFill>
                <a:effectLst/>
                <a:latin typeface="Calibri" panose="020F0502020204030204" pitchFamily="34" charset="0"/>
                <a:ea typeface="Calibri" panose="020F0502020204030204" pitchFamily="34" charset="0"/>
                <a:cs typeface="Microsoft Himalaya" panose="01010100010101010101" pitchFamily="2" charset="0"/>
              </a:rPr>
              <a:t>Conclusion: so Abraham circumcised every male member of his household. Circumcision means to cut off the foreskin from the tip of the penis. It is the sign of God’s covenant with Abraham and his descendants.</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1280438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BF4C88E-D0B0-4724-80E3-DB0435FEBA4C}"/>
              </a:ext>
            </a:extLst>
          </p:cNvPr>
          <p:cNvPicPr>
            <a:picLocks noChangeAspect="1"/>
          </p:cNvPicPr>
          <p:nvPr/>
        </p:nvPicPr>
        <p:blipFill>
          <a:blip r:embed="rId3"/>
          <a:stretch>
            <a:fillRect/>
          </a:stretch>
        </p:blipFill>
        <p:spPr>
          <a:xfrm>
            <a:off x="-1" y="0"/>
            <a:ext cx="12355893" cy="6858000"/>
          </a:xfrm>
          <a:prstGeom prst="rect">
            <a:avLst/>
          </a:prstGeom>
        </p:spPr>
      </p:pic>
    </p:spTree>
    <p:extLst>
      <p:ext uri="{BB962C8B-B14F-4D97-AF65-F5344CB8AC3E}">
        <p14:creationId xmlns:p14="http://schemas.microsoft.com/office/powerpoint/2010/main" val="161549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857BBD-2A83-A653-5994-5395821F810B}"/>
              </a:ext>
            </a:extLst>
          </p:cNvPr>
          <p:cNvPicPr>
            <a:picLocks noChangeAspect="1"/>
          </p:cNvPicPr>
          <p:nvPr/>
        </p:nvPicPr>
        <p:blipFill>
          <a:blip r:embed="rId3"/>
          <a:stretch>
            <a:fillRect/>
          </a:stretch>
        </p:blipFill>
        <p:spPr>
          <a:xfrm>
            <a:off x="0" y="0"/>
            <a:ext cx="12355893" cy="6858000"/>
          </a:xfrm>
          <a:prstGeom prst="rect">
            <a:avLst/>
          </a:prstGeom>
        </p:spPr>
      </p:pic>
      <p:sp>
        <p:nvSpPr>
          <p:cNvPr id="3" name="TextBox 2">
            <a:extLst>
              <a:ext uri="{FF2B5EF4-FFF2-40B4-BE49-F238E27FC236}">
                <a16:creationId xmlns:a16="http://schemas.microsoft.com/office/drawing/2014/main" id="{680F035E-483D-0BA0-15EB-289AFF067AFF}"/>
              </a:ext>
            </a:extLst>
          </p:cNvPr>
          <p:cNvSpPr txBox="1"/>
          <p:nvPr/>
        </p:nvSpPr>
        <p:spPr>
          <a:xfrm>
            <a:off x="4221625" y="215642"/>
            <a:ext cx="6232358" cy="2862322"/>
          </a:xfrm>
          <a:prstGeom prst="rect">
            <a:avLst/>
          </a:prstGeom>
          <a:noFill/>
        </p:spPr>
        <p:txBody>
          <a:bodyPr wrap="square">
            <a:spAutoFit/>
          </a:bodyPr>
          <a:lstStyle/>
          <a:p>
            <a:r>
              <a:rPr lang="en-ZA" sz="60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God changes Abram’s name – Genesis 17:1-27 </a:t>
            </a:r>
            <a:endParaRPr lang="en-IN" sz="6000" dirty="0">
              <a:solidFill>
                <a:schemeClr val="bg1"/>
              </a:solidFill>
            </a:endParaRPr>
          </a:p>
        </p:txBody>
      </p:sp>
    </p:spTree>
    <p:extLst>
      <p:ext uri="{BB962C8B-B14F-4D97-AF65-F5344CB8AC3E}">
        <p14:creationId xmlns:p14="http://schemas.microsoft.com/office/powerpoint/2010/main" val="262778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000" b="0" i="0" dirty="0">
                <a:solidFill>
                  <a:srgbClr val="777A7B"/>
                </a:solidFill>
                <a:effectLst/>
                <a:latin typeface="Arial" panose="020B0604020202020204" pitchFamily="34" charset="0"/>
              </a:rPr>
              <a:t>1</a:t>
            </a:r>
            <a:r>
              <a:rPr lang="en-US" sz="4000" b="0" i="0" dirty="0">
                <a:solidFill>
                  <a:srgbClr val="121212"/>
                </a:solidFill>
                <a:effectLst/>
                <a:latin typeface="Arial" panose="020B0604020202020204" pitchFamily="34" charset="0"/>
              </a:rPr>
              <a:t>When Abram was ninety-nine years old, Yahweh appeared to Abram and said to him, “I am God Almighty. Walk before me and be blameless.</a:t>
            </a:r>
            <a:endParaRPr lang="en-ZA" sz="4000" b="0" i="0" u="none" strike="noStrike" dirty="0">
              <a:effectLst/>
              <a:latin typeface="Arial" panose="020B0604020202020204" pitchFamily="34" charset="0"/>
            </a:endParaRPr>
          </a:p>
        </p:txBody>
      </p:sp>
    </p:spTree>
    <p:extLst>
      <p:ext uri="{BB962C8B-B14F-4D97-AF65-F5344CB8AC3E}">
        <p14:creationId xmlns:p14="http://schemas.microsoft.com/office/powerpoint/2010/main" val="197987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E67C04-93DB-33FF-460A-3B4F3670B474}"/>
              </a:ext>
            </a:extLst>
          </p:cNvPr>
          <p:cNvPicPr>
            <a:picLocks noChangeAspect="1"/>
          </p:cNvPicPr>
          <p:nvPr/>
        </p:nvPicPr>
        <p:blipFill>
          <a:blip r:embed="rId3"/>
          <a:stretch>
            <a:fillRect/>
          </a:stretch>
        </p:blipFill>
        <p:spPr>
          <a:xfrm>
            <a:off x="0" y="-140793"/>
            <a:ext cx="12192000" cy="6998793"/>
          </a:xfrm>
          <a:prstGeom prst="rect">
            <a:avLst/>
          </a:prstGeom>
        </p:spPr>
      </p:pic>
      <p:sp>
        <p:nvSpPr>
          <p:cNvPr id="14" name="TextBox 13">
            <a:extLst>
              <a:ext uri="{FF2B5EF4-FFF2-40B4-BE49-F238E27FC236}">
                <a16:creationId xmlns:a16="http://schemas.microsoft.com/office/drawing/2014/main" id="{254609D6-F222-49A3-89D8-B8A080DFEC19}"/>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17:1</a:t>
            </a:r>
            <a:endParaRPr lang="en-ZA" sz="3200" dirty="0">
              <a:solidFill>
                <a:schemeClr val="bg1"/>
              </a:solidFill>
            </a:endParaRPr>
          </a:p>
          <a:p>
            <a:endParaRPr lang="en-IN" dirty="0"/>
          </a:p>
        </p:txBody>
      </p:sp>
    </p:spTree>
    <p:extLst>
      <p:ext uri="{BB962C8B-B14F-4D97-AF65-F5344CB8AC3E}">
        <p14:creationId xmlns:p14="http://schemas.microsoft.com/office/powerpoint/2010/main" val="121095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algn="l"/>
            <a:r>
              <a:rPr lang="en-US" sz="4800" b="0" i="0" dirty="0">
                <a:solidFill>
                  <a:srgbClr val="777A7B"/>
                </a:solidFill>
                <a:effectLst/>
                <a:latin typeface="Arial" panose="020B0604020202020204" pitchFamily="34" charset="0"/>
              </a:rPr>
              <a:t>2</a:t>
            </a:r>
            <a:r>
              <a:rPr lang="en-US" sz="4800" b="0" i="0" dirty="0">
                <a:solidFill>
                  <a:srgbClr val="121212"/>
                </a:solidFill>
                <a:effectLst/>
                <a:latin typeface="Arial" panose="020B0604020202020204" pitchFamily="34" charset="0"/>
              </a:rPr>
              <a:t>I will make my covenant between me and you, and will multiply you exceedingly.”</a:t>
            </a:r>
          </a:p>
          <a:p>
            <a:pPr algn="l"/>
            <a:r>
              <a:rPr lang="en-US" sz="4800" b="0" i="0" dirty="0">
                <a:solidFill>
                  <a:srgbClr val="777A7B"/>
                </a:solidFill>
                <a:effectLst/>
                <a:latin typeface="Arial" panose="020B0604020202020204" pitchFamily="34" charset="0"/>
              </a:rPr>
              <a:t>3</a:t>
            </a:r>
            <a:r>
              <a:rPr lang="en-US" sz="4800" b="0" i="0" dirty="0">
                <a:solidFill>
                  <a:srgbClr val="121212"/>
                </a:solidFill>
                <a:effectLst/>
                <a:latin typeface="Arial" panose="020B0604020202020204" pitchFamily="34" charset="0"/>
              </a:rPr>
              <a:t>Abram fell on his face. God talked with him, saying,</a:t>
            </a:r>
          </a:p>
        </p:txBody>
      </p:sp>
    </p:spTree>
    <p:extLst>
      <p:ext uri="{BB962C8B-B14F-4D97-AF65-F5344CB8AC3E}">
        <p14:creationId xmlns:p14="http://schemas.microsoft.com/office/powerpoint/2010/main" val="237840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8009687-21A7-40A4-B7C0-B2C69687D052}"/>
              </a:ext>
            </a:extLst>
          </p:cNvPr>
          <p:cNvPicPr>
            <a:picLocks noChangeAspect="1"/>
          </p:cNvPicPr>
          <p:nvPr/>
        </p:nvPicPr>
        <p:blipFill>
          <a:blip r:embed="rId3"/>
          <a:stretch>
            <a:fillRect/>
          </a:stretch>
        </p:blipFill>
        <p:spPr>
          <a:xfrm>
            <a:off x="0" y="-2"/>
            <a:ext cx="12736288" cy="6858001"/>
          </a:xfrm>
          <a:prstGeom prst="rect">
            <a:avLst/>
          </a:prstGeom>
        </p:spPr>
      </p:pic>
      <p:sp>
        <p:nvSpPr>
          <p:cNvPr id="12" name="TextBox 11">
            <a:extLst>
              <a:ext uri="{FF2B5EF4-FFF2-40B4-BE49-F238E27FC236}">
                <a16:creationId xmlns:a16="http://schemas.microsoft.com/office/drawing/2014/main" id="{0DC3951B-167A-4976-B338-0F4E39F783EC}"/>
              </a:ext>
            </a:extLst>
          </p:cNvPr>
          <p:cNvSpPr txBox="1"/>
          <p:nvPr/>
        </p:nvSpPr>
        <p:spPr>
          <a:xfrm>
            <a:off x="0" y="0"/>
            <a:ext cx="3116424" cy="861774"/>
          </a:xfrm>
          <a:prstGeom prst="rect">
            <a:avLst/>
          </a:prstGeom>
          <a:noFill/>
        </p:spPr>
        <p:txBody>
          <a:bodyPr wrap="square" rtlCol="0">
            <a:spAutoFit/>
          </a:bodyPr>
          <a:lstStyle/>
          <a:p>
            <a:r>
              <a:rPr lang="en-ZA" sz="3200" dirty="0">
                <a:solidFill>
                  <a:schemeClr val="bg1"/>
                </a:solidFill>
                <a:effectLst/>
                <a:latin typeface="Calibri" panose="020F0502020204030204" pitchFamily="34" charset="0"/>
                <a:ea typeface="Calibri" panose="020F0502020204030204" pitchFamily="34" charset="0"/>
                <a:cs typeface="Microsoft Himalaya" panose="01010100010101010101" pitchFamily="2" charset="0"/>
              </a:rPr>
              <a:t>Genesis </a:t>
            </a:r>
            <a:r>
              <a:rPr lang="en-ZA" sz="3200" b="1" i="0" cap="all" dirty="0">
                <a:solidFill>
                  <a:schemeClr val="bg1"/>
                </a:solidFill>
                <a:effectLst/>
                <a:latin typeface="Microsoft Himalaya "/>
                <a:cs typeface="+mj-cs"/>
              </a:rPr>
              <a:t>17:3</a:t>
            </a:r>
            <a:endParaRPr lang="en-ZA" sz="3200" dirty="0">
              <a:solidFill>
                <a:schemeClr val="bg1"/>
              </a:solidFill>
            </a:endParaRPr>
          </a:p>
          <a:p>
            <a:endParaRPr lang="en-IN" dirty="0"/>
          </a:p>
        </p:txBody>
      </p:sp>
    </p:spTree>
    <p:extLst>
      <p:ext uri="{BB962C8B-B14F-4D97-AF65-F5344CB8AC3E}">
        <p14:creationId xmlns:p14="http://schemas.microsoft.com/office/powerpoint/2010/main" val="3407057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r>
              <a:rPr lang="en-IN" dirty="0"/>
              <a:t> </a:t>
            </a:r>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pPr marL="0" algn="l" rtl="0" eaLnBrk="1" fontAlgn="t" latinLnBrk="0" hangingPunct="1">
              <a:lnSpc>
                <a:spcPct val="115000"/>
              </a:lnSpc>
              <a:spcBef>
                <a:spcPts val="0"/>
              </a:spcBef>
              <a:spcAft>
                <a:spcPts val="1000"/>
              </a:spcAft>
            </a:pPr>
            <a:r>
              <a:rPr lang="en-US" sz="4800" b="0" i="0" dirty="0">
                <a:solidFill>
                  <a:srgbClr val="777A7B"/>
                </a:solidFill>
                <a:effectLst/>
                <a:latin typeface="Arial" panose="020B0604020202020204" pitchFamily="34" charset="0"/>
              </a:rPr>
              <a:t>4</a:t>
            </a:r>
            <a:r>
              <a:rPr lang="en-US" sz="4800" b="0" i="0" dirty="0">
                <a:solidFill>
                  <a:srgbClr val="121212"/>
                </a:solidFill>
                <a:effectLst/>
                <a:latin typeface="Arial" panose="020B0604020202020204" pitchFamily="34" charset="0"/>
              </a:rPr>
              <a:t>“As for me, behold, my covenant is with you. You will be the father of a multitude of nations.</a:t>
            </a:r>
            <a:endParaRPr lang="en-ZA" sz="4800" b="0" i="0" u="none" strike="noStrike" dirty="0">
              <a:effectLst/>
              <a:latin typeface="Arial" panose="020B0604020202020204" pitchFamily="34" charset="0"/>
            </a:endParaRPr>
          </a:p>
        </p:txBody>
      </p:sp>
    </p:spTree>
    <p:extLst>
      <p:ext uri="{BB962C8B-B14F-4D97-AF65-F5344CB8AC3E}">
        <p14:creationId xmlns:p14="http://schemas.microsoft.com/office/powerpoint/2010/main" val="2088074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1608</Words>
  <Application>Microsoft Office PowerPoint</Application>
  <PresentationFormat>Widescreen</PresentationFormat>
  <Paragraphs>100</Paragraphs>
  <Slides>34</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Microsoft Himalaya </vt:lpstr>
      <vt:lpstr>Segoe UI</vt:lpstr>
      <vt:lpstr>Office Theme</vt:lpstr>
      <vt:lpstr>05-6</vt:lpstr>
      <vt:lpstr>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Leonie Smith</cp:lastModifiedBy>
  <cp:revision>12</cp:revision>
  <dcterms:created xsi:type="dcterms:W3CDTF">2021-05-23T06:39:30Z</dcterms:created>
  <dcterms:modified xsi:type="dcterms:W3CDTF">2023-01-20T10:03:47Z</dcterms:modified>
</cp:coreProperties>
</file>