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4" r:id="rId2"/>
    <p:sldId id="283" r:id="rId3"/>
    <p:sldId id="285" r:id="rId4"/>
    <p:sldId id="256" r:id="rId5"/>
    <p:sldId id="286" r:id="rId6"/>
    <p:sldId id="257" r:id="rId7"/>
    <p:sldId id="287" r:id="rId8"/>
    <p:sldId id="258" r:id="rId9"/>
    <p:sldId id="288" r:id="rId10"/>
    <p:sldId id="259" r:id="rId11"/>
    <p:sldId id="289" r:id="rId12"/>
    <p:sldId id="260" r:id="rId13"/>
    <p:sldId id="290" r:id="rId14"/>
    <p:sldId id="261" r:id="rId15"/>
    <p:sldId id="291" r:id="rId16"/>
    <p:sldId id="262" r:id="rId17"/>
    <p:sldId id="292" r:id="rId18"/>
    <p:sldId id="263" r:id="rId19"/>
    <p:sldId id="293" r:id="rId20"/>
    <p:sldId id="264" r:id="rId21"/>
    <p:sldId id="294" r:id="rId22"/>
    <p:sldId id="265" r:id="rId23"/>
    <p:sldId id="295" r:id="rId24"/>
    <p:sldId id="266" r:id="rId25"/>
    <p:sldId id="296" r:id="rId26"/>
    <p:sldId id="26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ABD457-52D6-4F07-B15B-FEECAA21FE9C}" v="2" dt="2023-01-20T10:40:07.2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681" autoAdjust="0"/>
  </p:normalViewPr>
  <p:slideViewPr>
    <p:cSldViewPr snapToGrid="0">
      <p:cViewPr varScale="1">
        <p:scale>
          <a:sx n="56" d="100"/>
          <a:sy n="56" d="100"/>
        </p:scale>
        <p:origin x="12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Smith" userId="fed1330f33f5650e" providerId="LiveId" clId="{88ABD457-52D6-4F07-B15B-FEECAA21FE9C}"/>
    <pc:docChg chg="undo custSel modSld">
      <pc:chgData name="Leonie Smith" userId="fed1330f33f5650e" providerId="LiveId" clId="{88ABD457-52D6-4F07-B15B-FEECAA21FE9C}" dt="2023-01-20T10:40:07.201" v="25"/>
      <pc:docMkLst>
        <pc:docMk/>
      </pc:docMkLst>
      <pc:sldChg chg="delSp modSp mod modTransition modAnim">
        <pc:chgData name="Leonie Smith" userId="fed1330f33f5650e" providerId="LiveId" clId="{88ABD457-52D6-4F07-B15B-FEECAA21FE9C}" dt="2023-01-20T10:40:07.201" v="25"/>
        <pc:sldMkLst>
          <pc:docMk/>
          <pc:sldMk cId="3935654701" sldId="256"/>
        </pc:sldMkLst>
        <pc:spChg chg="mod">
          <ac:chgData name="Leonie Smith" userId="fed1330f33f5650e" providerId="LiveId" clId="{88ABD457-52D6-4F07-B15B-FEECAA21FE9C}" dt="2023-01-20T10:38:30.324" v="11" actId="1076"/>
          <ac:spMkLst>
            <pc:docMk/>
            <pc:sldMk cId="3935654701" sldId="256"/>
            <ac:spMk id="3" creationId="{56FECDF8-B469-6CEB-D019-1DCF35CB0DE1}"/>
          </ac:spMkLst>
        </pc:spChg>
        <pc:picChg chg="del">
          <ac:chgData name="Leonie Smith" userId="fed1330f33f5650e" providerId="LiveId" clId="{88ABD457-52D6-4F07-B15B-FEECAA21FE9C}" dt="2023-01-20T10:40:07.201" v="25"/>
          <ac:picMkLst>
            <pc:docMk/>
            <pc:sldMk cId="3935654701" sldId="256"/>
            <ac:picMk id="2" creationId="{2D21D36F-304A-40DB-874C-89CDFB5D680F}"/>
          </ac:picMkLst>
        </pc:picChg>
      </pc:sldChg>
      <pc:sldChg chg="delSp modSp mod modTransition modAnim">
        <pc:chgData name="Leonie Smith" userId="fed1330f33f5650e" providerId="LiveId" clId="{88ABD457-52D6-4F07-B15B-FEECAA21FE9C}" dt="2023-01-20T10:40:07.201" v="25"/>
        <pc:sldMkLst>
          <pc:docMk/>
          <pc:sldMk cId="1517133959" sldId="257"/>
        </pc:sldMkLst>
        <pc:spChg chg="mod">
          <ac:chgData name="Leonie Smith" userId="fed1330f33f5650e" providerId="LiveId" clId="{88ABD457-52D6-4F07-B15B-FEECAA21FE9C}" dt="2023-01-20T10:38:50.238" v="13"/>
          <ac:spMkLst>
            <pc:docMk/>
            <pc:sldMk cId="1517133959" sldId="257"/>
            <ac:spMk id="6" creationId="{3C4009A9-43DE-4636-9AA4-9195258CC41E}"/>
          </ac:spMkLst>
        </pc:spChg>
        <pc:picChg chg="del">
          <ac:chgData name="Leonie Smith" userId="fed1330f33f5650e" providerId="LiveId" clId="{88ABD457-52D6-4F07-B15B-FEECAA21FE9C}" dt="2023-01-20T10:40:07.201" v="25"/>
          <ac:picMkLst>
            <pc:docMk/>
            <pc:sldMk cId="1517133959" sldId="257"/>
            <ac:picMk id="7" creationId="{AAAFBD5E-E213-4698-9980-4127567D9B07}"/>
          </ac:picMkLst>
        </pc:picChg>
      </pc:sldChg>
      <pc:sldChg chg="delSp modSp mod modTransition modAnim">
        <pc:chgData name="Leonie Smith" userId="fed1330f33f5650e" providerId="LiveId" clId="{88ABD457-52D6-4F07-B15B-FEECAA21FE9C}" dt="2023-01-20T10:40:07.201" v="25"/>
        <pc:sldMkLst>
          <pc:docMk/>
          <pc:sldMk cId="961014447" sldId="258"/>
        </pc:sldMkLst>
        <pc:spChg chg="mod">
          <ac:chgData name="Leonie Smith" userId="fed1330f33f5650e" providerId="LiveId" clId="{88ABD457-52D6-4F07-B15B-FEECAA21FE9C}" dt="2023-01-20T10:38:57.887" v="14"/>
          <ac:spMkLst>
            <pc:docMk/>
            <pc:sldMk cId="961014447" sldId="258"/>
            <ac:spMk id="5" creationId="{BC98C397-04A0-4274-8B09-D275EF7FE914}"/>
          </ac:spMkLst>
        </pc:spChg>
        <pc:picChg chg="del">
          <ac:chgData name="Leonie Smith" userId="fed1330f33f5650e" providerId="LiveId" clId="{88ABD457-52D6-4F07-B15B-FEECAA21FE9C}" dt="2023-01-20T10:40:07.201" v="25"/>
          <ac:picMkLst>
            <pc:docMk/>
            <pc:sldMk cId="961014447" sldId="258"/>
            <ac:picMk id="2" creationId="{B849DB5A-CC09-44E3-8946-76E5C60B8CF5}"/>
          </ac:picMkLst>
        </pc:picChg>
      </pc:sldChg>
      <pc:sldChg chg="delSp modSp mod modTransition modAnim">
        <pc:chgData name="Leonie Smith" userId="fed1330f33f5650e" providerId="LiveId" clId="{88ABD457-52D6-4F07-B15B-FEECAA21FE9C}" dt="2023-01-20T10:40:07.201" v="25"/>
        <pc:sldMkLst>
          <pc:docMk/>
          <pc:sldMk cId="1660849193" sldId="259"/>
        </pc:sldMkLst>
        <pc:spChg chg="mod">
          <ac:chgData name="Leonie Smith" userId="fed1330f33f5650e" providerId="LiveId" clId="{88ABD457-52D6-4F07-B15B-FEECAA21FE9C}" dt="2023-01-20T10:39:02.855" v="15"/>
          <ac:spMkLst>
            <pc:docMk/>
            <pc:sldMk cId="1660849193" sldId="259"/>
            <ac:spMk id="4" creationId="{6BCEF510-8D9D-4E64-81E1-851E3E0F4548}"/>
          </ac:spMkLst>
        </pc:spChg>
        <pc:picChg chg="del">
          <ac:chgData name="Leonie Smith" userId="fed1330f33f5650e" providerId="LiveId" clId="{88ABD457-52D6-4F07-B15B-FEECAA21FE9C}" dt="2023-01-20T10:40:07.201" v="25"/>
          <ac:picMkLst>
            <pc:docMk/>
            <pc:sldMk cId="1660849193" sldId="259"/>
            <ac:picMk id="2" creationId="{F4EDD172-E153-4CDE-B842-382E35F4FDFD}"/>
          </ac:picMkLst>
        </pc:picChg>
      </pc:sldChg>
      <pc:sldChg chg="delSp modTransition modAnim">
        <pc:chgData name="Leonie Smith" userId="fed1330f33f5650e" providerId="LiveId" clId="{88ABD457-52D6-4F07-B15B-FEECAA21FE9C}" dt="2023-01-20T10:40:07.201" v="25"/>
        <pc:sldMkLst>
          <pc:docMk/>
          <pc:sldMk cId="737089092" sldId="260"/>
        </pc:sldMkLst>
        <pc:picChg chg="del">
          <ac:chgData name="Leonie Smith" userId="fed1330f33f5650e" providerId="LiveId" clId="{88ABD457-52D6-4F07-B15B-FEECAA21FE9C}" dt="2023-01-20T10:40:07.201" v="25"/>
          <ac:picMkLst>
            <pc:docMk/>
            <pc:sldMk cId="737089092" sldId="260"/>
            <ac:picMk id="5" creationId="{FB0B3957-9568-4A7F-9F90-69CD99F9EF83}"/>
          </ac:picMkLst>
        </pc:picChg>
      </pc:sldChg>
      <pc:sldChg chg="delSp modSp mod modTransition modAnim">
        <pc:chgData name="Leonie Smith" userId="fed1330f33f5650e" providerId="LiveId" clId="{88ABD457-52D6-4F07-B15B-FEECAA21FE9C}" dt="2023-01-20T10:40:07.201" v="25"/>
        <pc:sldMkLst>
          <pc:docMk/>
          <pc:sldMk cId="4054582859" sldId="261"/>
        </pc:sldMkLst>
        <pc:spChg chg="mod">
          <ac:chgData name="Leonie Smith" userId="fed1330f33f5650e" providerId="LiveId" clId="{88ABD457-52D6-4F07-B15B-FEECAA21FE9C}" dt="2023-01-20T10:39:12.580" v="16"/>
          <ac:spMkLst>
            <pc:docMk/>
            <pc:sldMk cId="4054582859" sldId="261"/>
            <ac:spMk id="4" creationId="{B871D0CF-0FBF-4A73-B81F-02D5E6D7C1FC}"/>
          </ac:spMkLst>
        </pc:spChg>
        <pc:picChg chg="del">
          <ac:chgData name="Leonie Smith" userId="fed1330f33f5650e" providerId="LiveId" clId="{88ABD457-52D6-4F07-B15B-FEECAA21FE9C}" dt="2023-01-20T10:40:07.201" v="25"/>
          <ac:picMkLst>
            <pc:docMk/>
            <pc:sldMk cId="4054582859" sldId="261"/>
            <ac:picMk id="2" creationId="{6E5647BE-7121-4184-99DA-A3EB0866B952}"/>
          </ac:picMkLst>
        </pc:picChg>
      </pc:sldChg>
      <pc:sldChg chg="delSp modSp mod modTransition modAnim">
        <pc:chgData name="Leonie Smith" userId="fed1330f33f5650e" providerId="LiveId" clId="{88ABD457-52D6-4F07-B15B-FEECAA21FE9C}" dt="2023-01-20T10:40:07.201" v="25"/>
        <pc:sldMkLst>
          <pc:docMk/>
          <pc:sldMk cId="1044985015" sldId="262"/>
        </pc:sldMkLst>
        <pc:spChg chg="mod">
          <ac:chgData name="Leonie Smith" userId="fed1330f33f5650e" providerId="LiveId" clId="{88ABD457-52D6-4F07-B15B-FEECAA21FE9C}" dt="2023-01-20T10:39:24.511" v="17"/>
          <ac:spMkLst>
            <pc:docMk/>
            <pc:sldMk cId="1044985015" sldId="262"/>
            <ac:spMk id="4" creationId="{4EB2764D-E6B6-46CC-80C7-EB7AE13C9BD0}"/>
          </ac:spMkLst>
        </pc:spChg>
        <pc:picChg chg="del">
          <ac:chgData name="Leonie Smith" userId="fed1330f33f5650e" providerId="LiveId" clId="{88ABD457-52D6-4F07-B15B-FEECAA21FE9C}" dt="2023-01-20T10:40:07.201" v="25"/>
          <ac:picMkLst>
            <pc:docMk/>
            <pc:sldMk cId="1044985015" sldId="262"/>
            <ac:picMk id="7" creationId="{9479DCCE-34B9-4F19-BB73-BB87519B6B6A}"/>
          </ac:picMkLst>
        </pc:picChg>
      </pc:sldChg>
      <pc:sldChg chg="delSp modSp mod modTransition modAnim">
        <pc:chgData name="Leonie Smith" userId="fed1330f33f5650e" providerId="LiveId" clId="{88ABD457-52D6-4F07-B15B-FEECAA21FE9C}" dt="2023-01-20T10:40:07.201" v="25"/>
        <pc:sldMkLst>
          <pc:docMk/>
          <pc:sldMk cId="3006868432" sldId="263"/>
        </pc:sldMkLst>
        <pc:spChg chg="mod">
          <ac:chgData name="Leonie Smith" userId="fed1330f33f5650e" providerId="LiveId" clId="{88ABD457-52D6-4F07-B15B-FEECAA21FE9C}" dt="2023-01-20T10:39:30.632" v="18"/>
          <ac:spMkLst>
            <pc:docMk/>
            <pc:sldMk cId="3006868432" sldId="263"/>
            <ac:spMk id="4" creationId="{8C719E3F-6E4E-40EF-9C1A-D7A6FAC6B57B}"/>
          </ac:spMkLst>
        </pc:spChg>
        <pc:picChg chg="del">
          <ac:chgData name="Leonie Smith" userId="fed1330f33f5650e" providerId="LiveId" clId="{88ABD457-52D6-4F07-B15B-FEECAA21FE9C}" dt="2023-01-20T10:40:07.201" v="25"/>
          <ac:picMkLst>
            <pc:docMk/>
            <pc:sldMk cId="3006868432" sldId="263"/>
            <ac:picMk id="6" creationId="{22639AF5-BBD6-4B08-9BD7-0A9B907A367E}"/>
          </ac:picMkLst>
        </pc:picChg>
      </pc:sldChg>
      <pc:sldChg chg="delSp modSp mod modTransition modAnim">
        <pc:chgData name="Leonie Smith" userId="fed1330f33f5650e" providerId="LiveId" clId="{88ABD457-52D6-4F07-B15B-FEECAA21FE9C}" dt="2023-01-20T10:40:07.201" v="25"/>
        <pc:sldMkLst>
          <pc:docMk/>
          <pc:sldMk cId="3326158847" sldId="264"/>
        </pc:sldMkLst>
        <pc:spChg chg="mod">
          <ac:chgData name="Leonie Smith" userId="fed1330f33f5650e" providerId="LiveId" clId="{88ABD457-52D6-4F07-B15B-FEECAA21FE9C}" dt="2023-01-20T10:39:35.358" v="19"/>
          <ac:spMkLst>
            <pc:docMk/>
            <pc:sldMk cId="3326158847" sldId="264"/>
            <ac:spMk id="4" creationId="{2DDF9AD4-8FBA-4C92-9010-D4148D492B15}"/>
          </ac:spMkLst>
        </pc:spChg>
        <pc:picChg chg="del">
          <ac:chgData name="Leonie Smith" userId="fed1330f33f5650e" providerId="LiveId" clId="{88ABD457-52D6-4F07-B15B-FEECAA21FE9C}" dt="2023-01-20T10:40:07.201" v="25"/>
          <ac:picMkLst>
            <pc:docMk/>
            <pc:sldMk cId="3326158847" sldId="264"/>
            <ac:picMk id="7" creationId="{E6933BC5-ACE9-4E32-8E31-DAAD8095F96B}"/>
          </ac:picMkLst>
        </pc:picChg>
      </pc:sldChg>
      <pc:sldChg chg="delSp modSp mod modTransition modAnim">
        <pc:chgData name="Leonie Smith" userId="fed1330f33f5650e" providerId="LiveId" clId="{88ABD457-52D6-4F07-B15B-FEECAA21FE9C}" dt="2023-01-20T10:40:07.201" v="25"/>
        <pc:sldMkLst>
          <pc:docMk/>
          <pc:sldMk cId="3914651199" sldId="265"/>
        </pc:sldMkLst>
        <pc:spChg chg="mod">
          <ac:chgData name="Leonie Smith" userId="fed1330f33f5650e" providerId="LiveId" clId="{88ABD457-52D6-4F07-B15B-FEECAA21FE9C}" dt="2023-01-20T10:39:48.328" v="22"/>
          <ac:spMkLst>
            <pc:docMk/>
            <pc:sldMk cId="3914651199" sldId="265"/>
            <ac:spMk id="5" creationId="{745686CF-7F59-4575-9427-2B102764BA6B}"/>
          </ac:spMkLst>
        </pc:spChg>
        <pc:picChg chg="del">
          <ac:chgData name="Leonie Smith" userId="fed1330f33f5650e" providerId="LiveId" clId="{88ABD457-52D6-4F07-B15B-FEECAA21FE9C}" dt="2023-01-20T10:40:07.201" v="25"/>
          <ac:picMkLst>
            <pc:docMk/>
            <pc:sldMk cId="3914651199" sldId="265"/>
            <ac:picMk id="2" creationId="{86645455-C2D3-4128-ADB3-664886E19B84}"/>
          </ac:picMkLst>
        </pc:picChg>
      </pc:sldChg>
      <pc:sldChg chg="delSp modSp mod modTransition modAnim">
        <pc:chgData name="Leonie Smith" userId="fed1330f33f5650e" providerId="LiveId" clId="{88ABD457-52D6-4F07-B15B-FEECAA21FE9C}" dt="2023-01-20T10:40:07.201" v="25"/>
        <pc:sldMkLst>
          <pc:docMk/>
          <pc:sldMk cId="556503881" sldId="266"/>
        </pc:sldMkLst>
        <pc:spChg chg="mod">
          <ac:chgData name="Leonie Smith" userId="fed1330f33f5650e" providerId="LiveId" clId="{88ABD457-52D6-4F07-B15B-FEECAA21FE9C}" dt="2023-01-20T10:39:53.366" v="23"/>
          <ac:spMkLst>
            <pc:docMk/>
            <pc:sldMk cId="556503881" sldId="266"/>
            <ac:spMk id="4" creationId="{A2E6EEF0-249A-4F29-8F45-E3412FCA361F}"/>
          </ac:spMkLst>
        </pc:spChg>
        <pc:picChg chg="del">
          <ac:chgData name="Leonie Smith" userId="fed1330f33f5650e" providerId="LiveId" clId="{88ABD457-52D6-4F07-B15B-FEECAA21FE9C}" dt="2023-01-20T10:40:07.201" v="25"/>
          <ac:picMkLst>
            <pc:docMk/>
            <pc:sldMk cId="556503881" sldId="266"/>
            <ac:picMk id="2" creationId="{6BE39D58-BB03-4D42-8258-69F677632947}"/>
          </ac:picMkLst>
        </pc:picChg>
      </pc:sldChg>
      <pc:sldChg chg="delSp modSp mod modTransition modAnim">
        <pc:chgData name="Leonie Smith" userId="fed1330f33f5650e" providerId="LiveId" clId="{88ABD457-52D6-4F07-B15B-FEECAA21FE9C}" dt="2023-01-20T10:40:07.201" v="25"/>
        <pc:sldMkLst>
          <pc:docMk/>
          <pc:sldMk cId="128975239" sldId="267"/>
        </pc:sldMkLst>
        <pc:spChg chg="mod">
          <ac:chgData name="Leonie Smith" userId="fed1330f33f5650e" providerId="LiveId" clId="{88ABD457-52D6-4F07-B15B-FEECAA21FE9C}" dt="2023-01-20T10:39:58.577" v="24"/>
          <ac:spMkLst>
            <pc:docMk/>
            <pc:sldMk cId="128975239" sldId="267"/>
            <ac:spMk id="5" creationId="{9991BC40-1D4B-4D37-8220-963FCFE6BA81}"/>
          </ac:spMkLst>
        </pc:spChg>
        <pc:picChg chg="del">
          <ac:chgData name="Leonie Smith" userId="fed1330f33f5650e" providerId="LiveId" clId="{88ABD457-52D6-4F07-B15B-FEECAA21FE9C}" dt="2023-01-20T10:40:07.201" v="25"/>
          <ac:picMkLst>
            <pc:docMk/>
            <pc:sldMk cId="128975239" sldId="267"/>
            <ac:picMk id="2" creationId="{2570CCC3-2D97-48F4-9F33-9AE6A7476071}"/>
          </ac:picMkLst>
        </pc:picChg>
      </pc:sldChg>
      <pc:sldChg chg="addSp delSp modSp mod modTransition modAnim">
        <pc:chgData name="Leonie Smith" userId="fed1330f33f5650e" providerId="LiveId" clId="{88ABD457-52D6-4F07-B15B-FEECAA21FE9C}" dt="2023-01-20T10:40:07.201" v="25"/>
        <pc:sldMkLst>
          <pc:docMk/>
          <pc:sldMk cId="2887658692" sldId="283"/>
        </pc:sldMkLst>
        <pc:spChg chg="add mod">
          <ac:chgData name="Leonie Smith" userId="fed1330f33f5650e" providerId="LiveId" clId="{88ABD457-52D6-4F07-B15B-FEECAA21FE9C}" dt="2023-01-20T10:38:38.949" v="12"/>
          <ac:spMkLst>
            <pc:docMk/>
            <pc:sldMk cId="2887658692" sldId="283"/>
            <ac:spMk id="4" creationId="{0423BDB3-949B-F360-DAF7-88CC0BC050F7}"/>
          </ac:spMkLst>
        </pc:spChg>
        <pc:spChg chg="del">
          <ac:chgData name="Leonie Smith" userId="fed1330f33f5650e" providerId="LiveId" clId="{88ABD457-52D6-4F07-B15B-FEECAA21FE9C}" dt="2023-01-20T10:37:02.467" v="0" actId="21"/>
          <ac:spMkLst>
            <pc:docMk/>
            <pc:sldMk cId="2887658692" sldId="283"/>
            <ac:spMk id="8" creationId="{B5DD28D9-7B2C-42F2-AFCB-1A14918BDD31}"/>
          </ac:spMkLst>
        </pc:spChg>
        <pc:picChg chg="del">
          <ac:chgData name="Leonie Smith" userId="fed1330f33f5650e" providerId="LiveId" clId="{88ABD457-52D6-4F07-B15B-FEECAA21FE9C}" dt="2023-01-20T10:40:07.201" v="25"/>
          <ac:picMkLst>
            <pc:docMk/>
            <pc:sldMk cId="2887658692" sldId="283"/>
            <ac:picMk id="5" creationId="{AFF9CE32-785B-4563-893A-CE3C2744FBCF}"/>
          </ac:picMkLst>
        </pc:picChg>
      </pc:sldChg>
      <pc:sldChg chg="modTransition">
        <pc:chgData name="Leonie Smith" userId="fed1330f33f5650e" providerId="LiveId" clId="{88ABD457-52D6-4F07-B15B-FEECAA21FE9C}" dt="2023-01-20T10:40:07.201" v="25"/>
        <pc:sldMkLst>
          <pc:docMk/>
          <pc:sldMk cId="478457121" sldId="284"/>
        </pc:sldMkLst>
      </pc:sldChg>
      <pc:sldChg chg="modTransition">
        <pc:chgData name="Leonie Smith" userId="fed1330f33f5650e" providerId="LiveId" clId="{88ABD457-52D6-4F07-B15B-FEECAA21FE9C}" dt="2023-01-20T10:40:07.201" v="25"/>
        <pc:sldMkLst>
          <pc:docMk/>
          <pc:sldMk cId="454763615" sldId="285"/>
        </pc:sldMkLst>
      </pc:sldChg>
      <pc:sldChg chg="modTransition">
        <pc:chgData name="Leonie Smith" userId="fed1330f33f5650e" providerId="LiveId" clId="{88ABD457-52D6-4F07-B15B-FEECAA21FE9C}" dt="2023-01-20T10:40:07.201" v="25"/>
        <pc:sldMkLst>
          <pc:docMk/>
          <pc:sldMk cId="5809195" sldId="286"/>
        </pc:sldMkLst>
      </pc:sldChg>
      <pc:sldChg chg="modTransition">
        <pc:chgData name="Leonie Smith" userId="fed1330f33f5650e" providerId="LiveId" clId="{88ABD457-52D6-4F07-B15B-FEECAA21FE9C}" dt="2023-01-20T10:40:07.201" v="25"/>
        <pc:sldMkLst>
          <pc:docMk/>
          <pc:sldMk cId="3491931410" sldId="287"/>
        </pc:sldMkLst>
      </pc:sldChg>
      <pc:sldChg chg="modTransition">
        <pc:chgData name="Leonie Smith" userId="fed1330f33f5650e" providerId="LiveId" clId="{88ABD457-52D6-4F07-B15B-FEECAA21FE9C}" dt="2023-01-20T10:40:07.201" v="25"/>
        <pc:sldMkLst>
          <pc:docMk/>
          <pc:sldMk cId="4186077726" sldId="288"/>
        </pc:sldMkLst>
      </pc:sldChg>
      <pc:sldChg chg="modTransition">
        <pc:chgData name="Leonie Smith" userId="fed1330f33f5650e" providerId="LiveId" clId="{88ABD457-52D6-4F07-B15B-FEECAA21FE9C}" dt="2023-01-20T10:40:07.201" v="25"/>
        <pc:sldMkLst>
          <pc:docMk/>
          <pc:sldMk cId="3461580033" sldId="289"/>
        </pc:sldMkLst>
      </pc:sldChg>
      <pc:sldChg chg="modTransition">
        <pc:chgData name="Leonie Smith" userId="fed1330f33f5650e" providerId="LiveId" clId="{88ABD457-52D6-4F07-B15B-FEECAA21FE9C}" dt="2023-01-20T10:40:07.201" v="25"/>
        <pc:sldMkLst>
          <pc:docMk/>
          <pc:sldMk cId="487675464" sldId="290"/>
        </pc:sldMkLst>
      </pc:sldChg>
      <pc:sldChg chg="modTransition">
        <pc:chgData name="Leonie Smith" userId="fed1330f33f5650e" providerId="LiveId" clId="{88ABD457-52D6-4F07-B15B-FEECAA21FE9C}" dt="2023-01-20T10:40:07.201" v="25"/>
        <pc:sldMkLst>
          <pc:docMk/>
          <pc:sldMk cId="365017828" sldId="291"/>
        </pc:sldMkLst>
      </pc:sldChg>
      <pc:sldChg chg="modTransition">
        <pc:chgData name="Leonie Smith" userId="fed1330f33f5650e" providerId="LiveId" clId="{88ABD457-52D6-4F07-B15B-FEECAA21FE9C}" dt="2023-01-20T10:40:07.201" v="25"/>
        <pc:sldMkLst>
          <pc:docMk/>
          <pc:sldMk cId="4033616144" sldId="292"/>
        </pc:sldMkLst>
      </pc:sldChg>
      <pc:sldChg chg="modTransition">
        <pc:chgData name="Leonie Smith" userId="fed1330f33f5650e" providerId="LiveId" clId="{88ABD457-52D6-4F07-B15B-FEECAA21FE9C}" dt="2023-01-20T10:40:07.201" v="25"/>
        <pc:sldMkLst>
          <pc:docMk/>
          <pc:sldMk cId="757088495" sldId="293"/>
        </pc:sldMkLst>
      </pc:sldChg>
      <pc:sldChg chg="modTransition">
        <pc:chgData name="Leonie Smith" userId="fed1330f33f5650e" providerId="LiveId" clId="{88ABD457-52D6-4F07-B15B-FEECAA21FE9C}" dt="2023-01-20T10:40:07.201" v="25"/>
        <pc:sldMkLst>
          <pc:docMk/>
          <pc:sldMk cId="252481223" sldId="294"/>
        </pc:sldMkLst>
      </pc:sldChg>
      <pc:sldChg chg="modTransition">
        <pc:chgData name="Leonie Smith" userId="fed1330f33f5650e" providerId="LiveId" clId="{88ABD457-52D6-4F07-B15B-FEECAA21FE9C}" dt="2023-01-20T10:40:07.201" v="25"/>
        <pc:sldMkLst>
          <pc:docMk/>
          <pc:sldMk cId="3505834926" sldId="295"/>
        </pc:sldMkLst>
      </pc:sldChg>
      <pc:sldChg chg="modTransition">
        <pc:chgData name="Leonie Smith" userId="fed1330f33f5650e" providerId="LiveId" clId="{88ABD457-52D6-4F07-B15B-FEECAA21FE9C}" dt="2023-01-20T10:40:07.201" v="25"/>
        <pc:sldMkLst>
          <pc:docMk/>
          <pc:sldMk cId="2016657663" sldId="2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14FB2-1C28-4B57-8686-29BF2D1DA1EC}" type="datetimeFigureOut">
              <a:rPr lang="en-ZA" smtClean="0"/>
              <a:t>2023/01/20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14D04-8C9B-416D-BA8D-605D854FBBC6}" type="slidenum">
              <a:rPr lang="en-ZA" smtClean="0"/>
              <a:t>‹#›</a:t>
            </a:fld>
            <a:endParaRPr lang="en-ZA"/>
          </a:p>
        </p:txBody>
      </p:sp>
    </p:spTree>
    <p:extLst>
      <p:ext uri="{BB962C8B-B14F-4D97-AF65-F5344CB8AC3E}">
        <p14:creationId xmlns:p14="http://schemas.microsoft.com/office/powerpoint/2010/main" val="1957753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000000"/>
                </a:solidFill>
                <a:effectLst/>
                <a:latin typeface="Calibri" panose="020F0502020204030204" pitchFamily="34" charset="0"/>
                <a:ea typeface="Calibri" panose="020F0502020204030204" pitchFamily="34" charset="0"/>
                <a:cs typeface="Microsoft Himalaya" panose="01010100010101010101" pitchFamily="2" charset="0"/>
              </a:rPr>
              <a:t>8) Abraham bargains with God – Gen 18:20-33 (</a:t>
            </a:r>
            <a:r>
              <a:rPr lang="en-ZA" sz="1800" dirty="0" err="1">
                <a:solidFill>
                  <a:srgbClr val="000000"/>
                </a:solidFill>
                <a:effectLst/>
                <a:latin typeface="Calibri" panose="020F0502020204030204" pitchFamily="34" charset="0"/>
                <a:ea typeface="Calibri" panose="020F0502020204030204" pitchFamily="34" charset="0"/>
                <a:cs typeface="Microsoft Himalaya" panose="01010100010101010101" pitchFamily="2" charset="0"/>
              </a:rPr>
              <a:t>Center</a:t>
            </a:r>
            <a:r>
              <a:rPr lang="en-ZA" sz="1800" dirty="0">
                <a:solidFill>
                  <a:srgbClr val="000000"/>
                </a:solidFill>
                <a:effectLst/>
                <a:latin typeface="Calibri" panose="020F0502020204030204" pitchFamily="34" charset="0"/>
                <a:ea typeface="Calibri" panose="020F0502020204030204" pitchFamily="34" charset="0"/>
                <a:cs typeface="Microsoft Himalaya" panose="01010100010101010101" pitchFamily="2" charset="0"/>
              </a:rPr>
              <a:t> Bottom)</a:t>
            </a:r>
            <a:r>
              <a:rPr lang="bo-CN" sz="1800" b="1" dirty="0">
                <a:solidFill>
                  <a:srgbClr val="000000"/>
                </a:solidFill>
                <a:effectLst/>
                <a:latin typeface="Arial" panose="020B0604020202020204" pitchFamily="34" charset="0"/>
                <a:ea typeface="Calibri" panose="020F0502020204030204" pitchFamily="34" charset="0"/>
                <a:cs typeface="Microsoft Himalaya" panose="01010100010101010101" pitchFamily="2" charset="0"/>
              </a:rPr>
              <a:t> ཡུལ་སོ་དྷོམ་གྱི་ཆེད་དུ་ཨབ་ར་ཧམ་གྱིས་ཞུ་བ་འབུལ་བ།</a:t>
            </a:r>
            <a:endParaRPr lang="en-ZA" sz="1800" dirty="0">
              <a:effectLst/>
              <a:latin typeface="Calibri" panose="020F0502020204030204" pitchFamily="34" charset="0"/>
              <a:ea typeface="Calibri" panose="020F0502020204030204" pitchFamily="34" charset="0"/>
              <a:cs typeface="Microsoft Himalaya" panose="01010100010101010101" pitchFamily="2" charset="0"/>
            </a:endParaRPr>
          </a:p>
          <a:p>
            <a:endParaRPr lang="en-ZA" dirty="0"/>
          </a:p>
        </p:txBody>
      </p:sp>
      <p:sp>
        <p:nvSpPr>
          <p:cNvPr id="4" name="Slide Number Placeholder 3"/>
          <p:cNvSpPr>
            <a:spLocks noGrp="1"/>
          </p:cNvSpPr>
          <p:nvPr>
            <p:ph type="sldNum" sz="quarter" idx="5"/>
          </p:nvPr>
        </p:nvSpPr>
        <p:spPr/>
        <p:txBody>
          <a:bodyPr/>
          <a:lstStyle/>
          <a:p>
            <a:fld id="{85714D04-8C9B-416D-BA8D-605D854FBBC6}" type="slidenum">
              <a:rPr lang="en-ZA" smtClean="0"/>
              <a:t>4</a:t>
            </a:fld>
            <a:endParaRPr lang="en-ZA"/>
          </a:p>
        </p:txBody>
      </p:sp>
    </p:spTree>
    <p:extLst>
      <p:ext uri="{BB962C8B-B14F-4D97-AF65-F5344CB8AC3E}">
        <p14:creationId xmlns:p14="http://schemas.microsoft.com/office/powerpoint/2010/main" val="2090985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200" b="1" baseline="30000" dirty="0">
                <a:solidFill>
                  <a:srgbClr val="000000"/>
                </a:solidFill>
                <a:effectLst/>
                <a:latin typeface="Segoe UI" panose="020B0502040204020203" pitchFamily="34" charset="0"/>
                <a:ea typeface="Times New Roman" panose="02020603050405020304" pitchFamily="18" charset="0"/>
                <a:cs typeface="Microsoft Himalaya" panose="01010100010101010101" pitchFamily="2" charset="0"/>
              </a:rPr>
              <a:t>31 </a:t>
            </a:r>
            <a:r>
              <a:rPr lang="en-ZA" sz="1200" dirty="0">
                <a:solidFill>
                  <a:srgbClr val="000000"/>
                </a:solidFill>
                <a:effectLst/>
                <a:latin typeface="Segoe UI" panose="020B0502040204020203" pitchFamily="34" charset="0"/>
                <a:ea typeface="Times New Roman" panose="02020603050405020304" pitchFamily="18" charset="0"/>
                <a:cs typeface="Microsoft Himalaya" panose="01010100010101010101" pitchFamily="2" charset="0"/>
              </a:rPr>
              <a:t>Abraham said, “I have been very bold to speak to the Lord. What if only 20 can be found there?”</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r>
              <a:rPr lang="en-ZA" sz="1200" dirty="0">
                <a:solidFill>
                  <a:srgbClr val="000000"/>
                </a:solidFill>
                <a:effectLst/>
                <a:latin typeface="Segoe UI" panose="020B0502040204020203" pitchFamily="34" charset="0"/>
                <a:ea typeface="Times New Roman" panose="02020603050405020304" pitchFamily="18" charset="0"/>
                <a:cs typeface="Microsoft Himalaya" panose="01010100010101010101" pitchFamily="2" charset="0"/>
              </a:rPr>
              <a:t>He said, “If I find 20, I will not destroy it.”</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r>
              <a:rPr lang="en-ZA" sz="1200" dirty="0">
                <a:solidFill>
                  <a:srgbClr val="000000"/>
                </a:solidFill>
                <a:effectLst/>
                <a:latin typeface="Calibri" panose="020F0502020204030204" pitchFamily="34" charset="0"/>
                <a:ea typeface="Calibri" panose="020F0502020204030204" pitchFamily="34" charset="0"/>
                <a:cs typeface="Microsoft Himalaya" panose="01010100010101010101" pitchFamily="2" charset="0"/>
              </a:rPr>
              <a:t> </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indent="152400">
              <a:lnSpc>
                <a:spcPts val="2400"/>
              </a:lnSpc>
              <a:spcAft>
                <a:spcPts val="1000"/>
              </a:spcAft>
            </a:pPr>
            <a:r>
              <a:rPr lang="en-ZA" sz="1200" dirty="0">
                <a:solidFill>
                  <a:srgbClr val="000000"/>
                </a:solidFill>
                <a:effectLst/>
                <a:latin typeface="Arial" panose="020B0604020202020204" pitchFamily="34" charset="0"/>
                <a:ea typeface="Times New Roman" panose="02020603050405020304" pitchFamily="18" charset="0"/>
                <a:cs typeface="Microsoft Himalaya" panose="01010100010101010101" pitchFamily="2" charset="0"/>
              </a:rPr>
              <a:t>31</a:t>
            </a:r>
            <a:r>
              <a:rPr lang="bo-CN" sz="1200" dirty="0">
                <a:solidFill>
                  <a:srgbClr val="000000"/>
                </a:solidFill>
                <a:effectLst/>
                <a:latin typeface="Arial" panose="020B0604020202020204" pitchFamily="34" charset="0"/>
                <a:ea typeface="Times New Roman" panose="02020603050405020304" pitchFamily="18" charset="0"/>
                <a:cs typeface="+mn-cs"/>
              </a:rPr>
              <a:t>ཨབ་ར་ཧམ་གྱིས། གཙོ་བོ་ཁྱེད་ལ་བློ་ཁོག་བྱེད་དེ་མུ་མཐུད་ནས་གཏམ་གླེང་ཞུས་པ་ལ་བཟོད་གསོལ་གནང་རོགས་གནང་། གལ་སྲིད་མི་དྲང་པོ་ཉི་ཤུ་ལས་མེད་ན་གང་མཛད་དམ་ཞུས་པས།</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indent="152400">
              <a:lnSpc>
                <a:spcPts val="2400"/>
              </a:lnSpc>
              <a:spcAft>
                <a:spcPts val="1000"/>
              </a:spcAft>
            </a:pPr>
            <a:r>
              <a:rPr lang="bo-CN" sz="1200" dirty="0">
                <a:solidFill>
                  <a:srgbClr val="000000"/>
                </a:solidFill>
                <a:effectLst/>
                <a:latin typeface="Arial" panose="020B0604020202020204" pitchFamily="34" charset="0"/>
                <a:ea typeface="Times New Roman" panose="02020603050405020304" pitchFamily="18" charset="0"/>
                <a:cs typeface="+mn-cs"/>
              </a:rPr>
              <a:t>ཁོང་གིས། དེ་དག་ཉི་ཤུའི་ཕྱིར་ཡང་ངས་མེད་པར་མི་བྱའོ་གསུངས་སོ།</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r>
              <a:rPr lang="en-ZA" sz="1200" dirty="0">
                <a:solidFill>
                  <a:srgbClr val="000000"/>
                </a:solidFill>
                <a:effectLst/>
                <a:latin typeface="Calibri" panose="020F0502020204030204" pitchFamily="34" charset="0"/>
                <a:ea typeface="Calibri" panose="020F0502020204030204" pitchFamily="34" charset="0"/>
                <a:cs typeface="Microsoft Himalaya" panose="01010100010101010101" pitchFamily="2" charset="0"/>
              </a:rPr>
              <a:t> </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endParaRPr lang="en-ZA" dirty="0"/>
          </a:p>
        </p:txBody>
      </p:sp>
      <p:sp>
        <p:nvSpPr>
          <p:cNvPr id="4" name="Slide Number Placeholder 3"/>
          <p:cNvSpPr>
            <a:spLocks noGrp="1"/>
          </p:cNvSpPr>
          <p:nvPr>
            <p:ph type="sldNum" sz="quarter" idx="5"/>
          </p:nvPr>
        </p:nvSpPr>
        <p:spPr/>
        <p:txBody>
          <a:bodyPr/>
          <a:lstStyle/>
          <a:p>
            <a:fld id="{85714D04-8C9B-416D-BA8D-605D854FBBC6}" type="slidenum">
              <a:rPr lang="en-ZA" smtClean="0"/>
              <a:t>22</a:t>
            </a:fld>
            <a:endParaRPr lang="en-ZA"/>
          </a:p>
        </p:txBody>
      </p:sp>
    </p:spTree>
    <p:extLst>
      <p:ext uri="{BB962C8B-B14F-4D97-AF65-F5344CB8AC3E}">
        <p14:creationId xmlns:p14="http://schemas.microsoft.com/office/powerpoint/2010/main" val="1603630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200" b="1" baseline="30000" dirty="0">
                <a:solidFill>
                  <a:srgbClr val="000000"/>
                </a:solidFill>
                <a:effectLst/>
                <a:latin typeface="Segoe UI" panose="020B0502040204020203" pitchFamily="34" charset="0"/>
                <a:ea typeface="Times New Roman" panose="02020603050405020304" pitchFamily="18" charset="0"/>
                <a:cs typeface="Microsoft Himalaya" panose="01010100010101010101" pitchFamily="2" charset="0"/>
              </a:rPr>
              <a:t>32 </a:t>
            </a:r>
            <a:r>
              <a:rPr lang="en-ZA" sz="1200" dirty="0">
                <a:solidFill>
                  <a:srgbClr val="000000"/>
                </a:solidFill>
                <a:effectLst/>
                <a:latin typeface="Segoe UI" panose="020B0502040204020203" pitchFamily="34" charset="0"/>
                <a:ea typeface="Times New Roman" panose="02020603050405020304" pitchFamily="18" charset="0"/>
                <a:cs typeface="Microsoft Himalaya" panose="01010100010101010101" pitchFamily="2" charset="0"/>
              </a:rPr>
              <a:t>Then he said, “Lord, please don’t be angry with me. Let me speak just one more time. What if only ten can be found there?”</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r>
              <a:rPr lang="en-ZA" sz="1200" dirty="0">
                <a:solidFill>
                  <a:srgbClr val="000000"/>
                </a:solidFill>
                <a:effectLst/>
                <a:latin typeface="Segoe UI" panose="020B0502040204020203" pitchFamily="34" charset="0"/>
                <a:ea typeface="Times New Roman" panose="02020603050405020304" pitchFamily="18" charset="0"/>
                <a:cs typeface="Microsoft Himalaya" panose="01010100010101010101" pitchFamily="2" charset="0"/>
              </a:rPr>
              <a:t>He answered, “If I find ten, I will not destroy it.”</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r>
              <a:rPr lang="en-ZA" sz="1200" dirty="0">
                <a:solidFill>
                  <a:srgbClr val="000000"/>
                </a:solidFill>
                <a:effectLst/>
                <a:latin typeface="Calibri" panose="020F0502020204030204" pitchFamily="34" charset="0"/>
                <a:ea typeface="Calibri" panose="020F0502020204030204" pitchFamily="34" charset="0"/>
                <a:cs typeface="Microsoft Himalaya" panose="01010100010101010101" pitchFamily="2" charset="0"/>
              </a:rPr>
              <a:t> </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indent="152400">
              <a:lnSpc>
                <a:spcPts val="2400"/>
              </a:lnSpc>
              <a:spcAft>
                <a:spcPts val="1000"/>
              </a:spcAft>
            </a:pPr>
            <a:r>
              <a:rPr lang="en-ZA" sz="1200" dirty="0">
                <a:solidFill>
                  <a:srgbClr val="000000"/>
                </a:solidFill>
                <a:effectLst/>
                <a:latin typeface="Arial" panose="020B0604020202020204" pitchFamily="34" charset="0"/>
                <a:ea typeface="Times New Roman" panose="02020603050405020304" pitchFamily="18" charset="0"/>
                <a:cs typeface="Microsoft Himalaya" panose="01010100010101010101" pitchFamily="2" charset="0"/>
              </a:rPr>
              <a:t>32</a:t>
            </a:r>
            <a:r>
              <a:rPr lang="bo-CN" sz="1200" dirty="0">
                <a:solidFill>
                  <a:srgbClr val="000000"/>
                </a:solidFill>
                <a:effectLst/>
                <a:latin typeface="Arial" panose="020B0604020202020204" pitchFamily="34" charset="0"/>
                <a:ea typeface="Times New Roman" panose="02020603050405020304" pitchFamily="18" charset="0"/>
                <a:cs typeface="+mn-cs"/>
              </a:rPr>
              <a:t>ཡང་ཨབ་ར་ཧམ་གྱིས། གཙོ་བོ་ཁྱེད་ཐུགས་ཁྲོ་མི་མཛད་པར་ངའི་ཞུ་བར་ཐེངས་གཅིག་གསན་རོགས་གནང་། གལ་ཏེ་མི་དྲང་པོ་བཅུ་ལས་མེད་ན་གང་མཛད་དམ་ཞུས་པས།</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indent="152400">
              <a:lnSpc>
                <a:spcPts val="2400"/>
              </a:lnSpc>
              <a:spcAft>
                <a:spcPts val="1000"/>
              </a:spcAft>
            </a:pPr>
            <a:r>
              <a:rPr lang="bo-CN" sz="1200" dirty="0">
                <a:solidFill>
                  <a:srgbClr val="000000"/>
                </a:solidFill>
                <a:effectLst/>
                <a:latin typeface="Arial" panose="020B0604020202020204" pitchFamily="34" charset="0"/>
                <a:ea typeface="Times New Roman" panose="02020603050405020304" pitchFamily="18" charset="0"/>
                <a:cs typeface="+mn-cs"/>
              </a:rPr>
              <a:t>ཁོང་གིས། དེ་དག་བཅུ་ཕྱིར་ཡང་ངས་མེད་པར་མི་བྱའོ་གསུངས་སོ།</a:t>
            </a:r>
            <a:r>
              <a:rPr lang="en-ZA" sz="1200" dirty="0">
                <a:solidFill>
                  <a:srgbClr val="000000"/>
                </a:solidFill>
                <a:effectLst/>
                <a:latin typeface="Arial" panose="020B0604020202020204" pitchFamily="34" charset="0"/>
                <a:ea typeface="Times New Roman" panose="02020603050405020304" pitchFamily="18" charset="0"/>
                <a:cs typeface="Microsoft Himalaya" panose="01010100010101010101" pitchFamily="2" charset="0"/>
              </a:rPr>
              <a:t> </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r>
              <a:rPr lang="en-ZA" sz="1200" dirty="0">
                <a:solidFill>
                  <a:srgbClr val="000000"/>
                </a:solidFill>
                <a:effectLst/>
                <a:latin typeface="Calibri" panose="020F0502020204030204" pitchFamily="34" charset="0"/>
                <a:ea typeface="Calibri" panose="020F0502020204030204" pitchFamily="34" charset="0"/>
                <a:cs typeface="Microsoft Himalaya" panose="01010100010101010101" pitchFamily="2" charset="0"/>
              </a:rPr>
              <a:t> </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endParaRPr lang="en-ZA" dirty="0"/>
          </a:p>
        </p:txBody>
      </p:sp>
      <p:sp>
        <p:nvSpPr>
          <p:cNvPr id="4" name="Slide Number Placeholder 3"/>
          <p:cNvSpPr>
            <a:spLocks noGrp="1"/>
          </p:cNvSpPr>
          <p:nvPr>
            <p:ph type="sldNum" sz="quarter" idx="5"/>
          </p:nvPr>
        </p:nvSpPr>
        <p:spPr/>
        <p:txBody>
          <a:bodyPr/>
          <a:lstStyle/>
          <a:p>
            <a:fld id="{85714D04-8C9B-416D-BA8D-605D854FBBC6}" type="slidenum">
              <a:rPr lang="en-ZA" smtClean="0"/>
              <a:t>24</a:t>
            </a:fld>
            <a:endParaRPr lang="en-ZA"/>
          </a:p>
        </p:txBody>
      </p:sp>
    </p:spTree>
    <p:extLst>
      <p:ext uri="{BB962C8B-B14F-4D97-AF65-F5344CB8AC3E}">
        <p14:creationId xmlns:p14="http://schemas.microsoft.com/office/powerpoint/2010/main" val="2318859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200" b="1" baseline="300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33 </a:t>
            </a:r>
            <a:r>
              <a:rPr lang="en-ZA" sz="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When the </a:t>
            </a:r>
            <a:r>
              <a:rPr lang="en-ZA" sz="1200" cap="small"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Lord</a:t>
            </a:r>
            <a:r>
              <a:rPr lang="en-ZA" sz="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 had finished speaking with Abraham, he left. And Abraham returned home.</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r>
              <a:rPr lang="en-ZA" sz="1200" dirty="0">
                <a:solidFill>
                  <a:srgbClr val="000000"/>
                </a:solidFill>
                <a:effectLst/>
                <a:latin typeface="Arial" panose="020B0604020202020204" pitchFamily="34" charset="0"/>
                <a:ea typeface="Calibri" panose="020F0502020204030204" pitchFamily="34" charset="0"/>
                <a:cs typeface="Microsoft Himalaya" panose="01010100010101010101" pitchFamily="2" charset="0"/>
              </a:rPr>
              <a:t>33</a:t>
            </a:r>
            <a:r>
              <a:rPr lang="bo-CN" sz="1200" dirty="0">
                <a:solidFill>
                  <a:srgbClr val="000000"/>
                </a:solidFill>
                <a:effectLst/>
                <a:latin typeface="Arial" panose="020B0604020202020204" pitchFamily="34" charset="0"/>
                <a:ea typeface="Calibri" panose="020F0502020204030204" pitchFamily="34" charset="0"/>
                <a:cs typeface="+mn-cs"/>
              </a:rPr>
              <a:t>དེ་ལྟར་ཨབ་ར་ཧམ་མཉམ་དུ་གསུང་གླེང་གནང་བའི་རྗེས་སུ་གཙོ་བོ་དཀོན་མཚོག་ཕར་ཕེབས་པ་དང་། ཨབ་ར་ཧམ་རང་གི་ནང་དུ་ལོག་གོ།</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endParaRPr lang="en-ZA" dirty="0"/>
          </a:p>
        </p:txBody>
      </p:sp>
      <p:sp>
        <p:nvSpPr>
          <p:cNvPr id="4" name="Slide Number Placeholder 3"/>
          <p:cNvSpPr>
            <a:spLocks noGrp="1"/>
          </p:cNvSpPr>
          <p:nvPr>
            <p:ph type="sldNum" sz="quarter" idx="5"/>
          </p:nvPr>
        </p:nvSpPr>
        <p:spPr/>
        <p:txBody>
          <a:bodyPr/>
          <a:lstStyle/>
          <a:p>
            <a:fld id="{85714D04-8C9B-416D-BA8D-605D854FBBC6}" type="slidenum">
              <a:rPr lang="en-ZA" smtClean="0"/>
              <a:t>26</a:t>
            </a:fld>
            <a:endParaRPr lang="en-ZA"/>
          </a:p>
        </p:txBody>
      </p:sp>
    </p:spTree>
    <p:extLst>
      <p:ext uri="{BB962C8B-B14F-4D97-AF65-F5344CB8AC3E}">
        <p14:creationId xmlns:p14="http://schemas.microsoft.com/office/powerpoint/2010/main" val="1140651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200" b="1" baseline="300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16 </a:t>
            </a:r>
            <a:r>
              <a:rPr lang="en-ZA" sz="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The men got up to leave. They looked down toward Sodom. Abraham walked along with them to see them on their way. </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r>
              <a:rPr lang="en-ZA" sz="1200" dirty="0">
                <a:solidFill>
                  <a:srgbClr val="000000"/>
                </a:solidFill>
                <a:effectLst/>
                <a:latin typeface="Arial" panose="020B0604020202020204" pitchFamily="34" charset="0"/>
                <a:ea typeface="Calibri" panose="020F0502020204030204" pitchFamily="34" charset="0"/>
                <a:cs typeface="Microsoft Himalaya" panose="01010100010101010101" pitchFamily="2" charset="0"/>
              </a:rPr>
              <a:t>16</a:t>
            </a:r>
            <a:r>
              <a:rPr lang="bo-CN" sz="1200" dirty="0">
                <a:solidFill>
                  <a:srgbClr val="000000"/>
                </a:solidFill>
                <a:effectLst/>
                <a:latin typeface="Arial" panose="020B0604020202020204" pitchFamily="34" charset="0"/>
                <a:ea typeface="Calibri" panose="020F0502020204030204" pitchFamily="34" charset="0"/>
                <a:cs typeface="+mn-cs"/>
              </a:rPr>
              <a:t>དེ་ནས་མི་དེ་ཚོ་ལངས་ཏེ་སོ་དྷོམ་མཐོང་བའི་གནས་སུ་ཕྱིན་པ་དང་། ཨབ་ར་ཧམ་ཕར་ཙམ་དེ་ཚོ་ལ་སྐྱེལ་བརསོང་ངོ་།</a:t>
            </a:r>
            <a:r>
              <a:rPr lang="en-ZA" sz="1200" dirty="0">
                <a:solidFill>
                  <a:srgbClr val="000000"/>
                </a:solidFill>
                <a:effectLst/>
                <a:latin typeface="Arial" panose="020B0604020202020204" pitchFamily="34" charset="0"/>
                <a:ea typeface="Calibri" panose="020F0502020204030204" pitchFamily="34" charset="0"/>
                <a:cs typeface="Microsoft Himalaya" panose="01010100010101010101" pitchFamily="2" charset="0"/>
              </a:rPr>
              <a:t> </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endParaRPr lang="en-ZA" dirty="0"/>
          </a:p>
        </p:txBody>
      </p:sp>
      <p:sp>
        <p:nvSpPr>
          <p:cNvPr id="4" name="Slide Number Placeholder 3"/>
          <p:cNvSpPr>
            <a:spLocks noGrp="1"/>
          </p:cNvSpPr>
          <p:nvPr>
            <p:ph type="sldNum" sz="quarter" idx="5"/>
          </p:nvPr>
        </p:nvSpPr>
        <p:spPr/>
        <p:txBody>
          <a:bodyPr/>
          <a:lstStyle/>
          <a:p>
            <a:fld id="{85714D04-8C9B-416D-BA8D-605D854FBBC6}" type="slidenum">
              <a:rPr lang="en-ZA" smtClean="0"/>
              <a:t>6</a:t>
            </a:fld>
            <a:endParaRPr lang="en-ZA"/>
          </a:p>
        </p:txBody>
      </p:sp>
    </p:spTree>
    <p:extLst>
      <p:ext uri="{BB962C8B-B14F-4D97-AF65-F5344CB8AC3E}">
        <p14:creationId xmlns:p14="http://schemas.microsoft.com/office/powerpoint/2010/main" val="2797352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200" b="1" baseline="300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17 </a:t>
            </a:r>
            <a:r>
              <a:rPr lang="en-ZA" sz="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Then the </a:t>
            </a:r>
            <a:r>
              <a:rPr lang="en-ZA" sz="1200" cap="small"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Lord</a:t>
            </a:r>
            <a:r>
              <a:rPr lang="en-ZA" sz="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 said, “Should I hide from Abraham what I am about to do?</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r>
              <a:rPr lang="en-ZA" sz="1200" dirty="0">
                <a:solidFill>
                  <a:srgbClr val="000000"/>
                </a:solidFill>
                <a:effectLst/>
                <a:latin typeface="Arial" panose="020B0604020202020204" pitchFamily="34" charset="0"/>
                <a:ea typeface="Calibri" panose="020F0502020204030204" pitchFamily="34" charset="0"/>
                <a:cs typeface="Microsoft Himalaya" panose="01010100010101010101" pitchFamily="2" charset="0"/>
              </a:rPr>
              <a:t>17</a:t>
            </a:r>
            <a:r>
              <a:rPr lang="bo-CN" sz="1200" dirty="0">
                <a:solidFill>
                  <a:srgbClr val="000000"/>
                </a:solidFill>
                <a:effectLst/>
                <a:latin typeface="Arial" panose="020B0604020202020204" pitchFamily="34" charset="0"/>
                <a:ea typeface="Calibri" panose="020F0502020204030204" pitchFamily="34" charset="0"/>
                <a:cs typeface="+mn-cs"/>
              </a:rPr>
              <a:t>དེ་ནས་གཙོ་བོ་དཀོན་མཆོག་གིས་འདི་ལྟར་ཐུགས་བསམ་བཞེས་ཏེ། ངས་བྱ་བ་གང་བྱས་སྐོར་ཨབ་ར་ཧམ་ནས་སྦས་མི་ཡོང་།</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endParaRPr lang="en-ZA" dirty="0"/>
          </a:p>
        </p:txBody>
      </p:sp>
      <p:sp>
        <p:nvSpPr>
          <p:cNvPr id="4" name="Slide Number Placeholder 3"/>
          <p:cNvSpPr>
            <a:spLocks noGrp="1"/>
          </p:cNvSpPr>
          <p:nvPr>
            <p:ph type="sldNum" sz="quarter" idx="5"/>
          </p:nvPr>
        </p:nvSpPr>
        <p:spPr/>
        <p:txBody>
          <a:bodyPr/>
          <a:lstStyle/>
          <a:p>
            <a:fld id="{85714D04-8C9B-416D-BA8D-605D854FBBC6}" type="slidenum">
              <a:rPr lang="en-ZA" smtClean="0"/>
              <a:t>8</a:t>
            </a:fld>
            <a:endParaRPr lang="en-ZA"/>
          </a:p>
        </p:txBody>
      </p:sp>
    </p:spTree>
    <p:extLst>
      <p:ext uri="{BB962C8B-B14F-4D97-AF65-F5344CB8AC3E}">
        <p14:creationId xmlns:p14="http://schemas.microsoft.com/office/powerpoint/2010/main" val="183275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200" b="1" baseline="300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20 </a:t>
            </a:r>
            <a:r>
              <a:rPr lang="en-ZA" sz="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The </a:t>
            </a:r>
            <a:r>
              <a:rPr lang="en-ZA" sz="1200" cap="small"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Lord</a:t>
            </a:r>
            <a:r>
              <a:rPr lang="en-ZA" sz="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 also said, “The cries against Sodom and Gomorrah are very great. Their sin is so bad </a:t>
            </a:r>
            <a:r>
              <a:rPr lang="en-ZA" sz="1200" b="1" baseline="300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21 </a:t>
            </a:r>
            <a:r>
              <a:rPr lang="en-ZA" sz="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that I will go down and see for myself. I want to see if what they have done is as bad as the cries that have reached me. If it is not, then I will know.”</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r>
              <a:rPr lang="en-ZA" sz="1200" dirty="0">
                <a:solidFill>
                  <a:srgbClr val="000000"/>
                </a:solidFill>
                <a:effectLst/>
                <a:latin typeface="Arial" panose="020B0604020202020204" pitchFamily="34" charset="0"/>
                <a:ea typeface="Calibri" panose="020F0502020204030204" pitchFamily="34" charset="0"/>
                <a:cs typeface="Microsoft Himalaya" panose="01010100010101010101" pitchFamily="2" charset="0"/>
              </a:rPr>
              <a:t>20</a:t>
            </a:r>
            <a:r>
              <a:rPr lang="bo-CN" sz="1200" dirty="0">
                <a:solidFill>
                  <a:srgbClr val="000000"/>
                </a:solidFill>
                <a:effectLst/>
                <a:latin typeface="Arial" panose="020B0604020202020204" pitchFamily="34" charset="0"/>
                <a:ea typeface="Calibri" panose="020F0502020204030204" pitchFamily="34" charset="0"/>
                <a:cs typeface="+mn-cs"/>
              </a:rPr>
              <a:t>དེ་ནས་གཙོ་བོ་དཀོན་མཆོག་གིས་ཨབ་ར་ཧམ་ལ་གསུངས་པ། སོ་དྷོམ་དང་གྷོ་མོ་རཱའི་ཐོག་ཉེས་པ་དྲག་པོ་བཀལ་ཡོད་པ་དང་། དེ་ཚོས་སྡིག་པ་ཆེན་པོ་བྱས་ཡོད་དོ།</a:t>
            </a:r>
            <a:r>
              <a:rPr lang="en-ZA" sz="1200" dirty="0">
                <a:solidFill>
                  <a:srgbClr val="000000"/>
                </a:solidFill>
                <a:effectLst/>
                <a:latin typeface="Arial" panose="020B0604020202020204" pitchFamily="34" charset="0"/>
                <a:ea typeface="Calibri" panose="020F0502020204030204" pitchFamily="34" charset="0"/>
                <a:cs typeface="Microsoft Himalaya" panose="01010100010101010101" pitchFamily="2" charset="0"/>
              </a:rPr>
              <a:t> 21</a:t>
            </a:r>
            <a:r>
              <a:rPr lang="bo-CN" sz="1200" dirty="0">
                <a:solidFill>
                  <a:srgbClr val="000000"/>
                </a:solidFill>
                <a:effectLst/>
                <a:latin typeface="Arial" panose="020B0604020202020204" pitchFamily="34" charset="0"/>
                <a:ea typeface="Calibri" panose="020F0502020204030204" pitchFamily="34" charset="0"/>
                <a:cs typeface="+mn-cs"/>
              </a:rPr>
              <a:t>ངས་ཐོས་པའི་དེ་ཚོའི་ཉེས་པ་རྣམས་བདེན་པ་ཡིན་མིན་རྟགས་དཔྱད་བྱེད་ཕྱིར་ང་དེར་མར་འགྲོ་དགོས།</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endParaRPr lang="en-ZA" dirty="0"/>
          </a:p>
        </p:txBody>
      </p:sp>
      <p:sp>
        <p:nvSpPr>
          <p:cNvPr id="4" name="Slide Number Placeholder 3"/>
          <p:cNvSpPr>
            <a:spLocks noGrp="1"/>
          </p:cNvSpPr>
          <p:nvPr>
            <p:ph type="sldNum" sz="quarter" idx="5"/>
          </p:nvPr>
        </p:nvSpPr>
        <p:spPr/>
        <p:txBody>
          <a:bodyPr/>
          <a:lstStyle/>
          <a:p>
            <a:fld id="{85714D04-8C9B-416D-BA8D-605D854FBBC6}" type="slidenum">
              <a:rPr lang="en-ZA" smtClean="0"/>
              <a:t>10</a:t>
            </a:fld>
            <a:endParaRPr lang="en-ZA"/>
          </a:p>
        </p:txBody>
      </p:sp>
    </p:spTree>
    <p:extLst>
      <p:ext uri="{BB962C8B-B14F-4D97-AF65-F5344CB8AC3E}">
        <p14:creationId xmlns:p14="http://schemas.microsoft.com/office/powerpoint/2010/main" val="949414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solidFill>
                  <a:srgbClr val="000000"/>
                </a:solidFill>
                <a:effectLst/>
                <a:latin typeface="Calibri" panose="020F0502020204030204" pitchFamily="34" charset="0"/>
                <a:ea typeface="Calibri" panose="020F0502020204030204" pitchFamily="34" charset="0"/>
                <a:cs typeface="Microsoft Himalaya" panose="01010100010101010101" pitchFamily="2" charset="0"/>
              </a:rPr>
              <a:t>Sodom is the place where Lot Lives. Abraham begs God to save Sodom from destruction. “Would you really destroy the righteous along with the wicked? What if there are even 50 good people in that city? Do they deserve to be destroyed.</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endParaRPr lang="en-ZA" dirty="0"/>
          </a:p>
        </p:txBody>
      </p:sp>
      <p:sp>
        <p:nvSpPr>
          <p:cNvPr id="4" name="Slide Number Placeholder 3"/>
          <p:cNvSpPr>
            <a:spLocks noGrp="1"/>
          </p:cNvSpPr>
          <p:nvPr>
            <p:ph type="sldNum" sz="quarter" idx="5"/>
          </p:nvPr>
        </p:nvSpPr>
        <p:spPr/>
        <p:txBody>
          <a:bodyPr/>
          <a:lstStyle/>
          <a:p>
            <a:fld id="{85714D04-8C9B-416D-BA8D-605D854FBBC6}" type="slidenum">
              <a:rPr lang="en-ZA" smtClean="0"/>
              <a:t>12</a:t>
            </a:fld>
            <a:endParaRPr lang="en-ZA"/>
          </a:p>
        </p:txBody>
      </p:sp>
    </p:spTree>
    <p:extLst>
      <p:ext uri="{BB962C8B-B14F-4D97-AF65-F5344CB8AC3E}">
        <p14:creationId xmlns:p14="http://schemas.microsoft.com/office/powerpoint/2010/main" val="3218162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200" b="1" baseline="300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26 </a:t>
            </a:r>
            <a:r>
              <a:rPr lang="en-ZA" sz="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The </a:t>
            </a:r>
            <a:r>
              <a:rPr lang="en-ZA" sz="1200" cap="small"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Lord</a:t>
            </a:r>
            <a:r>
              <a:rPr lang="en-ZA" sz="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 said, “If I find 50 godly people in the city of Sodom, I will spare it. I will spare the whole place because of them.”</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r>
              <a:rPr lang="en-ZA" sz="1200" dirty="0">
                <a:solidFill>
                  <a:srgbClr val="000000"/>
                </a:solidFill>
                <a:effectLst/>
                <a:latin typeface="Arial" panose="020B0604020202020204" pitchFamily="34" charset="0"/>
                <a:ea typeface="Calibri" panose="020F0502020204030204" pitchFamily="34" charset="0"/>
                <a:cs typeface="Microsoft Himalaya" panose="01010100010101010101" pitchFamily="2" charset="0"/>
              </a:rPr>
              <a:t>26</a:t>
            </a:r>
            <a:r>
              <a:rPr lang="bo-CN" sz="1200" dirty="0">
                <a:solidFill>
                  <a:srgbClr val="000000"/>
                </a:solidFill>
                <a:effectLst/>
                <a:latin typeface="Arial" panose="020B0604020202020204" pitchFamily="34" charset="0"/>
                <a:ea typeface="Calibri" panose="020F0502020204030204" pitchFamily="34" charset="0"/>
                <a:cs typeface="+mn-cs"/>
              </a:rPr>
              <a:t>ལན་དུ་གཙོ་བོ་དཀོན་མཆོག་གིས། གལ་སྲིད་གྲོང་ཁྱེར་སོ་དྷོམ་ནང་ཉེས་སྐྱོན་མེད་པའི་མི་ལྔ་བཅུ་ཡོད་ན། དེ་དག་གི་ཕྱིར་ངས་གྲོང་ཁྱེར་དེ་ཡོངས་སུ་མེད་པར་མི་བྱེད་གསུངས་སོ།</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endParaRPr lang="en-ZA" dirty="0"/>
          </a:p>
        </p:txBody>
      </p:sp>
      <p:sp>
        <p:nvSpPr>
          <p:cNvPr id="4" name="Slide Number Placeholder 3"/>
          <p:cNvSpPr>
            <a:spLocks noGrp="1"/>
          </p:cNvSpPr>
          <p:nvPr>
            <p:ph type="sldNum" sz="quarter" idx="5"/>
          </p:nvPr>
        </p:nvSpPr>
        <p:spPr/>
        <p:txBody>
          <a:bodyPr/>
          <a:lstStyle/>
          <a:p>
            <a:fld id="{85714D04-8C9B-416D-BA8D-605D854FBBC6}" type="slidenum">
              <a:rPr lang="en-ZA" smtClean="0"/>
              <a:t>14</a:t>
            </a:fld>
            <a:endParaRPr lang="en-ZA"/>
          </a:p>
        </p:txBody>
      </p:sp>
    </p:spTree>
    <p:extLst>
      <p:ext uri="{BB962C8B-B14F-4D97-AF65-F5344CB8AC3E}">
        <p14:creationId xmlns:p14="http://schemas.microsoft.com/office/powerpoint/2010/main" val="2865205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200" b="1" baseline="30000" dirty="0">
                <a:solidFill>
                  <a:srgbClr val="000000"/>
                </a:solidFill>
                <a:effectLst/>
                <a:latin typeface="Segoe UI" panose="020B0502040204020203" pitchFamily="34" charset="0"/>
                <a:ea typeface="Times New Roman" panose="02020603050405020304" pitchFamily="18" charset="0"/>
                <a:cs typeface="Microsoft Himalaya" panose="01010100010101010101" pitchFamily="2" charset="0"/>
              </a:rPr>
              <a:t>28 </a:t>
            </a:r>
            <a:r>
              <a:rPr lang="en-ZA" sz="1200" dirty="0">
                <a:solidFill>
                  <a:srgbClr val="000000"/>
                </a:solidFill>
                <a:effectLst/>
                <a:latin typeface="Segoe UI" panose="020B0502040204020203" pitchFamily="34" charset="0"/>
                <a:ea typeface="Times New Roman" panose="02020603050405020304" pitchFamily="18" charset="0"/>
                <a:cs typeface="Microsoft Himalaya" panose="01010100010101010101" pitchFamily="2" charset="0"/>
              </a:rPr>
              <a:t>What if the number of godly people is five fewer than 50? Will you destroy the whole city because there are five fewer people?”</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r>
              <a:rPr lang="en-ZA" sz="1200" dirty="0">
                <a:solidFill>
                  <a:srgbClr val="000000"/>
                </a:solidFill>
                <a:effectLst/>
                <a:latin typeface="Segoe UI" panose="020B0502040204020203" pitchFamily="34" charset="0"/>
                <a:ea typeface="Times New Roman" panose="02020603050405020304" pitchFamily="18" charset="0"/>
                <a:cs typeface="Microsoft Himalaya" panose="01010100010101010101" pitchFamily="2" charset="0"/>
              </a:rPr>
              <a:t>“If I find 45 there,” he said, “I will not destroy it.”</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r>
              <a:rPr lang="en-ZA" sz="1200" dirty="0">
                <a:solidFill>
                  <a:srgbClr val="000000"/>
                </a:solidFill>
                <a:effectLst/>
                <a:latin typeface="Calibri" panose="020F0502020204030204" pitchFamily="34" charset="0"/>
                <a:ea typeface="Calibri" panose="020F0502020204030204" pitchFamily="34" charset="0"/>
                <a:cs typeface="Microsoft Himalaya" panose="01010100010101010101" pitchFamily="2" charset="0"/>
              </a:rPr>
              <a:t> </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indent="152400">
              <a:lnSpc>
                <a:spcPts val="2400"/>
              </a:lnSpc>
              <a:spcAft>
                <a:spcPts val="1000"/>
              </a:spcAft>
            </a:pPr>
            <a:r>
              <a:rPr lang="en-ZA" sz="1200" dirty="0">
                <a:solidFill>
                  <a:srgbClr val="000000"/>
                </a:solidFill>
                <a:effectLst/>
                <a:latin typeface="Arial" panose="020B0604020202020204" pitchFamily="34" charset="0"/>
                <a:ea typeface="Times New Roman" panose="02020603050405020304" pitchFamily="18" charset="0"/>
                <a:cs typeface="Microsoft Himalaya" panose="01010100010101010101" pitchFamily="2" charset="0"/>
              </a:rPr>
              <a:t>28</a:t>
            </a:r>
            <a:r>
              <a:rPr lang="bo-CN" sz="1200" dirty="0">
                <a:solidFill>
                  <a:srgbClr val="000000"/>
                </a:solidFill>
                <a:effectLst/>
                <a:latin typeface="Arial" panose="020B0604020202020204" pitchFamily="34" charset="0"/>
                <a:ea typeface="Times New Roman" panose="02020603050405020304" pitchFamily="18" charset="0"/>
                <a:cs typeface="+mn-cs"/>
              </a:rPr>
              <a:t>འོན་ཀྱང་གྲོང་ཁྱེར་དེའི་ནང་ཉེས་སྐྱོན་མེད་པའི་མི་ལྔ་བཅུའི་ཚབ་ཏུ་མི་བཞི་ཅུ་ཞེ་ལྔ་ མ་གཏོགས་མེད་ན། མི་ལྔ་ཉུང་དུ་སོང་བས་གྲོང་ཁྱེར་ཐམས་ཅད་མེད་པར་མཛད་དམ་ཞུས་པས།</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indent="152400">
              <a:lnSpc>
                <a:spcPts val="2400"/>
              </a:lnSpc>
              <a:spcAft>
                <a:spcPts val="1000"/>
              </a:spcAft>
            </a:pPr>
            <a:r>
              <a:rPr lang="bo-CN" sz="1200" dirty="0">
                <a:solidFill>
                  <a:srgbClr val="000000"/>
                </a:solidFill>
                <a:effectLst/>
                <a:latin typeface="Arial" panose="020B0604020202020204" pitchFamily="34" charset="0"/>
                <a:ea typeface="Times New Roman" panose="02020603050405020304" pitchFamily="18" charset="0"/>
                <a:cs typeface="+mn-cs"/>
              </a:rPr>
              <a:t>ཁོང་གིས། གལ་སྲིད་ཉེས་སྐྱོན་མེད་པའི་མི་བཞི་བཅུ་ཞེ་ལྔ་ཐོབ་ན། ངས་གྲོང་ཁྱེར་དེ་མེད་པར་མི་བྱའོ་ཞེས་གསུངས་སོ།</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r>
              <a:rPr lang="en-ZA" sz="1200" dirty="0">
                <a:solidFill>
                  <a:srgbClr val="000000"/>
                </a:solidFill>
                <a:effectLst/>
                <a:latin typeface="Calibri" panose="020F0502020204030204" pitchFamily="34" charset="0"/>
                <a:ea typeface="Calibri" panose="020F0502020204030204" pitchFamily="34" charset="0"/>
                <a:cs typeface="Microsoft Himalaya" panose="01010100010101010101" pitchFamily="2" charset="0"/>
              </a:rPr>
              <a:t> </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endParaRPr lang="en-ZA" dirty="0"/>
          </a:p>
        </p:txBody>
      </p:sp>
      <p:sp>
        <p:nvSpPr>
          <p:cNvPr id="4" name="Slide Number Placeholder 3"/>
          <p:cNvSpPr>
            <a:spLocks noGrp="1"/>
          </p:cNvSpPr>
          <p:nvPr>
            <p:ph type="sldNum" sz="quarter" idx="5"/>
          </p:nvPr>
        </p:nvSpPr>
        <p:spPr/>
        <p:txBody>
          <a:bodyPr/>
          <a:lstStyle/>
          <a:p>
            <a:fld id="{85714D04-8C9B-416D-BA8D-605D854FBBC6}" type="slidenum">
              <a:rPr lang="en-ZA" smtClean="0"/>
              <a:t>16</a:t>
            </a:fld>
            <a:endParaRPr lang="en-ZA"/>
          </a:p>
        </p:txBody>
      </p:sp>
    </p:spTree>
    <p:extLst>
      <p:ext uri="{BB962C8B-B14F-4D97-AF65-F5344CB8AC3E}">
        <p14:creationId xmlns:p14="http://schemas.microsoft.com/office/powerpoint/2010/main" val="3732154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200" b="1" baseline="30000" dirty="0">
                <a:solidFill>
                  <a:srgbClr val="000000"/>
                </a:solidFill>
                <a:effectLst/>
                <a:latin typeface="Segoe UI" panose="020B0502040204020203" pitchFamily="34" charset="0"/>
                <a:ea typeface="Times New Roman" panose="02020603050405020304" pitchFamily="18" charset="0"/>
                <a:cs typeface="Microsoft Himalaya" panose="01010100010101010101" pitchFamily="2" charset="0"/>
              </a:rPr>
              <a:t>29 </a:t>
            </a:r>
            <a:r>
              <a:rPr lang="en-ZA" sz="1200" dirty="0">
                <a:solidFill>
                  <a:srgbClr val="000000"/>
                </a:solidFill>
                <a:effectLst/>
                <a:latin typeface="Segoe UI" panose="020B0502040204020203" pitchFamily="34" charset="0"/>
                <a:ea typeface="Times New Roman" panose="02020603050405020304" pitchFamily="18" charset="0"/>
                <a:cs typeface="Microsoft Himalaya" panose="01010100010101010101" pitchFamily="2" charset="0"/>
              </a:rPr>
              <a:t>Once again Abraham spoke to him. He asked, “What if only 40 are found there?”</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r>
              <a:rPr lang="en-ZA" sz="1200" dirty="0">
                <a:solidFill>
                  <a:srgbClr val="000000"/>
                </a:solidFill>
                <a:effectLst/>
                <a:latin typeface="Segoe UI" panose="020B0502040204020203" pitchFamily="34" charset="0"/>
                <a:ea typeface="Times New Roman" panose="02020603050405020304" pitchFamily="18" charset="0"/>
                <a:cs typeface="Microsoft Himalaya" panose="01010100010101010101" pitchFamily="2" charset="0"/>
              </a:rPr>
              <a:t>He said, “If there are 40, I will not do it.”</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r>
              <a:rPr lang="en-ZA" sz="1200" dirty="0">
                <a:solidFill>
                  <a:srgbClr val="000000"/>
                </a:solidFill>
                <a:effectLst/>
                <a:latin typeface="Calibri" panose="020F0502020204030204" pitchFamily="34" charset="0"/>
                <a:ea typeface="Calibri" panose="020F0502020204030204" pitchFamily="34" charset="0"/>
                <a:cs typeface="Microsoft Himalaya" panose="01010100010101010101" pitchFamily="2" charset="0"/>
              </a:rPr>
              <a:t> </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indent="152400">
              <a:lnSpc>
                <a:spcPts val="2400"/>
              </a:lnSpc>
              <a:spcAft>
                <a:spcPts val="1000"/>
              </a:spcAft>
            </a:pPr>
            <a:r>
              <a:rPr lang="en-ZA" sz="1200" dirty="0">
                <a:solidFill>
                  <a:srgbClr val="000000"/>
                </a:solidFill>
                <a:effectLst/>
                <a:latin typeface="Arial" panose="020B0604020202020204" pitchFamily="34" charset="0"/>
                <a:ea typeface="Times New Roman" panose="02020603050405020304" pitchFamily="18" charset="0"/>
                <a:cs typeface="Microsoft Himalaya" panose="01010100010101010101" pitchFamily="2" charset="0"/>
              </a:rPr>
              <a:t>29</a:t>
            </a:r>
            <a:r>
              <a:rPr lang="bo-CN" sz="1200" dirty="0">
                <a:solidFill>
                  <a:srgbClr val="000000"/>
                </a:solidFill>
                <a:effectLst/>
                <a:latin typeface="Arial" panose="020B0604020202020204" pitchFamily="34" charset="0"/>
                <a:ea typeface="Times New Roman" panose="02020603050405020304" pitchFamily="18" charset="0"/>
                <a:cs typeface="+mn-cs"/>
              </a:rPr>
              <a:t>ཡང་སྐྱར་ཨབ་ར་ཧམ་གྱིས་ཞུས་པ། གལ་སྲིད་མི་དྲང་པོ་བཞི་བཅུ་ལས་མེད་ན་གང་མཛད་དམ་ཞུས་པས།</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indent="152400">
              <a:lnSpc>
                <a:spcPts val="2400"/>
              </a:lnSpc>
              <a:spcAft>
                <a:spcPts val="1000"/>
              </a:spcAft>
            </a:pPr>
            <a:r>
              <a:rPr lang="bo-CN" sz="1200" dirty="0">
                <a:solidFill>
                  <a:srgbClr val="000000"/>
                </a:solidFill>
                <a:effectLst/>
                <a:latin typeface="Arial" panose="020B0604020202020204" pitchFamily="34" charset="0"/>
                <a:ea typeface="Times New Roman" panose="02020603050405020304" pitchFamily="18" charset="0"/>
                <a:cs typeface="+mn-cs"/>
              </a:rPr>
              <a:t>ཁོང་གིས། དེ་དག་བཞི་བཅུ་ཕྱིར་ཡང་ངས་མེད་པར་མི་བྱའོ་གསུངས་སོ།</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r>
              <a:rPr lang="en-ZA" sz="1200" dirty="0">
                <a:solidFill>
                  <a:srgbClr val="000000"/>
                </a:solidFill>
                <a:effectLst/>
                <a:latin typeface="Calibri" panose="020F0502020204030204" pitchFamily="34" charset="0"/>
                <a:ea typeface="Calibri" panose="020F0502020204030204" pitchFamily="34" charset="0"/>
                <a:cs typeface="Microsoft Himalaya" panose="01010100010101010101" pitchFamily="2" charset="0"/>
              </a:rPr>
              <a:t> </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endParaRPr lang="en-ZA" dirty="0"/>
          </a:p>
        </p:txBody>
      </p:sp>
      <p:sp>
        <p:nvSpPr>
          <p:cNvPr id="4" name="Slide Number Placeholder 3"/>
          <p:cNvSpPr>
            <a:spLocks noGrp="1"/>
          </p:cNvSpPr>
          <p:nvPr>
            <p:ph type="sldNum" sz="quarter" idx="5"/>
          </p:nvPr>
        </p:nvSpPr>
        <p:spPr/>
        <p:txBody>
          <a:bodyPr/>
          <a:lstStyle/>
          <a:p>
            <a:fld id="{85714D04-8C9B-416D-BA8D-605D854FBBC6}" type="slidenum">
              <a:rPr lang="en-ZA" smtClean="0"/>
              <a:t>18</a:t>
            </a:fld>
            <a:endParaRPr lang="en-ZA"/>
          </a:p>
        </p:txBody>
      </p:sp>
    </p:spTree>
    <p:extLst>
      <p:ext uri="{BB962C8B-B14F-4D97-AF65-F5344CB8AC3E}">
        <p14:creationId xmlns:p14="http://schemas.microsoft.com/office/powerpoint/2010/main" val="2639121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200" b="1" baseline="300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30 </a:t>
            </a:r>
            <a:r>
              <a:rPr lang="en-ZA" sz="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Then Abraham said, “Lord, please don’t be angry with me. Let me speak. What if only 30 can be found there?”</a:t>
            </a:r>
            <a:r>
              <a:rPr lang="en-ZA" sz="1200" dirty="0">
                <a:solidFill>
                  <a:srgbClr val="000000"/>
                </a:solidFill>
                <a:effectLst/>
                <a:latin typeface="Calibri" panose="020F0502020204030204" pitchFamily="34" charset="0"/>
                <a:ea typeface="Calibri" panose="020F0502020204030204" pitchFamily="34" charset="0"/>
                <a:cs typeface="Microsoft Himalaya" panose="01010100010101010101" pitchFamily="2" charset="0"/>
              </a:rPr>
              <a:t> </a:t>
            </a:r>
            <a:br>
              <a:rPr lang="en-ZA" sz="1200" dirty="0">
                <a:solidFill>
                  <a:srgbClr val="000000"/>
                </a:solidFill>
                <a:effectLst/>
                <a:latin typeface="Calibri" panose="020F0502020204030204" pitchFamily="34" charset="0"/>
                <a:ea typeface="Calibri" panose="020F0502020204030204" pitchFamily="34" charset="0"/>
                <a:cs typeface="Microsoft Himalaya" panose="01010100010101010101" pitchFamily="2" charset="0"/>
              </a:rPr>
            </a:br>
            <a:r>
              <a:rPr lang="en-ZA" sz="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He answered, “If I find 30, I will not do it.”</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indent="152400">
              <a:lnSpc>
                <a:spcPts val="2400"/>
              </a:lnSpc>
              <a:spcAft>
                <a:spcPts val="1000"/>
              </a:spcAft>
            </a:pPr>
            <a:r>
              <a:rPr lang="en-ZA" sz="1200" dirty="0">
                <a:solidFill>
                  <a:srgbClr val="000000"/>
                </a:solidFill>
                <a:effectLst/>
                <a:latin typeface="Arial" panose="020B0604020202020204" pitchFamily="34" charset="0"/>
                <a:ea typeface="Times New Roman" panose="02020603050405020304" pitchFamily="18" charset="0"/>
                <a:cs typeface="Microsoft Himalaya" panose="01010100010101010101" pitchFamily="2" charset="0"/>
              </a:rPr>
              <a:t>30</a:t>
            </a:r>
            <a:r>
              <a:rPr lang="bo-CN" sz="1200" dirty="0">
                <a:solidFill>
                  <a:srgbClr val="000000"/>
                </a:solidFill>
                <a:effectLst/>
                <a:latin typeface="Arial" panose="020B0604020202020204" pitchFamily="34" charset="0"/>
                <a:ea typeface="Times New Roman" panose="02020603050405020304" pitchFamily="18" charset="0"/>
                <a:cs typeface="+mn-cs"/>
              </a:rPr>
              <a:t>ཨབ་ར་ཧམ་གྱིས། གཙོ་བོ་ཐུགས་ཁྲོ་མ་མཛད་པར་ད་དུང་ང་ལ་ཞུ་འབུལ་བྱ་རྒྱུ་ཡོད་པས། གལ་སྲིད་མི་དྲང་པོ་གསུམ་བཅུ་ལས་མེད་ན་གང་མཛད་དམ་ཞུས་པས།</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indent="152400">
              <a:lnSpc>
                <a:spcPts val="2400"/>
              </a:lnSpc>
              <a:spcAft>
                <a:spcPts val="1000"/>
              </a:spcAft>
            </a:pPr>
            <a:r>
              <a:rPr lang="bo-CN" sz="1200" dirty="0">
                <a:solidFill>
                  <a:srgbClr val="000000"/>
                </a:solidFill>
                <a:effectLst/>
                <a:latin typeface="Arial" panose="020B0604020202020204" pitchFamily="34" charset="0"/>
                <a:ea typeface="Times New Roman" panose="02020603050405020304" pitchFamily="18" charset="0"/>
                <a:cs typeface="+mn-cs"/>
              </a:rPr>
              <a:t>ཁོང་གིས། དེ་ཚོ་གསུམ་བཅུའི་ཕྱིར་ཡང་ངས་མེད་པར་མི་བྱའོ་གསུངས་སོ།</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r>
              <a:rPr lang="en-ZA" sz="1200" dirty="0">
                <a:solidFill>
                  <a:srgbClr val="000000"/>
                </a:solidFill>
                <a:effectLst/>
                <a:latin typeface="Calibri" panose="020F0502020204030204" pitchFamily="34" charset="0"/>
                <a:ea typeface="Calibri" panose="020F0502020204030204" pitchFamily="34" charset="0"/>
                <a:cs typeface="Microsoft Himalaya" panose="01010100010101010101" pitchFamily="2" charset="0"/>
              </a:rPr>
              <a:t> </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endParaRPr lang="en-ZA" dirty="0"/>
          </a:p>
        </p:txBody>
      </p:sp>
      <p:sp>
        <p:nvSpPr>
          <p:cNvPr id="4" name="Slide Number Placeholder 3"/>
          <p:cNvSpPr>
            <a:spLocks noGrp="1"/>
          </p:cNvSpPr>
          <p:nvPr>
            <p:ph type="sldNum" sz="quarter" idx="5"/>
          </p:nvPr>
        </p:nvSpPr>
        <p:spPr/>
        <p:txBody>
          <a:bodyPr/>
          <a:lstStyle/>
          <a:p>
            <a:fld id="{85714D04-8C9B-416D-BA8D-605D854FBBC6}" type="slidenum">
              <a:rPr lang="en-ZA" smtClean="0"/>
              <a:t>20</a:t>
            </a:fld>
            <a:endParaRPr lang="en-ZA"/>
          </a:p>
        </p:txBody>
      </p:sp>
    </p:spTree>
    <p:extLst>
      <p:ext uri="{BB962C8B-B14F-4D97-AF65-F5344CB8AC3E}">
        <p14:creationId xmlns:p14="http://schemas.microsoft.com/office/powerpoint/2010/main" val="3123635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1D2A0-0E4F-44FB-9487-D684ECED7E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795B6D3D-12CE-4209-9467-657CDC6B1E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EA1B5ADA-449B-481F-A518-A8CA07162C94}"/>
              </a:ext>
            </a:extLst>
          </p:cNvPr>
          <p:cNvSpPr>
            <a:spLocks noGrp="1"/>
          </p:cNvSpPr>
          <p:nvPr>
            <p:ph type="dt" sz="half" idx="10"/>
          </p:nvPr>
        </p:nvSpPr>
        <p:spPr/>
        <p:txBody>
          <a:bodyPr/>
          <a:lstStyle/>
          <a:p>
            <a:fld id="{BEA032D9-7185-4BAE-B474-989A2EA30DFE}" type="datetimeFigureOut">
              <a:rPr lang="en-ZA" smtClean="0"/>
              <a:t>2023/01/20</a:t>
            </a:fld>
            <a:endParaRPr lang="en-ZA"/>
          </a:p>
        </p:txBody>
      </p:sp>
      <p:sp>
        <p:nvSpPr>
          <p:cNvPr id="5" name="Footer Placeholder 4">
            <a:extLst>
              <a:ext uri="{FF2B5EF4-FFF2-40B4-BE49-F238E27FC236}">
                <a16:creationId xmlns:a16="http://schemas.microsoft.com/office/drawing/2014/main" id="{E287414C-452C-4EF3-81ED-DF4FABD39DA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9524456-B9A0-4831-A154-1E84BF01168D}"/>
              </a:ext>
            </a:extLst>
          </p:cNvPr>
          <p:cNvSpPr>
            <a:spLocks noGrp="1"/>
          </p:cNvSpPr>
          <p:nvPr>
            <p:ph type="sldNum" sz="quarter" idx="12"/>
          </p:nvPr>
        </p:nvSpPr>
        <p:spPr/>
        <p:txBody>
          <a:bodyPr/>
          <a:lstStyle/>
          <a:p>
            <a:fld id="{48487B13-83D6-4B87-9D2C-68EF4D2E78E1}" type="slidenum">
              <a:rPr lang="en-ZA" smtClean="0"/>
              <a:t>‹#›</a:t>
            </a:fld>
            <a:endParaRPr lang="en-ZA"/>
          </a:p>
        </p:txBody>
      </p:sp>
    </p:spTree>
    <p:extLst>
      <p:ext uri="{BB962C8B-B14F-4D97-AF65-F5344CB8AC3E}">
        <p14:creationId xmlns:p14="http://schemas.microsoft.com/office/powerpoint/2010/main" val="446365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D2CEC-3DA5-46E2-B6F9-AAA0AA32BCAD}"/>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9CD54DC-73DE-4CC2-934C-EB19BD1721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5C27EDE-466A-4B51-B9DC-4FDD255E9DCF}"/>
              </a:ext>
            </a:extLst>
          </p:cNvPr>
          <p:cNvSpPr>
            <a:spLocks noGrp="1"/>
          </p:cNvSpPr>
          <p:nvPr>
            <p:ph type="dt" sz="half" idx="10"/>
          </p:nvPr>
        </p:nvSpPr>
        <p:spPr/>
        <p:txBody>
          <a:bodyPr/>
          <a:lstStyle/>
          <a:p>
            <a:fld id="{BEA032D9-7185-4BAE-B474-989A2EA30DFE}" type="datetimeFigureOut">
              <a:rPr lang="en-ZA" smtClean="0"/>
              <a:t>2023/01/20</a:t>
            </a:fld>
            <a:endParaRPr lang="en-ZA"/>
          </a:p>
        </p:txBody>
      </p:sp>
      <p:sp>
        <p:nvSpPr>
          <p:cNvPr id="5" name="Footer Placeholder 4">
            <a:extLst>
              <a:ext uri="{FF2B5EF4-FFF2-40B4-BE49-F238E27FC236}">
                <a16:creationId xmlns:a16="http://schemas.microsoft.com/office/drawing/2014/main" id="{2F6550F8-F4DB-4F0B-B273-3C542F72987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31C47568-BB00-4926-A850-1899C1429F18}"/>
              </a:ext>
            </a:extLst>
          </p:cNvPr>
          <p:cNvSpPr>
            <a:spLocks noGrp="1"/>
          </p:cNvSpPr>
          <p:nvPr>
            <p:ph type="sldNum" sz="quarter" idx="12"/>
          </p:nvPr>
        </p:nvSpPr>
        <p:spPr/>
        <p:txBody>
          <a:bodyPr/>
          <a:lstStyle/>
          <a:p>
            <a:fld id="{48487B13-83D6-4B87-9D2C-68EF4D2E78E1}" type="slidenum">
              <a:rPr lang="en-ZA" smtClean="0"/>
              <a:t>‹#›</a:t>
            </a:fld>
            <a:endParaRPr lang="en-ZA"/>
          </a:p>
        </p:txBody>
      </p:sp>
    </p:spTree>
    <p:extLst>
      <p:ext uri="{BB962C8B-B14F-4D97-AF65-F5344CB8AC3E}">
        <p14:creationId xmlns:p14="http://schemas.microsoft.com/office/powerpoint/2010/main" val="314433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DDDC3F-50D7-4446-B6D7-69B0D28A24B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C9413FD9-A229-4ABE-B4DD-A015CF8AA7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DA3A2C8-60A7-4DEB-9575-52BDDFDC8E6D}"/>
              </a:ext>
            </a:extLst>
          </p:cNvPr>
          <p:cNvSpPr>
            <a:spLocks noGrp="1"/>
          </p:cNvSpPr>
          <p:nvPr>
            <p:ph type="dt" sz="half" idx="10"/>
          </p:nvPr>
        </p:nvSpPr>
        <p:spPr/>
        <p:txBody>
          <a:bodyPr/>
          <a:lstStyle/>
          <a:p>
            <a:fld id="{BEA032D9-7185-4BAE-B474-989A2EA30DFE}" type="datetimeFigureOut">
              <a:rPr lang="en-ZA" smtClean="0"/>
              <a:t>2023/01/20</a:t>
            </a:fld>
            <a:endParaRPr lang="en-ZA"/>
          </a:p>
        </p:txBody>
      </p:sp>
      <p:sp>
        <p:nvSpPr>
          <p:cNvPr id="5" name="Footer Placeholder 4">
            <a:extLst>
              <a:ext uri="{FF2B5EF4-FFF2-40B4-BE49-F238E27FC236}">
                <a16:creationId xmlns:a16="http://schemas.microsoft.com/office/drawing/2014/main" id="{81E54C39-EF54-41A7-8B16-15AC5CF3DE7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AAB3479-EB36-4E7C-90AE-EE9368F4B3D6}"/>
              </a:ext>
            </a:extLst>
          </p:cNvPr>
          <p:cNvSpPr>
            <a:spLocks noGrp="1"/>
          </p:cNvSpPr>
          <p:nvPr>
            <p:ph type="sldNum" sz="quarter" idx="12"/>
          </p:nvPr>
        </p:nvSpPr>
        <p:spPr/>
        <p:txBody>
          <a:bodyPr/>
          <a:lstStyle/>
          <a:p>
            <a:fld id="{48487B13-83D6-4B87-9D2C-68EF4D2E78E1}" type="slidenum">
              <a:rPr lang="en-ZA" smtClean="0"/>
              <a:t>‹#›</a:t>
            </a:fld>
            <a:endParaRPr lang="en-ZA"/>
          </a:p>
        </p:txBody>
      </p:sp>
    </p:spTree>
    <p:extLst>
      <p:ext uri="{BB962C8B-B14F-4D97-AF65-F5344CB8AC3E}">
        <p14:creationId xmlns:p14="http://schemas.microsoft.com/office/powerpoint/2010/main" val="1523168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595D0-DAE2-4F59-BF6A-C49CA2C3158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47A33B31-A1F7-4DF0-ADA8-02C622666E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83EA73B-534A-45D5-B908-9488D6F12D6E}"/>
              </a:ext>
            </a:extLst>
          </p:cNvPr>
          <p:cNvSpPr>
            <a:spLocks noGrp="1"/>
          </p:cNvSpPr>
          <p:nvPr>
            <p:ph type="dt" sz="half" idx="10"/>
          </p:nvPr>
        </p:nvSpPr>
        <p:spPr/>
        <p:txBody>
          <a:bodyPr/>
          <a:lstStyle/>
          <a:p>
            <a:fld id="{BEA032D9-7185-4BAE-B474-989A2EA30DFE}" type="datetimeFigureOut">
              <a:rPr lang="en-ZA" smtClean="0"/>
              <a:t>2023/01/20</a:t>
            </a:fld>
            <a:endParaRPr lang="en-ZA"/>
          </a:p>
        </p:txBody>
      </p:sp>
      <p:sp>
        <p:nvSpPr>
          <p:cNvPr id="5" name="Footer Placeholder 4">
            <a:extLst>
              <a:ext uri="{FF2B5EF4-FFF2-40B4-BE49-F238E27FC236}">
                <a16:creationId xmlns:a16="http://schemas.microsoft.com/office/drawing/2014/main" id="{DBAFF631-7BE2-4514-B46B-8F117E152E6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5BA022F-7118-483D-A150-647210E637A3}"/>
              </a:ext>
            </a:extLst>
          </p:cNvPr>
          <p:cNvSpPr>
            <a:spLocks noGrp="1"/>
          </p:cNvSpPr>
          <p:nvPr>
            <p:ph type="sldNum" sz="quarter" idx="12"/>
          </p:nvPr>
        </p:nvSpPr>
        <p:spPr/>
        <p:txBody>
          <a:bodyPr/>
          <a:lstStyle/>
          <a:p>
            <a:fld id="{48487B13-83D6-4B87-9D2C-68EF4D2E78E1}" type="slidenum">
              <a:rPr lang="en-ZA" smtClean="0"/>
              <a:t>‹#›</a:t>
            </a:fld>
            <a:endParaRPr lang="en-ZA"/>
          </a:p>
        </p:txBody>
      </p:sp>
    </p:spTree>
    <p:extLst>
      <p:ext uri="{BB962C8B-B14F-4D97-AF65-F5344CB8AC3E}">
        <p14:creationId xmlns:p14="http://schemas.microsoft.com/office/powerpoint/2010/main" val="405106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A7AD7-10DC-4EB7-B1C9-E832BEA6F6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A147788F-FF12-426D-8682-51EBC589B6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E2DD54-BFA5-4A0F-A96A-C78AE8987F03}"/>
              </a:ext>
            </a:extLst>
          </p:cNvPr>
          <p:cNvSpPr>
            <a:spLocks noGrp="1"/>
          </p:cNvSpPr>
          <p:nvPr>
            <p:ph type="dt" sz="half" idx="10"/>
          </p:nvPr>
        </p:nvSpPr>
        <p:spPr/>
        <p:txBody>
          <a:bodyPr/>
          <a:lstStyle/>
          <a:p>
            <a:fld id="{BEA032D9-7185-4BAE-B474-989A2EA30DFE}" type="datetimeFigureOut">
              <a:rPr lang="en-ZA" smtClean="0"/>
              <a:t>2023/01/20</a:t>
            </a:fld>
            <a:endParaRPr lang="en-ZA"/>
          </a:p>
        </p:txBody>
      </p:sp>
      <p:sp>
        <p:nvSpPr>
          <p:cNvPr id="5" name="Footer Placeholder 4">
            <a:extLst>
              <a:ext uri="{FF2B5EF4-FFF2-40B4-BE49-F238E27FC236}">
                <a16:creationId xmlns:a16="http://schemas.microsoft.com/office/drawing/2014/main" id="{183175AF-1262-47B5-B115-2D2646AE5EF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EC7BEAE-7B4C-4EA0-8F9E-3C8CC8D99D4B}"/>
              </a:ext>
            </a:extLst>
          </p:cNvPr>
          <p:cNvSpPr>
            <a:spLocks noGrp="1"/>
          </p:cNvSpPr>
          <p:nvPr>
            <p:ph type="sldNum" sz="quarter" idx="12"/>
          </p:nvPr>
        </p:nvSpPr>
        <p:spPr/>
        <p:txBody>
          <a:bodyPr/>
          <a:lstStyle/>
          <a:p>
            <a:fld id="{48487B13-83D6-4B87-9D2C-68EF4D2E78E1}" type="slidenum">
              <a:rPr lang="en-ZA" smtClean="0"/>
              <a:t>‹#›</a:t>
            </a:fld>
            <a:endParaRPr lang="en-ZA"/>
          </a:p>
        </p:txBody>
      </p:sp>
    </p:spTree>
    <p:extLst>
      <p:ext uri="{BB962C8B-B14F-4D97-AF65-F5344CB8AC3E}">
        <p14:creationId xmlns:p14="http://schemas.microsoft.com/office/powerpoint/2010/main" val="1296295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34F55-3CF1-49E4-90DE-2BD6A1230C5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6806BAA7-3A21-42A9-88BE-2A15060AC4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76DD71BC-8403-4D23-B515-27CF9C549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00BB521E-6AEB-4241-B8E6-DA1991B91CBF}"/>
              </a:ext>
            </a:extLst>
          </p:cNvPr>
          <p:cNvSpPr>
            <a:spLocks noGrp="1"/>
          </p:cNvSpPr>
          <p:nvPr>
            <p:ph type="dt" sz="half" idx="10"/>
          </p:nvPr>
        </p:nvSpPr>
        <p:spPr/>
        <p:txBody>
          <a:bodyPr/>
          <a:lstStyle/>
          <a:p>
            <a:fld id="{BEA032D9-7185-4BAE-B474-989A2EA30DFE}" type="datetimeFigureOut">
              <a:rPr lang="en-ZA" smtClean="0"/>
              <a:t>2023/01/20</a:t>
            </a:fld>
            <a:endParaRPr lang="en-ZA"/>
          </a:p>
        </p:txBody>
      </p:sp>
      <p:sp>
        <p:nvSpPr>
          <p:cNvPr id="6" name="Footer Placeholder 5">
            <a:extLst>
              <a:ext uri="{FF2B5EF4-FFF2-40B4-BE49-F238E27FC236}">
                <a16:creationId xmlns:a16="http://schemas.microsoft.com/office/drawing/2014/main" id="{974AC5FE-A17E-48E4-B0AF-001949989D7C}"/>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FEB573B1-D0AF-4F8B-BDD5-ACB0669A6159}"/>
              </a:ext>
            </a:extLst>
          </p:cNvPr>
          <p:cNvSpPr>
            <a:spLocks noGrp="1"/>
          </p:cNvSpPr>
          <p:nvPr>
            <p:ph type="sldNum" sz="quarter" idx="12"/>
          </p:nvPr>
        </p:nvSpPr>
        <p:spPr/>
        <p:txBody>
          <a:bodyPr/>
          <a:lstStyle/>
          <a:p>
            <a:fld id="{48487B13-83D6-4B87-9D2C-68EF4D2E78E1}" type="slidenum">
              <a:rPr lang="en-ZA" smtClean="0"/>
              <a:t>‹#›</a:t>
            </a:fld>
            <a:endParaRPr lang="en-ZA"/>
          </a:p>
        </p:txBody>
      </p:sp>
    </p:spTree>
    <p:extLst>
      <p:ext uri="{BB962C8B-B14F-4D97-AF65-F5344CB8AC3E}">
        <p14:creationId xmlns:p14="http://schemas.microsoft.com/office/powerpoint/2010/main" val="3685010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1D5DE-FEC5-48B7-8A99-16D945C4F15B}"/>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DCF63D41-370D-4E57-9212-24B5120D4C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99CB51-A5F8-4967-BEBA-E06476A4DC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12EA06A5-0481-4AEB-A4EA-32D8538E8E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9D798C-7826-4974-A17F-6A046E366D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59D5F7-C2A1-4B32-9877-68F5A2F8BFE0}"/>
              </a:ext>
            </a:extLst>
          </p:cNvPr>
          <p:cNvSpPr>
            <a:spLocks noGrp="1"/>
          </p:cNvSpPr>
          <p:nvPr>
            <p:ph type="dt" sz="half" idx="10"/>
          </p:nvPr>
        </p:nvSpPr>
        <p:spPr/>
        <p:txBody>
          <a:bodyPr/>
          <a:lstStyle/>
          <a:p>
            <a:fld id="{BEA032D9-7185-4BAE-B474-989A2EA30DFE}" type="datetimeFigureOut">
              <a:rPr lang="en-ZA" smtClean="0"/>
              <a:t>2023/01/20</a:t>
            </a:fld>
            <a:endParaRPr lang="en-ZA"/>
          </a:p>
        </p:txBody>
      </p:sp>
      <p:sp>
        <p:nvSpPr>
          <p:cNvPr id="8" name="Footer Placeholder 7">
            <a:extLst>
              <a:ext uri="{FF2B5EF4-FFF2-40B4-BE49-F238E27FC236}">
                <a16:creationId xmlns:a16="http://schemas.microsoft.com/office/drawing/2014/main" id="{3D46FAF1-AA19-476F-AFB1-EDC5FD5A6F45}"/>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442C82DD-F340-4D5B-8F6D-614CA61EF711}"/>
              </a:ext>
            </a:extLst>
          </p:cNvPr>
          <p:cNvSpPr>
            <a:spLocks noGrp="1"/>
          </p:cNvSpPr>
          <p:nvPr>
            <p:ph type="sldNum" sz="quarter" idx="12"/>
          </p:nvPr>
        </p:nvSpPr>
        <p:spPr/>
        <p:txBody>
          <a:bodyPr/>
          <a:lstStyle/>
          <a:p>
            <a:fld id="{48487B13-83D6-4B87-9D2C-68EF4D2E78E1}" type="slidenum">
              <a:rPr lang="en-ZA" smtClean="0"/>
              <a:t>‹#›</a:t>
            </a:fld>
            <a:endParaRPr lang="en-ZA"/>
          </a:p>
        </p:txBody>
      </p:sp>
    </p:spTree>
    <p:extLst>
      <p:ext uri="{BB962C8B-B14F-4D97-AF65-F5344CB8AC3E}">
        <p14:creationId xmlns:p14="http://schemas.microsoft.com/office/powerpoint/2010/main" val="3782506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EE790-B8EB-437C-9489-3F5048ED264C}"/>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E6D3A40A-7F96-47CA-B71F-6458B56991DD}"/>
              </a:ext>
            </a:extLst>
          </p:cNvPr>
          <p:cNvSpPr>
            <a:spLocks noGrp="1"/>
          </p:cNvSpPr>
          <p:nvPr>
            <p:ph type="dt" sz="half" idx="10"/>
          </p:nvPr>
        </p:nvSpPr>
        <p:spPr/>
        <p:txBody>
          <a:bodyPr/>
          <a:lstStyle/>
          <a:p>
            <a:fld id="{BEA032D9-7185-4BAE-B474-989A2EA30DFE}" type="datetimeFigureOut">
              <a:rPr lang="en-ZA" smtClean="0"/>
              <a:t>2023/01/20</a:t>
            </a:fld>
            <a:endParaRPr lang="en-ZA"/>
          </a:p>
        </p:txBody>
      </p:sp>
      <p:sp>
        <p:nvSpPr>
          <p:cNvPr id="4" name="Footer Placeholder 3">
            <a:extLst>
              <a:ext uri="{FF2B5EF4-FFF2-40B4-BE49-F238E27FC236}">
                <a16:creationId xmlns:a16="http://schemas.microsoft.com/office/drawing/2014/main" id="{0982CB09-A910-4722-BEF3-2B2F27E020B2}"/>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617F6547-C38A-4020-AFE6-EBD5F996CE81}"/>
              </a:ext>
            </a:extLst>
          </p:cNvPr>
          <p:cNvSpPr>
            <a:spLocks noGrp="1"/>
          </p:cNvSpPr>
          <p:nvPr>
            <p:ph type="sldNum" sz="quarter" idx="12"/>
          </p:nvPr>
        </p:nvSpPr>
        <p:spPr/>
        <p:txBody>
          <a:bodyPr/>
          <a:lstStyle/>
          <a:p>
            <a:fld id="{48487B13-83D6-4B87-9D2C-68EF4D2E78E1}" type="slidenum">
              <a:rPr lang="en-ZA" smtClean="0"/>
              <a:t>‹#›</a:t>
            </a:fld>
            <a:endParaRPr lang="en-ZA"/>
          </a:p>
        </p:txBody>
      </p:sp>
    </p:spTree>
    <p:extLst>
      <p:ext uri="{BB962C8B-B14F-4D97-AF65-F5344CB8AC3E}">
        <p14:creationId xmlns:p14="http://schemas.microsoft.com/office/powerpoint/2010/main" val="3318457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A74BEA-9224-47CD-9057-3E3430ED6F88}"/>
              </a:ext>
            </a:extLst>
          </p:cNvPr>
          <p:cNvSpPr>
            <a:spLocks noGrp="1"/>
          </p:cNvSpPr>
          <p:nvPr>
            <p:ph type="dt" sz="half" idx="10"/>
          </p:nvPr>
        </p:nvSpPr>
        <p:spPr/>
        <p:txBody>
          <a:bodyPr/>
          <a:lstStyle/>
          <a:p>
            <a:fld id="{BEA032D9-7185-4BAE-B474-989A2EA30DFE}" type="datetimeFigureOut">
              <a:rPr lang="en-ZA" smtClean="0"/>
              <a:t>2023/01/20</a:t>
            </a:fld>
            <a:endParaRPr lang="en-ZA"/>
          </a:p>
        </p:txBody>
      </p:sp>
      <p:sp>
        <p:nvSpPr>
          <p:cNvPr id="3" name="Footer Placeholder 2">
            <a:extLst>
              <a:ext uri="{FF2B5EF4-FFF2-40B4-BE49-F238E27FC236}">
                <a16:creationId xmlns:a16="http://schemas.microsoft.com/office/drawing/2014/main" id="{62B5E582-5E65-4AFD-B96F-C73807963F47}"/>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D22FF1AB-1F7D-4541-B090-09D65B4CF07B}"/>
              </a:ext>
            </a:extLst>
          </p:cNvPr>
          <p:cNvSpPr>
            <a:spLocks noGrp="1"/>
          </p:cNvSpPr>
          <p:nvPr>
            <p:ph type="sldNum" sz="quarter" idx="12"/>
          </p:nvPr>
        </p:nvSpPr>
        <p:spPr/>
        <p:txBody>
          <a:bodyPr/>
          <a:lstStyle/>
          <a:p>
            <a:fld id="{48487B13-83D6-4B87-9D2C-68EF4D2E78E1}" type="slidenum">
              <a:rPr lang="en-ZA" smtClean="0"/>
              <a:t>‹#›</a:t>
            </a:fld>
            <a:endParaRPr lang="en-ZA"/>
          </a:p>
        </p:txBody>
      </p:sp>
    </p:spTree>
    <p:extLst>
      <p:ext uri="{BB962C8B-B14F-4D97-AF65-F5344CB8AC3E}">
        <p14:creationId xmlns:p14="http://schemas.microsoft.com/office/powerpoint/2010/main" val="3592013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9E918-BC7E-4490-AEA7-8C8A4FFCD5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C383B309-014A-4B77-BB96-33793D1FF3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18D70EEA-64CF-4C59-B839-B7B0E98F5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BFF844-DBB7-47A8-8052-2062CAAE2C9B}"/>
              </a:ext>
            </a:extLst>
          </p:cNvPr>
          <p:cNvSpPr>
            <a:spLocks noGrp="1"/>
          </p:cNvSpPr>
          <p:nvPr>
            <p:ph type="dt" sz="half" idx="10"/>
          </p:nvPr>
        </p:nvSpPr>
        <p:spPr/>
        <p:txBody>
          <a:bodyPr/>
          <a:lstStyle/>
          <a:p>
            <a:fld id="{BEA032D9-7185-4BAE-B474-989A2EA30DFE}" type="datetimeFigureOut">
              <a:rPr lang="en-ZA" smtClean="0"/>
              <a:t>2023/01/20</a:t>
            </a:fld>
            <a:endParaRPr lang="en-ZA"/>
          </a:p>
        </p:txBody>
      </p:sp>
      <p:sp>
        <p:nvSpPr>
          <p:cNvPr id="6" name="Footer Placeholder 5">
            <a:extLst>
              <a:ext uri="{FF2B5EF4-FFF2-40B4-BE49-F238E27FC236}">
                <a16:creationId xmlns:a16="http://schemas.microsoft.com/office/drawing/2014/main" id="{23F7A194-8D55-4A0E-AF9C-884D5D4872D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927E224C-4EA7-4CCB-9D12-9BA21433BA7E}"/>
              </a:ext>
            </a:extLst>
          </p:cNvPr>
          <p:cNvSpPr>
            <a:spLocks noGrp="1"/>
          </p:cNvSpPr>
          <p:nvPr>
            <p:ph type="sldNum" sz="quarter" idx="12"/>
          </p:nvPr>
        </p:nvSpPr>
        <p:spPr/>
        <p:txBody>
          <a:bodyPr/>
          <a:lstStyle/>
          <a:p>
            <a:fld id="{48487B13-83D6-4B87-9D2C-68EF4D2E78E1}" type="slidenum">
              <a:rPr lang="en-ZA" smtClean="0"/>
              <a:t>‹#›</a:t>
            </a:fld>
            <a:endParaRPr lang="en-ZA"/>
          </a:p>
        </p:txBody>
      </p:sp>
    </p:spTree>
    <p:extLst>
      <p:ext uri="{BB962C8B-B14F-4D97-AF65-F5344CB8AC3E}">
        <p14:creationId xmlns:p14="http://schemas.microsoft.com/office/powerpoint/2010/main" val="3590086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704F9-6E5B-4433-A252-B8979EA1A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733C976A-87BE-43A2-95A8-4CF5C1E76E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23CAC91F-97C6-496F-B2EE-F36905F17E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E5740C-821E-47F1-9EB3-B22491D5F485}"/>
              </a:ext>
            </a:extLst>
          </p:cNvPr>
          <p:cNvSpPr>
            <a:spLocks noGrp="1"/>
          </p:cNvSpPr>
          <p:nvPr>
            <p:ph type="dt" sz="half" idx="10"/>
          </p:nvPr>
        </p:nvSpPr>
        <p:spPr/>
        <p:txBody>
          <a:bodyPr/>
          <a:lstStyle/>
          <a:p>
            <a:fld id="{BEA032D9-7185-4BAE-B474-989A2EA30DFE}" type="datetimeFigureOut">
              <a:rPr lang="en-ZA" smtClean="0"/>
              <a:t>2023/01/20</a:t>
            </a:fld>
            <a:endParaRPr lang="en-ZA"/>
          </a:p>
        </p:txBody>
      </p:sp>
      <p:sp>
        <p:nvSpPr>
          <p:cNvPr id="6" name="Footer Placeholder 5">
            <a:extLst>
              <a:ext uri="{FF2B5EF4-FFF2-40B4-BE49-F238E27FC236}">
                <a16:creationId xmlns:a16="http://schemas.microsoft.com/office/drawing/2014/main" id="{C3751CAC-FCBB-4479-BE0A-D0D1A1C08A5B}"/>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7BED2A64-6D48-4120-9066-AB351A93DAB8}"/>
              </a:ext>
            </a:extLst>
          </p:cNvPr>
          <p:cNvSpPr>
            <a:spLocks noGrp="1"/>
          </p:cNvSpPr>
          <p:nvPr>
            <p:ph type="sldNum" sz="quarter" idx="12"/>
          </p:nvPr>
        </p:nvSpPr>
        <p:spPr/>
        <p:txBody>
          <a:bodyPr/>
          <a:lstStyle/>
          <a:p>
            <a:fld id="{48487B13-83D6-4B87-9D2C-68EF4D2E78E1}" type="slidenum">
              <a:rPr lang="en-ZA" smtClean="0"/>
              <a:t>‹#›</a:t>
            </a:fld>
            <a:endParaRPr lang="en-ZA"/>
          </a:p>
        </p:txBody>
      </p:sp>
    </p:spTree>
    <p:extLst>
      <p:ext uri="{BB962C8B-B14F-4D97-AF65-F5344CB8AC3E}">
        <p14:creationId xmlns:p14="http://schemas.microsoft.com/office/powerpoint/2010/main" val="1289902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2174C0-98EC-4D20-82A6-80C6983E91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DC865766-3D19-41AB-B6E4-FD76BC9B37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CF58E67-C396-4B06-9A00-4F5A493B2D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A032D9-7185-4BAE-B474-989A2EA30DFE}" type="datetimeFigureOut">
              <a:rPr lang="en-ZA" smtClean="0"/>
              <a:t>2023/01/20</a:t>
            </a:fld>
            <a:endParaRPr lang="en-ZA"/>
          </a:p>
        </p:txBody>
      </p:sp>
      <p:sp>
        <p:nvSpPr>
          <p:cNvPr id="5" name="Footer Placeholder 4">
            <a:extLst>
              <a:ext uri="{FF2B5EF4-FFF2-40B4-BE49-F238E27FC236}">
                <a16:creationId xmlns:a16="http://schemas.microsoft.com/office/drawing/2014/main" id="{BEE2A1D9-0E2E-4F79-AC9F-0F64B1DAFA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E8D97C24-2A1D-4F2A-86DA-8AD6517ED2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87B13-83D6-4B87-9D2C-68EF4D2E78E1}" type="slidenum">
              <a:rPr lang="en-ZA" smtClean="0"/>
              <a:t>‹#›</a:t>
            </a:fld>
            <a:endParaRPr lang="en-ZA"/>
          </a:p>
        </p:txBody>
      </p:sp>
    </p:spTree>
    <p:extLst>
      <p:ext uri="{BB962C8B-B14F-4D97-AF65-F5344CB8AC3E}">
        <p14:creationId xmlns:p14="http://schemas.microsoft.com/office/powerpoint/2010/main" val="2448217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EB131-277B-D6D7-DF3C-ED2F7333C553}"/>
              </a:ext>
            </a:extLst>
          </p:cNvPr>
          <p:cNvSpPr>
            <a:spLocks noGrp="1"/>
          </p:cNvSpPr>
          <p:nvPr>
            <p:ph type="title"/>
          </p:nvPr>
        </p:nvSpPr>
        <p:spPr/>
        <p:txBody>
          <a:bodyPr/>
          <a:lstStyle/>
          <a:p>
            <a:r>
              <a:rPr lang="en-IN" dirty="0"/>
              <a:t>05-8</a:t>
            </a:r>
          </a:p>
        </p:txBody>
      </p:sp>
      <p:sp>
        <p:nvSpPr>
          <p:cNvPr id="3" name="Content Placeholder 2">
            <a:extLst>
              <a:ext uri="{FF2B5EF4-FFF2-40B4-BE49-F238E27FC236}">
                <a16:creationId xmlns:a16="http://schemas.microsoft.com/office/drawing/2014/main" id="{089612D5-D518-B185-F9BA-7DFD430EAE1E}"/>
              </a:ext>
            </a:extLst>
          </p:cNvPr>
          <p:cNvSpPr>
            <a:spLocks noGrp="1"/>
          </p:cNvSpPr>
          <p:nvPr>
            <p:ph idx="1"/>
          </p:nvPr>
        </p:nvSpPr>
        <p:spPr/>
        <p:txBody>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478457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D51BC2-0FBE-473C-8CA6-0F4C4F6D6EE6}"/>
              </a:ext>
            </a:extLst>
          </p:cNvPr>
          <p:cNvPicPr>
            <a:picLocks noChangeAspect="1"/>
          </p:cNvPicPr>
          <p:nvPr/>
        </p:nvPicPr>
        <p:blipFill>
          <a:blip r:embed="rId3"/>
          <a:stretch>
            <a:fillRect/>
          </a:stretch>
        </p:blipFill>
        <p:spPr>
          <a:xfrm>
            <a:off x="-1" y="0"/>
            <a:ext cx="12727459" cy="6858000"/>
          </a:xfrm>
          <a:prstGeom prst="rect">
            <a:avLst/>
          </a:prstGeom>
        </p:spPr>
      </p:pic>
      <p:sp>
        <p:nvSpPr>
          <p:cNvPr id="4" name="TextBox 3">
            <a:extLst>
              <a:ext uri="{FF2B5EF4-FFF2-40B4-BE49-F238E27FC236}">
                <a16:creationId xmlns:a16="http://schemas.microsoft.com/office/drawing/2014/main" id="{6BCEF510-8D9D-4E64-81E1-851E3E0F4548}"/>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Genesis </a:t>
            </a:r>
            <a:r>
              <a:rPr lang="en-ZA" sz="3200" b="1" i="0" cap="all" dirty="0">
                <a:solidFill>
                  <a:schemeClr val="bg1"/>
                </a:solidFill>
                <a:effectLst/>
                <a:latin typeface="Microsoft Himalaya "/>
                <a:cs typeface="+mj-cs"/>
              </a:rPr>
              <a:t>18:20</a:t>
            </a:r>
            <a:endParaRPr lang="en-ZA" sz="3200" dirty="0">
              <a:solidFill>
                <a:schemeClr val="bg1"/>
              </a:solidFill>
            </a:endParaRPr>
          </a:p>
          <a:p>
            <a:endParaRPr lang="en-IN" dirty="0"/>
          </a:p>
        </p:txBody>
      </p:sp>
    </p:spTree>
    <p:extLst>
      <p:ext uri="{BB962C8B-B14F-4D97-AF65-F5344CB8AC3E}">
        <p14:creationId xmlns:p14="http://schemas.microsoft.com/office/powerpoint/2010/main" val="1660849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3600" dirty="0">
                <a:solidFill>
                  <a:srgbClr val="000000"/>
                </a:solidFill>
                <a:effectLst/>
                <a:latin typeface="Calibri" panose="020F0502020204030204" pitchFamily="34" charset="0"/>
                <a:ea typeface="Calibri" panose="020F0502020204030204" pitchFamily="34" charset="0"/>
                <a:cs typeface="Microsoft Himalaya" panose="01010100010101010101" pitchFamily="2" charset="0"/>
              </a:rPr>
              <a:t>Sodom is the place where Lot Lives. Abraham begs God to save Sodom from destruction. “Would you really destroy the righteous along with the wicked? What if there are even 50 good people in that city? Do they deserve to be destroyed.</a:t>
            </a:r>
            <a:endParaRPr lang="en-ZA" sz="3600" dirty="0">
              <a:effectLst/>
              <a:latin typeface="Calibri" panose="020F0502020204030204" pitchFamily="34" charset="0"/>
              <a:ea typeface="Calibri" panose="020F0502020204030204" pitchFamily="34" charset="0"/>
              <a:cs typeface="Microsoft Himalaya" panose="01010100010101010101" pitchFamily="2" charset="0"/>
            </a:endParaRPr>
          </a:p>
        </p:txBody>
      </p:sp>
    </p:spTree>
    <p:extLst>
      <p:ext uri="{BB962C8B-B14F-4D97-AF65-F5344CB8AC3E}">
        <p14:creationId xmlns:p14="http://schemas.microsoft.com/office/powerpoint/2010/main" val="3461580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34123A-FB25-4DE0-93DB-F5DA1585BD48}"/>
              </a:ext>
            </a:extLst>
          </p:cNvPr>
          <p:cNvPicPr>
            <a:picLocks noChangeAspect="1"/>
          </p:cNvPicPr>
          <p:nvPr/>
        </p:nvPicPr>
        <p:blipFill>
          <a:blip r:embed="rId3"/>
          <a:stretch>
            <a:fillRect/>
          </a:stretch>
        </p:blipFill>
        <p:spPr>
          <a:xfrm>
            <a:off x="0" y="0"/>
            <a:ext cx="13373100" cy="6858000"/>
          </a:xfrm>
          <a:prstGeom prst="rect">
            <a:avLst/>
          </a:prstGeom>
        </p:spPr>
      </p:pic>
    </p:spTree>
    <p:extLst>
      <p:ext uri="{BB962C8B-B14F-4D97-AF65-F5344CB8AC3E}">
        <p14:creationId xmlns:p14="http://schemas.microsoft.com/office/powerpoint/2010/main" val="737089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a:lnSpc>
                <a:spcPct val="115000"/>
              </a:lnSpc>
              <a:spcAft>
                <a:spcPts val="1000"/>
              </a:spcAft>
            </a:pPr>
            <a:r>
              <a:rPr lang="en-US" sz="4000" b="0" i="0" dirty="0">
                <a:solidFill>
                  <a:srgbClr val="777A7B"/>
                </a:solidFill>
                <a:effectLst/>
                <a:latin typeface="Arial" panose="020B0604020202020204" pitchFamily="34" charset="0"/>
              </a:rPr>
              <a:t>26</a:t>
            </a:r>
            <a:r>
              <a:rPr lang="en-US" sz="4000" b="0" i="0" dirty="0">
                <a:solidFill>
                  <a:srgbClr val="121212"/>
                </a:solidFill>
                <a:effectLst/>
                <a:latin typeface="Arial" panose="020B0604020202020204" pitchFamily="34" charset="0"/>
              </a:rPr>
              <a:t>Yahweh said, “If I find in Sodom fifty righteous within the city, then I will spare the whole place for their sake.”</a:t>
            </a:r>
            <a:endParaRPr lang="en-ZA" sz="4000" dirty="0">
              <a:effectLst/>
              <a:latin typeface="Calibri" panose="020F0502020204030204" pitchFamily="34" charset="0"/>
              <a:ea typeface="Calibri" panose="020F0502020204030204" pitchFamily="34" charset="0"/>
              <a:cs typeface="Microsoft Himalaya" panose="01010100010101010101" pitchFamily="2" charset="0"/>
            </a:endParaRPr>
          </a:p>
        </p:txBody>
      </p:sp>
    </p:spTree>
    <p:extLst>
      <p:ext uri="{BB962C8B-B14F-4D97-AF65-F5344CB8AC3E}">
        <p14:creationId xmlns:p14="http://schemas.microsoft.com/office/powerpoint/2010/main" val="487675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E2B08C-5771-4937-B190-D4BD1297D738}"/>
              </a:ext>
            </a:extLst>
          </p:cNvPr>
          <p:cNvPicPr>
            <a:picLocks noChangeAspect="1"/>
          </p:cNvPicPr>
          <p:nvPr/>
        </p:nvPicPr>
        <p:blipFill>
          <a:blip r:embed="rId3"/>
          <a:stretch>
            <a:fillRect/>
          </a:stretch>
        </p:blipFill>
        <p:spPr>
          <a:xfrm>
            <a:off x="-1" y="0"/>
            <a:ext cx="12297103" cy="6858000"/>
          </a:xfrm>
          <a:prstGeom prst="rect">
            <a:avLst/>
          </a:prstGeom>
        </p:spPr>
      </p:pic>
      <p:sp>
        <p:nvSpPr>
          <p:cNvPr id="4" name="TextBox 3">
            <a:extLst>
              <a:ext uri="{FF2B5EF4-FFF2-40B4-BE49-F238E27FC236}">
                <a16:creationId xmlns:a16="http://schemas.microsoft.com/office/drawing/2014/main" id="{B871D0CF-0FBF-4A73-B81F-02D5E6D7C1FC}"/>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Genesis </a:t>
            </a:r>
            <a:r>
              <a:rPr lang="en-ZA" sz="3200" b="1" i="0" cap="all" dirty="0">
                <a:solidFill>
                  <a:schemeClr val="bg1"/>
                </a:solidFill>
                <a:effectLst/>
                <a:latin typeface="Microsoft Himalaya "/>
                <a:cs typeface="+mj-cs"/>
              </a:rPr>
              <a:t>18:26</a:t>
            </a:r>
            <a:endParaRPr lang="en-ZA" sz="3200" dirty="0">
              <a:solidFill>
                <a:schemeClr val="bg1"/>
              </a:solidFill>
            </a:endParaRPr>
          </a:p>
          <a:p>
            <a:endParaRPr lang="en-IN" dirty="0"/>
          </a:p>
        </p:txBody>
      </p:sp>
    </p:spTree>
    <p:extLst>
      <p:ext uri="{BB962C8B-B14F-4D97-AF65-F5344CB8AC3E}">
        <p14:creationId xmlns:p14="http://schemas.microsoft.com/office/powerpoint/2010/main" val="4054582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algn="l"/>
            <a:r>
              <a:rPr lang="en-US" sz="4400" b="0" i="0" dirty="0">
                <a:solidFill>
                  <a:srgbClr val="777A7B"/>
                </a:solidFill>
                <a:effectLst/>
                <a:latin typeface="Arial" panose="020B0604020202020204" pitchFamily="34" charset="0"/>
              </a:rPr>
              <a:t>28</a:t>
            </a:r>
            <a:r>
              <a:rPr lang="en-US" sz="4400" b="0" i="0" dirty="0">
                <a:solidFill>
                  <a:srgbClr val="121212"/>
                </a:solidFill>
                <a:effectLst/>
                <a:latin typeface="Arial" panose="020B0604020202020204" pitchFamily="34" charset="0"/>
              </a:rPr>
              <a:t>What if there will lack five of the fifty righteous? Will you destroy all the city for lack of five?”</a:t>
            </a:r>
          </a:p>
          <a:p>
            <a:pPr algn="l"/>
            <a:r>
              <a:rPr lang="en-US" sz="4400" b="0" i="0" dirty="0">
                <a:solidFill>
                  <a:srgbClr val="121212"/>
                </a:solidFill>
                <a:effectLst/>
                <a:latin typeface="Arial" panose="020B0604020202020204" pitchFamily="34" charset="0"/>
              </a:rPr>
              <a:t>He said, “I will not destroy it if I find forty-five there.”</a:t>
            </a:r>
          </a:p>
        </p:txBody>
      </p:sp>
    </p:spTree>
    <p:extLst>
      <p:ext uri="{BB962C8B-B14F-4D97-AF65-F5344CB8AC3E}">
        <p14:creationId xmlns:p14="http://schemas.microsoft.com/office/powerpoint/2010/main" val="365017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344C0B-A257-4C72-9EC6-E29EE8F3956D}"/>
              </a:ext>
            </a:extLst>
          </p:cNvPr>
          <p:cNvPicPr>
            <a:picLocks noChangeAspect="1"/>
          </p:cNvPicPr>
          <p:nvPr/>
        </p:nvPicPr>
        <p:blipFill>
          <a:blip r:embed="rId3"/>
          <a:stretch>
            <a:fillRect/>
          </a:stretch>
        </p:blipFill>
        <p:spPr>
          <a:xfrm>
            <a:off x="0" y="0"/>
            <a:ext cx="12323774" cy="6858000"/>
          </a:xfrm>
          <a:prstGeom prst="rect">
            <a:avLst/>
          </a:prstGeom>
        </p:spPr>
      </p:pic>
      <p:sp>
        <p:nvSpPr>
          <p:cNvPr id="4" name="TextBox 3">
            <a:extLst>
              <a:ext uri="{FF2B5EF4-FFF2-40B4-BE49-F238E27FC236}">
                <a16:creationId xmlns:a16="http://schemas.microsoft.com/office/drawing/2014/main" id="{4EB2764D-E6B6-46CC-80C7-EB7AE13C9BD0}"/>
              </a:ext>
            </a:extLst>
          </p:cNvPr>
          <p:cNvSpPr txBox="1"/>
          <p:nvPr/>
        </p:nvSpPr>
        <p:spPr>
          <a:xfrm>
            <a:off x="1986455" y="0"/>
            <a:ext cx="3116424" cy="861774"/>
          </a:xfrm>
          <a:prstGeom prst="rect">
            <a:avLst/>
          </a:prstGeom>
          <a:noFill/>
        </p:spPr>
        <p:txBody>
          <a:bodyPr wrap="square" rtlCol="0">
            <a:spAutoFit/>
          </a:bodyPr>
          <a:lstStyle/>
          <a:p>
            <a:r>
              <a:rPr lang="en-ZA" sz="3200"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Genesis</a:t>
            </a:r>
            <a:r>
              <a:rPr lang="en-ZA" sz="3200" b="1" i="0" cap="all" dirty="0">
                <a:solidFill>
                  <a:schemeClr val="bg1"/>
                </a:solidFill>
                <a:effectLst/>
                <a:latin typeface="Microsoft Himalaya "/>
                <a:cs typeface="+mj-cs"/>
              </a:rPr>
              <a:t> 18:28</a:t>
            </a:r>
            <a:endParaRPr lang="en-ZA" sz="3200" dirty="0">
              <a:solidFill>
                <a:schemeClr val="bg1"/>
              </a:solidFill>
            </a:endParaRPr>
          </a:p>
          <a:p>
            <a:endParaRPr lang="en-IN" dirty="0"/>
          </a:p>
        </p:txBody>
      </p:sp>
    </p:spTree>
    <p:extLst>
      <p:ext uri="{BB962C8B-B14F-4D97-AF65-F5344CB8AC3E}">
        <p14:creationId xmlns:p14="http://schemas.microsoft.com/office/powerpoint/2010/main" val="1044985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algn="l"/>
            <a:r>
              <a:rPr lang="en-US" sz="4400" b="0" i="0" dirty="0">
                <a:solidFill>
                  <a:srgbClr val="777A7B"/>
                </a:solidFill>
                <a:effectLst/>
                <a:latin typeface="Arial" panose="020B0604020202020204" pitchFamily="34" charset="0"/>
              </a:rPr>
              <a:t>29</a:t>
            </a:r>
            <a:r>
              <a:rPr lang="en-US" sz="4400" b="0" i="0" dirty="0">
                <a:solidFill>
                  <a:srgbClr val="121212"/>
                </a:solidFill>
                <a:effectLst/>
                <a:latin typeface="Arial" panose="020B0604020202020204" pitchFamily="34" charset="0"/>
              </a:rPr>
              <a:t>He spoke to him yet again, and said, “What if there are forty found there?”</a:t>
            </a:r>
          </a:p>
          <a:p>
            <a:pPr algn="l"/>
            <a:r>
              <a:rPr lang="en-US" sz="4400" b="0" i="0" dirty="0">
                <a:solidFill>
                  <a:srgbClr val="121212"/>
                </a:solidFill>
                <a:effectLst/>
                <a:latin typeface="Arial" panose="020B0604020202020204" pitchFamily="34" charset="0"/>
              </a:rPr>
              <a:t>He said, “I will not do it for the forty’s sake.”</a:t>
            </a:r>
          </a:p>
        </p:txBody>
      </p:sp>
    </p:spTree>
    <p:extLst>
      <p:ext uri="{BB962C8B-B14F-4D97-AF65-F5344CB8AC3E}">
        <p14:creationId xmlns:p14="http://schemas.microsoft.com/office/powerpoint/2010/main" val="4033616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75EAC0-38AC-4379-BF1F-9CD3FA9427FC}"/>
              </a:ext>
            </a:extLst>
          </p:cNvPr>
          <p:cNvPicPr>
            <a:picLocks noChangeAspect="1"/>
          </p:cNvPicPr>
          <p:nvPr/>
        </p:nvPicPr>
        <p:blipFill>
          <a:blip r:embed="rId3"/>
          <a:stretch>
            <a:fillRect/>
          </a:stretch>
        </p:blipFill>
        <p:spPr>
          <a:xfrm>
            <a:off x="-435429" y="0"/>
            <a:ext cx="13062857" cy="6858000"/>
          </a:xfrm>
          <a:prstGeom prst="rect">
            <a:avLst/>
          </a:prstGeom>
        </p:spPr>
      </p:pic>
      <p:sp>
        <p:nvSpPr>
          <p:cNvPr id="4" name="TextBox 3">
            <a:extLst>
              <a:ext uri="{FF2B5EF4-FFF2-40B4-BE49-F238E27FC236}">
                <a16:creationId xmlns:a16="http://schemas.microsoft.com/office/drawing/2014/main" id="{8C719E3F-6E4E-40EF-9C1A-D7A6FAC6B57B}"/>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Genesis </a:t>
            </a:r>
            <a:r>
              <a:rPr lang="en-ZA" sz="3200" b="1" i="0" cap="all" dirty="0">
                <a:solidFill>
                  <a:schemeClr val="bg1"/>
                </a:solidFill>
                <a:effectLst/>
                <a:latin typeface="Microsoft Himalaya "/>
                <a:cs typeface="+mj-cs"/>
              </a:rPr>
              <a:t>18:29</a:t>
            </a:r>
            <a:endParaRPr lang="en-ZA" sz="3200" dirty="0">
              <a:solidFill>
                <a:schemeClr val="bg1"/>
              </a:solidFill>
            </a:endParaRPr>
          </a:p>
          <a:p>
            <a:endParaRPr lang="en-IN" dirty="0"/>
          </a:p>
        </p:txBody>
      </p:sp>
    </p:spTree>
    <p:extLst>
      <p:ext uri="{BB962C8B-B14F-4D97-AF65-F5344CB8AC3E}">
        <p14:creationId xmlns:p14="http://schemas.microsoft.com/office/powerpoint/2010/main" val="3006868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algn="l"/>
            <a:r>
              <a:rPr lang="en-US" sz="4400" b="0" i="0" dirty="0">
                <a:solidFill>
                  <a:srgbClr val="777A7B"/>
                </a:solidFill>
                <a:effectLst/>
                <a:latin typeface="Arial" panose="020B0604020202020204" pitchFamily="34" charset="0"/>
              </a:rPr>
              <a:t>30</a:t>
            </a:r>
            <a:r>
              <a:rPr lang="en-US" sz="4400" b="0" i="0" dirty="0">
                <a:solidFill>
                  <a:srgbClr val="121212"/>
                </a:solidFill>
                <a:effectLst/>
                <a:latin typeface="Arial" panose="020B0604020202020204" pitchFamily="34" charset="0"/>
              </a:rPr>
              <a:t>He said, “Oh don’t let the Lord be angry, and I will speak. What if there are thirty found there?”</a:t>
            </a:r>
          </a:p>
          <a:p>
            <a:pPr algn="l"/>
            <a:r>
              <a:rPr lang="en-US" sz="4400" b="0" i="0" dirty="0">
                <a:solidFill>
                  <a:srgbClr val="121212"/>
                </a:solidFill>
                <a:effectLst/>
                <a:latin typeface="Arial" panose="020B0604020202020204" pitchFamily="34" charset="0"/>
              </a:rPr>
              <a:t>He said, “I will not do it if I find thirty there.”</a:t>
            </a:r>
          </a:p>
        </p:txBody>
      </p:sp>
    </p:spTree>
    <p:extLst>
      <p:ext uri="{BB962C8B-B14F-4D97-AF65-F5344CB8AC3E}">
        <p14:creationId xmlns:p14="http://schemas.microsoft.com/office/powerpoint/2010/main" val="757088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97ADA-A4C9-46FB-9D18-D0C9767CE08F}"/>
              </a:ext>
            </a:extLst>
          </p:cNvPr>
          <p:cNvSpPr>
            <a:spLocks noGrp="1"/>
          </p:cNvSpPr>
          <p:nvPr>
            <p:ph type="title"/>
          </p:nvPr>
        </p:nvSpPr>
        <p:spPr/>
        <p:txBody>
          <a:bodyPr/>
          <a:lstStyle/>
          <a:p>
            <a:r>
              <a:rPr lang="en-IN" dirty="0"/>
              <a:t>8</a:t>
            </a:r>
          </a:p>
        </p:txBody>
      </p:sp>
      <p:sp>
        <p:nvSpPr>
          <p:cNvPr id="3" name="Content Placeholder 2">
            <a:extLst>
              <a:ext uri="{FF2B5EF4-FFF2-40B4-BE49-F238E27FC236}">
                <a16:creationId xmlns:a16="http://schemas.microsoft.com/office/drawing/2014/main" id="{BF9A238B-3CC8-4B01-92B4-F537560E39AD}"/>
              </a:ext>
            </a:extLst>
          </p:cNvPr>
          <p:cNvSpPr>
            <a:spLocks noGrp="1"/>
          </p:cNvSpPr>
          <p:nvPr>
            <p:ph idx="1"/>
          </p:nvPr>
        </p:nvSpPr>
        <p:spPr/>
        <p:txBody>
          <a:bodyPr/>
          <a:lstStyle/>
          <a:p>
            <a:endParaRPr lang="en-IN"/>
          </a:p>
        </p:txBody>
      </p:sp>
      <p:pic>
        <p:nvPicPr>
          <p:cNvPr id="6" name="Picture 5">
            <a:extLst>
              <a:ext uri="{FF2B5EF4-FFF2-40B4-BE49-F238E27FC236}">
                <a16:creationId xmlns:a16="http://schemas.microsoft.com/office/drawing/2014/main" id="{8FD8A1C3-B150-4A63-B014-01D9F5D6BB89}"/>
              </a:ext>
            </a:extLst>
          </p:cNvPr>
          <p:cNvPicPr>
            <a:picLocks noChangeAspect="1"/>
          </p:cNvPicPr>
          <p:nvPr/>
        </p:nvPicPr>
        <p:blipFill>
          <a:blip r:embed="rId2"/>
          <a:stretch>
            <a:fillRect/>
          </a:stretch>
        </p:blipFill>
        <p:spPr>
          <a:xfrm>
            <a:off x="0" y="0"/>
            <a:ext cx="13050982" cy="6858000"/>
          </a:xfrm>
          <a:prstGeom prst="rect">
            <a:avLst/>
          </a:prstGeom>
        </p:spPr>
      </p:pic>
      <p:sp>
        <p:nvSpPr>
          <p:cNvPr id="4" name="TextBox 3">
            <a:extLst>
              <a:ext uri="{FF2B5EF4-FFF2-40B4-BE49-F238E27FC236}">
                <a16:creationId xmlns:a16="http://schemas.microsoft.com/office/drawing/2014/main" id="{0423BDB3-949B-F360-DAF7-88CC0BC050F7}"/>
              </a:ext>
            </a:extLst>
          </p:cNvPr>
          <p:cNvSpPr txBox="1"/>
          <p:nvPr/>
        </p:nvSpPr>
        <p:spPr>
          <a:xfrm>
            <a:off x="3971925" y="184706"/>
            <a:ext cx="8915400" cy="2831544"/>
          </a:xfrm>
          <a:prstGeom prst="rect">
            <a:avLst/>
          </a:prstGeom>
          <a:noFill/>
        </p:spPr>
        <p:txBody>
          <a:bodyPr wrap="square">
            <a:spAutoFit/>
          </a:bodyPr>
          <a:lstStyle/>
          <a:p>
            <a:r>
              <a:rPr lang="en-ZA" sz="8000"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Abraham bargains with God –</a:t>
            </a:r>
          </a:p>
          <a:p>
            <a:r>
              <a:rPr lang="en-ZA" sz="8000"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Genesis 18:16-33 </a:t>
            </a:r>
            <a:endParaRPr lang="en-IN" sz="8000"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800" dirty="0">
              <a:effectLst/>
              <a:latin typeface="Calibri" panose="020F0502020204030204" pitchFamily="34" charset="0"/>
              <a:ea typeface="Calibri" panose="020F0502020204030204" pitchFamily="34" charset="0"/>
              <a:cs typeface="Microsoft Himalaya" panose="01010100010101010101" pitchFamily="2" charset="0"/>
            </a:endParaRPr>
          </a:p>
        </p:txBody>
      </p:sp>
    </p:spTree>
    <p:extLst>
      <p:ext uri="{BB962C8B-B14F-4D97-AF65-F5344CB8AC3E}">
        <p14:creationId xmlns:p14="http://schemas.microsoft.com/office/powerpoint/2010/main" val="2887658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F70542-19C4-4A21-BF24-4671E32CA88E}"/>
              </a:ext>
            </a:extLst>
          </p:cNvPr>
          <p:cNvPicPr>
            <a:picLocks noChangeAspect="1"/>
          </p:cNvPicPr>
          <p:nvPr/>
        </p:nvPicPr>
        <p:blipFill>
          <a:blip r:embed="rId3"/>
          <a:stretch>
            <a:fillRect/>
          </a:stretch>
        </p:blipFill>
        <p:spPr>
          <a:xfrm>
            <a:off x="0" y="0"/>
            <a:ext cx="12800034" cy="6858000"/>
          </a:xfrm>
          <a:prstGeom prst="rect">
            <a:avLst/>
          </a:prstGeom>
        </p:spPr>
      </p:pic>
      <p:sp>
        <p:nvSpPr>
          <p:cNvPr id="4" name="TextBox 3">
            <a:extLst>
              <a:ext uri="{FF2B5EF4-FFF2-40B4-BE49-F238E27FC236}">
                <a16:creationId xmlns:a16="http://schemas.microsoft.com/office/drawing/2014/main" id="{2DDF9AD4-8FBA-4C92-9010-D4148D492B15}"/>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Genesis </a:t>
            </a:r>
            <a:r>
              <a:rPr lang="en-ZA" sz="3200" b="1" i="0" cap="all" dirty="0">
                <a:solidFill>
                  <a:schemeClr val="bg1"/>
                </a:solidFill>
                <a:effectLst/>
                <a:latin typeface="Microsoft Himalaya "/>
                <a:cs typeface="+mj-cs"/>
              </a:rPr>
              <a:t>18:30</a:t>
            </a:r>
            <a:endParaRPr lang="en-ZA" sz="3200" dirty="0">
              <a:solidFill>
                <a:schemeClr val="bg1"/>
              </a:solidFill>
            </a:endParaRPr>
          </a:p>
          <a:p>
            <a:endParaRPr lang="en-IN" dirty="0"/>
          </a:p>
        </p:txBody>
      </p:sp>
    </p:spTree>
    <p:extLst>
      <p:ext uri="{BB962C8B-B14F-4D97-AF65-F5344CB8AC3E}">
        <p14:creationId xmlns:p14="http://schemas.microsoft.com/office/powerpoint/2010/main" val="3326158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algn="l"/>
            <a:r>
              <a:rPr lang="en-US" sz="4000" b="0" i="0" dirty="0">
                <a:solidFill>
                  <a:srgbClr val="777A7B"/>
                </a:solidFill>
                <a:effectLst/>
                <a:latin typeface="Arial" panose="020B0604020202020204" pitchFamily="34" charset="0"/>
              </a:rPr>
              <a:t>31</a:t>
            </a:r>
            <a:r>
              <a:rPr lang="en-US" sz="4000" b="0" i="0" dirty="0">
                <a:solidFill>
                  <a:srgbClr val="121212"/>
                </a:solidFill>
                <a:effectLst/>
                <a:latin typeface="Arial" panose="020B0604020202020204" pitchFamily="34" charset="0"/>
              </a:rPr>
              <a:t>He said, “See now, I have taken it on myself to speak to the Lord. What if there are twenty found there?”</a:t>
            </a:r>
          </a:p>
          <a:p>
            <a:pPr algn="l"/>
            <a:r>
              <a:rPr lang="en-US" sz="4000" b="0" i="0" dirty="0">
                <a:solidFill>
                  <a:srgbClr val="121212"/>
                </a:solidFill>
                <a:effectLst/>
                <a:latin typeface="Arial" panose="020B0604020202020204" pitchFamily="34" charset="0"/>
              </a:rPr>
              <a:t>He said, “I will not destroy it for the twenty’s sake.”</a:t>
            </a:r>
          </a:p>
        </p:txBody>
      </p:sp>
    </p:spTree>
    <p:extLst>
      <p:ext uri="{BB962C8B-B14F-4D97-AF65-F5344CB8AC3E}">
        <p14:creationId xmlns:p14="http://schemas.microsoft.com/office/powerpoint/2010/main" val="252481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E048DA-31C7-4575-9168-5121C30D327A}"/>
              </a:ext>
            </a:extLst>
          </p:cNvPr>
          <p:cNvPicPr>
            <a:picLocks noChangeAspect="1"/>
          </p:cNvPicPr>
          <p:nvPr/>
        </p:nvPicPr>
        <p:blipFill>
          <a:blip r:embed="rId3"/>
          <a:stretch>
            <a:fillRect/>
          </a:stretch>
        </p:blipFill>
        <p:spPr>
          <a:xfrm>
            <a:off x="-358589" y="0"/>
            <a:ext cx="13703385" cy="6822701"/>
          </a:xfrm>
          <a:prstGeom prst="rect">
            <a:avLst/>
          </a:prstGeom>
        </p:spPr>
      </p:pic>
      <p:sp>
        <p:nvSpPr>
          <p:cNvPr id="5" name="TextBox 4">
            <a:extLst>
              <a:ext uri="{FF2B5EF4-FFF2-40B4-BE49-F238E27FC236}">
                <a16:creationId xmlns:a16="http://schemas.microsoft.com/office/drawing/2014/main" id="{745686CF-7F59-4575-9427-2B102764BA6B}"/>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Genesis </a:t>
            </a:r>
            <a:r>
              <a:rPr lang="en-ZA" sz="3200" b="1" i="0" cap="all" dirty="0">
                <a:solidFill>
                  <a:schemeClr val="bg1"/>
                </a:solidFill>
                <a:effectLst/>
                <a:latin typeface="Microsoft Himalaya "/>
                <a:cs typeface="+mj-cs"/>
              </a:rPr>
              <a:t>18:31</a:t>
            </a:r>
            <a:endParaRPr lang="en-ZA" sz="3200" dirty="0">
              <a:solidFill>
                <a:schemeClr val="bg1"/>
              </a:solidFill>
            </a:endParaRPr>
          </a:p>
          <a:p>
            <a:endParaRPr lang="en-IN" dirty="0"/>
          </a:p>
        </p:txBody>
      </p:sp>
    </p:spTree>
    <p:extLst>
      <p:ext uri="{BB962C8B-B14F-4D97-AF65-F5344CB8AC3E}">
        <p14:creationId xmlns:p14="http://schemas.microsoft.com/office/powerpoint/2010/main" val="3914651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algn="l"/>
            <a:r>
              <a:rPr lang="en-US" sz="4000" b="0" i="0" dirty="0">
                <a:solidFill>
                  <a:srgbClr val="777A7B"/>
                </a:solidFill>
                <a:effectLst/>
                <a:latin typeface="Arial" panose="020B0604020202020204" pitchFamily="34" charset="0"/>
              </a:rPr>
              <a:t>32</a:t>
            </a:r>
            <a:r>
              <a:rPr lang="en-US" sz="4000" b="0" i="0" dirty="0">
                <a:solidFill>
                  <a:srgbClr val="121212"/>
                </a:solidFill>
                <a:effectLst/>
                <a:latin typeface="Arial" panose="020B0604020202020204" pitchFamily="34" charset="0"/>
              </a:rPr>
              <a:t>He said, “Oh don’t let the Lord be angry, and I will speak just once more. What if ten are found there?”</a:t>
            </a:r>
          </a:p>
          <a:p>
            <a:pPr algn="l"/>
            <a:r>
              <a:rPr lang="en-US" sz="4000" b="0" i="0" dirty="0">
                <a:solidFill>
                  <a:srgbClr val="121212"/>
                </a:solidFill>
                <a:effectLst/>
                <a:latin typeface="Arial" panose="020B0604020202020204" pitchFamily="34" charset="0"/>
              </a:rPr>
              <a:t>He said, “I will not destroy it for the ten’s sake.”</a:t>
            </a:r>
          </a:p>
        </p:txBody>
      </p:sp>
    </p:spTree>
    <p:extLst>
      <p:ext uri="{BB962C8B-B14F-4D97-AF65-F5344CB8AC3E}">
        <p14:creationId xmlns:p14="http://schemas.microsoft.com/office/powerpoint/2010/main" val="3505834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A6F07B-74F4-4DCF-A44F-5C8348208091}"/>
              </a:ext>
            </a:extLst>
          </p:cNvPr>
          <p:cNvPicPr>
            <a:picLocks noChangeAspect="1"/>
          </p:cNvPicPr>
          <p:nvPr/>
        </p:nvPicPr>
        <p:blipFill>
          <a:blip r:embed="rId3"/>
          <a:stretch>
            <a:fillRect/>
          </a:stretch>
        </p:blipFill>
        <p:spPr>
          <a:xfrm>
            <a:off x="0" y="-121024"/>
            <a:ext cx="12377958" cy="7100047"/>
          </a:xfrm>
          <a:prstGeom prst="rect">
            <a:avLst/>
          </a:prstGeom>
        </p:spPr>
      </p:pic>
      <p:sp>
        <p:nvSpPr>
          <p:cNvPr id="4" name="TextBox 3">
            <a:extLst>
              <a:ext uri="{FF2B5EF4-FFF2-40B4-BE49-F238E27FC236}">
                <a16:creationId xmlns:a16="http://schemas.microsoft.com/office/drawing/2014/main" id="{A2E6EEF0-249A-4F29-8F45-E3412FCA361F}"/>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Genesis </a:t>
            </a:r>
            <a:r>
              <a:rPr lang="en-ZA" sz="3200" b="1" i="0" cap="all" dirty="0">
                <a:solidFill>
                  <a:schemeClr val="bg1"/>
                </a:solidFill>
                <a:effectLst/>
                <a:latin typeface="Microsoft Himalaya "/>
                <a:cs typeface="+mj-cs"/>
              </a:rPr>
              <a:t>18:32</a:t>
            </a:r>
            <a:endParaRPr lang="en-ZA" sz="3200" dirty="0">
              <a:solidFill>
                <a:schemeClr val="bg1"/>
              </a:solidFill>
            </a:endParaRPr>
          </a:p>
          <a:p>
            <a:endParaRPr lang="en-IN" dirty="0"/>
          </a:p>
        </p:txBody>
      </p:sp>
    </p:spTree>
    <p:extLst>
      <p:ext uri="{BB962C8B-B14F-4D97-AF65-F5344CB8AC3E}">
        <p14:creationId xmlns:p14="http://schemas.microsoft.com/office/powerpoint/2010/main" val="556503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a:lnSpc>
                <a:spcPct val="115000"/>
              </a:lnSpc>
              <a:spcAft>
                <a:spcPts val="1000"/>
              </a:spcAft>
            </a:pPr>
            <a:r>
              <a:rPr lang="en-US" sz="4800" b="0" i="0" dirty="0">
                <a:solidFill>
                  <a:srgbClr val="777A7B"/>
                </a:solidFill>
                <a:effectLst/>
                <a:latin typeface="Arial" panose="020B0604020202020204" pitchFamily="34" charset="0"/>
              </a:rPr>
              <a:t>33</a:t>
            </a:r>
            <a:r>
              <a:rPr lang="en-US" sz="4800" b="0" i="0" dirty="0">
                <a:solidFill>
                  <a:srgbClr val="121212"/>
                </a:solidFill>
                <a:effectLst/>
                <a:latin typeface="Arial" panose="020B0604020202020204" pitchFamily="34" charset="0"/>
              </a:rPr>
              <a:t>Yahweh went his way as soon as he had finished communing with Abraham, and Abraham returned to his place.</a:t>
            </a:r>
            <a:endParaRPr lang="en-ZA" sz="4800" dirty="0">
              <a:effectLst/>
              <a:latin typeface="Calibri" panose="020F0502020204030204" pitchFamily="34" charset="0"/>
              <a:ea typeface="Calibri" panose="020F0502020204030204" pitchFamily="34" charset="0"/>
              <a:cs typeface="Microsoft Himalaya" panose="01010100010101010101" pitchFamily="2" charset="0"/>
            </a:endParaRPr>
          </a:p>
        </p:txBody>
      </p:sp>
    </p:spTree>
    <p:extLst>
      <p:ext uri="{BB962C8B-B14F-4D97-AF65-F5344CB8AC3E}">
        <p14:creationId xmlns:p14="http://schemas.microsoft.com/office/powerpoint/2010/main" val="2016657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92B8B4-D97F-45BC-BE3D-60F7012594D8}"/>
              </a:ext>
            </a:extLst>
          </p:cNvPr>
          <p:cNvPicPr>
            <a:picLocks noChangeAspect="1"/>
          </p:cNvPicPr>
          <p:nvPr/>
        </p:nvPicPr>
        <p:blipFill>
          <a:blip r:embed="rId3"/>
          <a:stretch>
            <a:fillRect/>
          </a:stretch>
        </p:blipFill>
        <p:spPr>
          <a:xfrm>
            <a:off x="-597030" y="0"/>
            <a:ext cx="12789030" cy="6858000"/>
          </a:xfrm>
          <a:prstGeom prst="rect">
            <a:avLst/>
          </a:prstGeom>
        </p:spPr>
      </p:pic>
      <p:sp>
        <p:nvSpPr>
          <p:cNvPr id="5" name="TextBox 4">
            <a:extLst>
              <a:ext uri="{FF2B5EF4-FFF2-40B4-BE49-F238E27FC236}">
                <a16:creationId xmlns:a16="http://schemas.microsoft.com/office/drawing/2014/main" id="{9991BC40-1D4B-4D37-8220-963FCFE6BA81}"/>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Genesis </a:t>
            </a:r>
            <a:r>
              <a:rPr lang="en-ZA" sz="3200" b="1" i="0" cap="all" dirty="0">
                <a:solidFill>
                  <a:schemeClr val="bg1"/>
                </a:solidFill>
                <a:effectLst/>
                <a:latin typeface="Microsoft Himalaya "/>
                <a:cs typeface="+mj-cs"/>
              </a:rPr>
              <a:t>18:33</a:t>
            </a:r>
            <a:endParaRPr lang="en-ZA" sz="3200" dirty="0">
              <a:solidFill>
                <a:schemeClr val="bg1"/>
              </a:solidFill>
            </a:endParaRPr>
          </a:p>
          <a:p>
            <a:endParaRPr lang="en-IN" dirty="0"/>
          </a:p>
        </p:txBody>
      </p:sp>
    </p:spTree>
    <p:extLst>
      <p:ext uri="{BB962C8B-B14F-4D97-AF65-F5344CB8AC3E}">
        <p14:creationId xmlns:p14="http://schemas.microsoft.com/office/powerpoint/2010/main" val="128975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ZA" sz="6000" dirty="0">
                <a:solidFill>
                  <a:srgbClr val="000000"/>
                </a:solidFill>
                <a:effectLst/>
                <a:latin typeface="Calibri" panose="020F0502020204030204" pitchFamily="34" charset="0"/>
                <a:ea typeface="Calibri" panose="020F0502020204030204" pitchFamily="34" charset="0"/>
                <a:cs typeface="Microsoft Himalaya" panose="01010100010101010101" pitchFamily="2" charset="0"/>
              </a:rPr>
              <a:t>Abraham bargains with God – Genesis 18:16-33 </a:t>
            </a:r>
            <a:endParaRPr lang="en-IN" sz="6000" dirty="0"/>
          </a:p>
        </p:txBody>
      </p:sp>
    </p:spTree>
    <p:extLst>
      <p:ext uri="{BB962C8B-B14F-4D97-AF65-F5344CB8AC3E}">
        <p14:creationId xmlns:p14="http://schemas.microsoft.com/office/powerpoint/2010/main" val="454763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9C8AD7-2E48-4B05-BDC9-1231B94F1432}"/>
              </a:ext>
            </a:extLst>
          </p:cNvPr>
          <p:cNvPicPr>
            <a:picLocks noChangeAspect="1"/>
          </p:cNvPicPr>
          <p:nvPr/>
        </p:nvPicPr>
        <p:blipFill>
          <a:blip r:embed="rId3"/>
          <a:stretch>
            <a:fillRect/>
          </a:stretch>
        </p:blipFill>
        <p:spPr>
          <a:xfrm>
            <a:off x="0" y="0"/>
            <a:ext cx="13050982" cy="6858000"/>
          </a:xfrm>
          <a:prstGeom prst="rect">
            <a:avLst/>
          </a:prstGeom>
        </p:spPr>
      </p:pic>
      <p:sp>
        <p:nvSpPr>
          <p:cNvPr id="3" name="TextBox 2">
            <a:extLst>
              <a:ext uri="{FF2B5EF4-FFF2-40B4-BE49-F238E27FC236}">
                <a16:creationId xmlns:a16="http://schemas.microsoft.com/office/drawing/2014/main" id="{56FECDF8-B469-6CEB-D019-1DCF35CB0DE1}"/>
              </a:ext>
            </a:extLst>
          </p:cNvPr>
          <p:cNvSpPr txBox="1"/>
          <p:nvPr/>
        </p:nvSpPr>
        <p:spPr>
          <a:xfrm>
            <a:off x="3971925" y="184706"/>
            <a:ext cx="8915400" cy="2831544"/>
          </a:xfrm>
          <a:prstGeom prst="rect">
            <a:avLst/>
          </a:prstGeom>
          <a:noFill/>
        </p:spPr>
        <p:txBody>
          <a:bodyPr wrap="square">
            <a:spAutoFit/>
          </a:bodyPr>
          <a:lstStyle/>
          <a:p>
            <a:r>
              <a:rPr lang="en-ZA" sz="8000"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Abraham bargains with God –</a:t>
            </a:r>
          </a:p>
          <a:p>
            <a:r>
              <a:rPr lang="en-ZA" sz="8000"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Genesis 18:16-33 </a:t>
            </a:r>
            <a:endParaRPr lang="en-IN" sz="8000"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800" dirty="0">
              <a:effectLst/>
              <a:latin typeface="Calibri" panose="020F0502020204030204" pitchFamily="34" charset="0"/>
              <a:ea typeface="Calibri" panose="020F0502020204030204" pitchFamily="34" charset="0"/>
              <a:cs typeface="Microsoft Himalaya" panose="01010100010101010101" pitchFamily="2" charset="0"/>
            </a:endParaRPr>
          </a:p>
        </p:txBody>
      </p:sp>
    </p:spTree>
    <p:extLst>
      <p:ext uri="{BB962C8B-B14F-4D97-AF65-F5344CB8AC3E}">
        <p14:creationId xmlns:p14="http://schemas.microsoft.com/office/powerpoint/2010/main" val="3935654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a:lnSpc>
                <a:spcPct val="115000"/>
              </a:lnSpc>
              <a:spcAft>
                <a:spcPts val="1000"/>
              </a:spcAft>
            </a:pPr>
            <a:r>
              <a:rPr lang="en-US" sz="4400" b="0" i="0" dirty="0">
                <a:solidFill>
                  <a:srgbClr val="777A7B"/>
                </a:solidFill>
                <a:effectLst/>
                <a:latin typeface="Arial" panose="020B0604020202020204" pitchFamily="34" charset="0"/>
              </a:rPr>
              <a:t>16</a:t>
            </a:r>
            <a:r>
              <a:rPr lang="en-US" sz="4400" b="0" i="0" dirty="0">
                <a:solidFill>
                  <a:srgbClr val="121212"/>
                </a:solidFill>
                <a:effectLst/>
                <a:latin typeface="Arial" panose="020B0604020202020204" pitchFamily="34" charset="0"/>
              </a:rPr>
              <a:t>The men rose up from there, and looked toward Sodom. Abraham went with them to see them on their way. </a:t>
            </a:r>
            <a:endParaRPr lang="en-ZA" sz="4400" dirty="0">
              <a:effectLst/>
              <a:latin typeface="Calibri" panose="020F0502020204030204" pitchFamily="34" charset="0"/>
              <a:ea typeface="Calibri" panose="020F0502020204030204" pitchFamily="34" charset="0"/>
              <a:cs typeface="Microsoft Himalaya" panose="01010100010101010101" pitchFamily="2" charset="0"/>
            </a:endParaRPr>
          </a:p>
        </p:txBody>
      </p:sp>
    </p:spTree>
    <p:extLst>
      <p:ext uri="{BB962C8B-B14F-4D97-AF65-F5344CB8AC3E}">
        <p14:creationId xmlns:p14="http://schemas.microsoft.com/office/powerpoint/2010/main" val="5809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9E8935-598C-45BC-8072-3B18E0DF721F}"/>
              </a:ext>
            </a:extLst>
          </p:cNvPr>
          <p:cNvPicPr>
            <a:picLocks noChangeAspect="1"/>
          </p:cNvPicPr>
          <p:nvPr/>
        </p:nvPicPr>
        <p:blipFill>
          <a:blip r:embed="rId3"/>
          <a:stretch>
            <a:fillRect/>
          </a:stretch>
        </p:blipFill>
        <p:spPr>
          <a:xfrm>
            <a:off x="0" y="-87000"/>
            <a:ext cx="12305390" cy="7097400"/>
          </a:xfrm>
          <a:prstGeom prst="rect">
            <a:avLst/>
          </a:prstGeom>
        </p:spPr>
      </p:pic>
      <p:sp>
        <p:nvSpPr>
          <p:cNvPr id="6" name="TextBox 5">
            <a:extLst>
              <a:ext uri="{FF2B5EF4-FFF2-40B4-BE49-F238E27FC236}">
                <a16:creationId xmlns:a16="http://schemas.microsoft.com/office/drawing/2014/main" id="{3C4009A9-43DE-4636-9AA4-9195258CC41E}"/>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Genesis </a:t>
            </a:r>
            <a:r>
              <a:rPr lang="en-ZA" sz="3200" b="1" i="0" cap="all" dirty="0">
                <a:solidFill>
                  <a:schemeClr val="bg1"/>
                </a:solidFill>
                <a:effectLst/>
                <a:latin typeface="Microsoft Himalaya "/>
                <a:cs typeface="+mj-cs"/>
              </a:rPr>
              <a:t>18:16</a:t>
            </a:r>
            <a:endParaRPr lang="en-ZA" sz="3200" dirty="0">
              <a:solidFill>
                <a:schemeClr val="bg1"/>
              </a:solidFill>
            </a:endParaRPr>
          </a:p>
          <a:p>
            <a:endParaRPr lang="en-IN" dirty="0"/>
          </a:p>
        </p:txBody>
      </p:sp>
    </p:spTree>
    <p:extLst>
      <p:ext uri="{BB962C8B-B14F-4D97-AF65-F5344CB8AC3E}">
        <p14:creationId xmlns:p14="http://schemas.microsoft.com/office/powerpoint/2010/main" val="1517133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a:lnSpc>
                <a:spcPct val="115000"/>
              </a:lnSpc>
              <a:spcAft>
                <a:spcPts val="1000"/>
              </a:spcAft>
            </a:pPr>
            <a:r>
              <a:rPr lang="en-US" sz="4400" b="0" i="0" dirty="0">
                <a:solidFill>
                  <a:srgbClr val="121212"/>
                </a:solidFill>
                <a:effectLst/>
                <a:latin typeface="Arial" panose="020B0604020202020204" pitchFamily="34" charset="0"/>
              </a:rPr>
              <a:t> </a:t>
            </a:r>
            <a:r>
              <a:rPr lang="en-US" sz="4400" b="0" i="0" dirty="0">
                <a:solidFill>
                  <a:srgbClr val="777A7B"/>
                </a:solidFill>
                <a:effectLst/>
                <a:latin typeface="Arial" panose="020B0604020202020204" pitchFamily="34" charset="0"/>
              </a:rPr>
              <a:t>17</a:t>
            </a:r>
            <a:r>
              <a:rPr lang="en-US" sz="4400" b="0" i="0" dirty="0">
                <a:solidFill>
                  <a:srgbClr val="121212"/>
                </a:solidFill>
                <a:effectLst/>
                <a:latin typeface="Arial" panose="020B0604020202020204" pitchFamily="34" charset="0"/>
              </a:rPr>
              <a:t>Yahweh said, “Will I hide from Abraham what I do,</a:t>
            </a:r>
            <a:endParaRPr lang="en-ZA" sz="4400" dirty="0">
              <a:effectLst/>
              <a:latin typeface="Calibri" panose="020F0502020204030204" pitchFamily="34" charset="0"/>
              <a:ea typeface="Calibri" panose="020F0502020204030204" pitchFamily="34" charset="0"/>
              <a:cs typeface="Microsoft Himalaya" panose="01010100010101010101" pitchFamily="2" charset="0"/>
            </a:endParaRPr>
          </a:p>
        </p:txBody>
      </p:sp>
    </p:spTree>
    <p:extLst>
      <p:ext uri="{BB962C8B-B14F-4D97-AF65-F5344CB8AC3E}">
        <p14:creationId xmlns:p14="http://schemas.microsoft.com/office/powerpoint/2010/main" val="3491931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81EF294-2A32-A760-A460-39B3C7881460}"/>
              </a:ext>
            </a:extLst>
          </p:cNvPr>
          <p:cNvPicPr>
            <a:picLocks noChangeAspect="1"/>
          </p:cNvPicPr>
          <p:nvPr/>
        </p:nvPicPr>
        <p:blipFill>
          <a:blip r:embed="rId3"/>
          <a:stretch>
            <a:fillRect/>
          </a:stretch>
        </p:blipFill>
        <p:spPr>
          <a:xfrm>
            <a:off x="0" y="0"/>
            <a:ext cx="12192000" cy="6902548"/>
          </a:xfrm>
          <a:prstGeom prst="rect">
            <a:avLst/>
          </a:prstGeom>
        </p:spPr>
      </p:pic>
      <p:sp>
        <p:nvSpPr>
          <p:cNvPr id="5" name="TextBox 4">
            <a:extLst>
              <a:ext uri="{FF2B5EF4-FFF2-40B4-BE49-F238E27FC236}">
                <a16:creationId xmlns:a16="http://schemas.microsoft.com/office/drawing/2014/main" id="{BC98C397-04A0-4274-8B09-D275EF7FE914}"/>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Genesis </a:t>
            </a:r>
            <a:r>
              <a:rPr lang="en-ZA" sz="3200" b="1" i="0" cap="all" dirty="0">
                <a:solidFill>
                  <a:schemeClr val="bg1"/>
                </a:solidFill>
                <a:effectLst/>
                <a:latin typeface="Microsoft Himalaya "/>
                <a:cs typeface="+mj-cs"/>
              </a:rPr>
              <a:t>18:17</a:t>
            </a:r>
            <a:endParaRPr lang="en-ZA" sz="3200" dirty="0">
              <a:solidFill>
                <a:schemeClr val="bg1"/>
              </a:solidFill>
            </a:endParaRPr>
          </a:p>
          <a:p>
            <a:endParaRPr lang="en-IN" dirty="0"/>
          </a:p>
        </p:txBody>
      </p:sp>
    </p:spTree>
    <p:extLst>
      <p:ext uri="{BB962C8B-B14F-4D97-AF65-F5344CB8AC3E}">
        <p14:creationId xmlns:p14="http://schemas.microsoft.com/office/powerpoint/2010/main" val="961014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a:lnSpc>
                <a:spcPct val="115000"/>
              </a:lnSpc>
              <a:spcAft>
                <a:spcPts val="1000"/>
              </a:spcAft>
            </a:pPr>
            <a:r>
              <a:rPr lang="en-US" sz="3600" b="0" i="0" dirty="0">
                <a:solidFill>
                  <a:srgbClr val="777A7B"/>
                </a:solidFill>
                <a:effectLst/>
                <a:latin typeface="Arial" panose="020B0604020202020204" pitchFamily="34" charset="0"/>
              </a:rPr>
              <a:t>20</a:t>
            </a:r>
            <a:r>
              <a:rPr lang="en-US" sz="3600" b="0" i="0" dirty="0">
                <a:solidFill>
                  <a:srgbClr val="121212"/>
                </a:solidFill>
                <a:effectLst/>
                <a:latin typeface="Arial" panose="020B0604020202020204" pitchFamily="34" charset="0"/>
              </a:rPr>
              <a:t>Yahweh said, “Because the cry of Sodom and Gomorrah is great, and because their sin is very grievous, </a:t>
            </a:r>
            <a:r>
              <a:rPr lang="en-US" sz="3600" b="0" i="0" dirty="0">
                <a:solidFill>
                  <a:srgbClr val="777A7B"/>
                </a:solidFill>
                <a:effectLst/>
                <a:latin typeface="Arial" panose="020B0604020202020204" pitchFamily="34" charset="0"/>
              </a:rPr>
              <a:t>21</a:t>
            </a:r>
            <a:r>
              <a:rPr lang="en-US" sz="3600" b="0" i="0" dirty="0">
                <a:solidFill>
                  <a:srgbClr val="121212"/>
                </a:solidFill>
                <a:effectLst/>
                <a:latin typeface="Arial" panose="020B0604020202020204" pitchFamily="34" charset="0"/>
              </a:rPr>
              <a:t>I will go down now, and see whether their deeds are as bad as the reports which have come to me. If not, I will know.”</a:t>
            </a:r>
            <a:endParaRPr lang="en-ZA" sz="3600" dirty="0">
              <a:effectLst/>
              <a:latin typeface="Calibri" panose="020F0502020204030204" pitchFamily="34" charset="0"/>
              <a:ea typeface="Calibri" panose="020F0502020204030204" pitchFamily="34" charset="0"/>
              <a:cs typeface="Microsoft Himalaya" panose="01010100010101010101" pitchFamily="2" charset="0"/>
            </a:endParaRPr>
          </a:p>
        </p:txBody>
      </p:sp>
    </p:spTree>
    <p:extLst>
      <p:ext uri="{BB962C8B-B14F-4D97-AF65-F5344CB8AC3E}">
        <p14:creationId xmlns:p14="http://schemas.microsoft.com/office/powerpoint/2010/main" val="4186077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1426</Words>
  <Application>Microsoft Office PowerPoint</Application>
  <PresentationFormat>Widescreen</PresentationFormat>
  <Paragraphs>100</Paragraphs>
  <Slides>26</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Microsoft Himalaya</vt:lpstr>
      <vt:lpstr>Microsoft Himalaya </vt:lpstr>
      <vt:lpstr>Segoe UI</vt:lpstr>
      <vt:lpstr>Office Theme</vt:lpstr>
      <vt:lpstr>05-8</vt:lpstr>
      <vt:lpstr>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Leonie Smith</cp:lastModifiedBy>
  <cp:revision>12</cp:revision>
  <dcterms:created xsi:type="dcterms:W3CDTF">2021-06-28T03:51:57Z</dcterms:created>
  <dcterms:modified xsi:type="dcterms:W3CDTF">2023-01-20T10:40:14Z</dcterms:modified>
</cp:coreProperties>
</file>