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5" r:id="rId2"/>
    <p:sldId id="284" r:id="rId3"/>
    <p:sldId id="286" r:id="rId4"/>
    <p:sldId id="256" r:id="rId5"/>
    <p:sldId id="287" r:id="rId6"/>
    <p:sldId id="257" r:id="rId7"/>
    <p:sldId id="288" r:id="rId8"/>
    <p:sldId id="258" r:id="rId9"/>
    <p:sldId id="289" r:id="rId10"/>
    <p:sldId id="259" r:id="rId11"/>
    <p:sldId id="290" r:id="rId12"/>
    <p:sldId id="260" r:id="rId13"/>
    <p:sldId id="291" r:id="rId14"/>
    <p:sldId id="261" r:id="rId15"/>
    <p:sldId id="292" r:id="rId16"/>
    <p:sldId id="262" r:id="rId17"/>
    <p:sldId id="293" r:id="rId18"/>
    <p:sldId id="263" r:id="rId19"/>
    <p:sldId id="294" r:id="rId20"/>
    <p:sldId id="264" r:id="rId21"/>
    <p:sldId id="295" r:id="rId22"/>
    <p:sldId id="265" r:id="rId23"/>
    <p:sldId id="296" r:id="rId24"/>
    <p:sldId id="266" r:id="rId25"/>
    <p:sldId id="297" r:id="rId26"/>
    <p:sldId id="267" r:id="rId27"/>
    <p:sldId id="298" r:id="rId28"/>
    <p:sldId id="268" r:id="rId29"/>
    <p:sldId id="299" r:id="rId30"/>
    <p:sldId id="269" r:id="rId31"/>
    <p:sldId id="300" r:id="rId32"/>
    <p:sldId id="270" r:id="rId33"/>
    <p:sldId id="301"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4191B5-6B19-45CC-880C-111F20A6940A}" v="2" dt="2023-01-20T11:23:30.9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859" autoAdjust="0"/>
  </p:normalViewPr>
  <p:slideViewPr>
    <p:cSldViewPr snapToGrid="0">
      <p:cViewPr varScale="1">
        <p:scale>
          <a:sx n="57" d="100"/>
          <a:sy n="57" d="100"/>
        </p:scale>
        <p:origin x="126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A4191B5-6B19-45CC-880C-111F20A6940A}"/>
    <pc:docChg chg="custSel modSld">
      <pc:chgData name="Leonie Smith" userId="fed1330f33f5650e" providerId="LiveId" clId="{9A4191B5-6B19-45CC-880C-111F20A6940A}" dt="2023-01-20T11:23:30.904" v="42"/>
      <pc:docMkLst>
        <pc:docMk/>
      </pc:docMkLst>
      <pc:sldChg chg="delSp modSp mod modTransition modAnim">
        <pc:chgData name="Leonie Smith" userId="fed1330f33f5650e" providerId="LiveId" clId="{9A4191B5-6B19-45CC-880C-111F20A6940A}" dt="2023-01-20T11:23:30.904" v="42"/>
        <pc:sldMkLst>
          <pc:docMk/>
          <pc:sldMk cId="3264395312" sldId="256"/>
        </pc:sldMkLst>
        <pc:spChg chg="mod">
          <ac:chgData name="Leonie Smith" userId="fed1330f33f5650e" providerId="LiveId" clId="{9A4191B5-6B19-45CC-880C-111F20A6940A}" dt="2023-01-20T11:21:09.765" v="25" actId="14100"/>
          <ac:spMkLst>
            <pc:docMk/>
            <pc:sldMk cId="3264395312" sldId="256"/>
            <ac:spMk id="3" creationId="{65950983-3FC1-331A-EC96-A92D7EBD78A0}"/>
          </ac:spMkLst>
        </pc:spChg>
        <pc:picChg chg="del">
          <ac:chgData name="Leonie Smith" userId="fed1330f33f5650e" providerId="LiveId" clId="{9A4191B5-6B19-45CC-880C-111F20A6940A}" dt="2023-01-20T11:23:30.904" v="42"/>
          <ac:picMkLst>
            <pc:docMk/>
            <pc:sldMk cId="3264395312" sldId="256"/>
            <ac:picMk id="2" creationId="{1AC53791-BCBB-4E49-8588-8D4BE836BC7E}"/>
          </ac:picMkLst>
        </pc:picChg>
      </pc:sldChg>
      <pc:sldChg chg="delSp modSp mod modTransition modAnim">
        <pc:chgData name="Leonie Smith" userId="fed1330f33f5650e" providerId="LiveId" clId="{9A4191B5-6B19-45CC-880C-111F20A6940A}" dt="2023-01-20T11:23:30.904" v="42"/>
        <pc:sldMkLst>
          <pc:docMk/>
          <pc:sldMk cId="2098998028" sldId="257"/>
        </pc:sldMkLst>
        <pc:spChg chg="mod">
          <ac:chgData name="Leonie Smith" userId="fed1330f33f5650e" providerId="LiveId" clId="{9A4191B5-6B19-45CC-880C-111F20A6940A}" dt="2023-01-20T11:21:46.791" v="27"/>
          <ac:spMkLst>
            <pc:docMk/>
            <pc:sldMk cId="2098998028" sldId="257"/>
            <ac:spMk id="4" creationId="{70ED8789-2869-47F2-9BD0-ABD19CA2880D}"/>
          </ac:spMkLst>
        </pc:spChg>
        <pc:picChg chg="del">
          <ac:chgData name="Leonie Smith" userId="fed1330f33f5650e" providerId="LiveId" clId="{9A4191B5-6B19-45CC-880C-111F20A6940A}" dt="2023-01-20T11:23:30.904" v="42"/>
          <ac:picMkLst>
            <pc:docMk/>
            <pc:sldMk cId="2098998028" sldId="257"/>
            <ac:picMk id="5" creationId="{16BF4332-BBFD-4072-9F69-7BA49D36839C}"/>
          </ac:picMkLst>
        </pc:picChg>
      </pc:sldChg>
      <pc:sldChg chg="delSp modSp mod modTransition modAnim">
        <pc:chgData name="Leonie Smith" userId="fed1330f33f5650e" providerId="LiveId" clId="{9A4191B5-6B19-45CC-880C-111F20A6940A}" dt="2023-01-20T11:23:30.904" v="42"/>
        <pc:sldMkLst>
          <pc:docMk/>
          <pc:sldMk cId="2367675113" sldId="258"/>
        </pc:sldMkLst>
        <pc:spChg chg="mod">
          <ac:chgData name="Leonie Smith" userId="fed1330f33f5650e" providerId="LiveId" clId="{9A4191B5-6B19-45CC-880C-111F20A6940A}" dt="2023-01-20T11:21:53.816" v="28"/>
          <ac:spMkLst>
            <pc:docMk/>
            <pc:sldMk cId="2367675113" sldId="258"/>
            <ac:spMk id="5" creationId="{3141F213-E952-4F32-A46C-BA824509FD51}"/>
          </ac:spMkLst>
        </pc:spChg>
        <pc:picChg chg="del">
          <ac:chgData name="Leonie Smith" userId="fed1330f33f5650e" providerId="LiveId" clId="{9A4191B5-6B19-45CC-880C-111F20A6940A}" dt="2023-01-20T11:23:30.904" v="42"/>
          <ac:picMkLst>
            <pc:docMk/>
            <pc:sldMk cId="2367675113" sldId="258"/>
            <ac:picMk id="4" creationId="{BD81B272-5CED-4E2D-8CEE-F43677ED7970}"/>
          </ac:picMkLst>
        </pc:picChg>
      </pc:sldChg>
      <pc:sldChg chg="delSp modSp mod modTransition modAnim">
        <pc:chgData name="Leonie Smith" userId="fed1330f33f5650e" providerId="LiveId" clId="{9A4191B5-6B19-45CC-880C-111F20A6940A}" dt="2023-01-20T11:23:30.904" v="42"/>
        <pc:sldMkLst>
          <pc:docMk/>
          <pc:sldMk cId="2444347276" sldId="259"/>
        </pc:sldMkLst>
        <pc:spChg chg="mod">
          <ac:chgData name="Leonie Smith" userId="fed1330f33f5650e" providerId="LiveId" clId="{9A4191B5-6B19-45CC-880C-111F20A6940A}" dt="2023-01-20T11:22:01.360" v="29"/>
          <ac:spMkLst>
            <pc:docMk/>
            <pc:sldMk cId="2444347276" sldId="259"/>
            <ac:spMk id="4" creationId="{5E56255B-BB7B-4412-B746-5C8305203324}"/>
          </ac:spMkLst>
        </pc:spChg>
        <pc:picChg chg="del">
          <ac:chgData name="Leonie Smith" userId="fed1330f33f5650e" providerId="LiveId" clId="{9A4191B5-6B19-45CC-880C-111F20A6940A}" dt="2023-01-20T11:23:30.904" v="42"/>
          <ac:picMkLst>
            <pc:docMk/>
            <pc:sldMk cId="2444347276" sldId="259"/>
            <ac:picMk id="9" creationId="{C72A2D9D-4506-41E2-BC4E-71DAE57D4A06}"/>
          </ac:picMkLst>
        </pc:picChg>
      </pc:sldChg>
      <pc:sldChg chg="delSp modSp mod modTransition modAnim">
        <pc:chgData name="Leonie Smith" userId="fed1330f33f5650e" providerId="LiveId" clId="{9A4191B5-6B19-45CC-880C-111F20A6940A}" dt="2023-01-20T11:23:30.904" v="42"/>
        <pc:sldMkLst>
          <pc:docMk/>
          <pc:sldMk cId="2867340297" sldId="260"/>
        </pc:sldMkLst>
        <pc:spChg chg="mod">
          <ac:chgData name="Leonie Smith" userId="fed1330f33f5650e" providerId="LiveId" clId="{9A4191B5-6B19-45CC-880C-111F20A6940A}" dt="2023-01-20T11:22:07.412" v="30"/>
          <ac:spMkLst>
            <pc:docMk/>
            <pc:sldMk cId="2867340297" sldId="260"/>
            <ac:spMk id="4" creationId="{B1FDB85F-1DAB-489D-808D-DD55CAE22E6D}"/>
          </ac:spMkLst>
        </pc:spChg>
        <pc:picChg chg="del">
          <ac:chgData name="Leonie Smith" userId="fed1330f33f5650e" providerId="LiveId" clId="{9A4191B5-6B19-45CC-880C-111F20A6940A}" dt="2023-01-20T11:23:30.904" v="42"/>
          <ac:picMkLst>
            <pc:docMk/>
            <pc:sldMk cId="2867340297" sldId="260"/>
            <ac:picMk id="20" creationId="{CF4E0886-32F7-4D5F-9A36-261F6071CF9C}"/>
          </ac:picMkLst>
        </pc:picChg>
      </pc:sldChg>
      <pc:sldChg chg="delSp modSp mod modTransition modAnim">
        <pc:chgData name="Leonie Smith" userId="fed1330f33f5650e" providerId="LiveId" clId="{9A4191B5-6B19-45CC-880C-111F20A6940A}" dt="2023-01-20T11:23:30.904" v="42"/>
        <pc:sldMkLst>
          <pc:docMk/>
          <pc:sldMk cId="715852888" sldId="261"/>
        </pc:sldMkLst>
        <pc:spChg chg="mod">
          <ac:chgData name="Leonie Smith" userId="fed1330f33f5650e" providerId="LiveId" clId="{9A4191B5-6B19-45CC-880C-111F20A6940A}" dt="2023-01-20T11:22:17.795" v="31"/>
          <ac:spMkLst>
            <pc:docMk/>
            <pc:sldMk cId="715852888" sldId="261"/>
            <ac:spMk id="5" creationId="{D97FDD76-E102-4C8C-A72D-CBC45236EA15}"/>
          </ac:spMkLst>
        </pc:spChg>
        <pc:picChg chg="del">
          <ac:chgData name="Leonie Smith" userId="fed1330f33f5650e" providerId="LiveId" clId="{9A4191B5-6B19-45CC-880C-111F20A6940A}" dt="2023-01-20T11:23:30.904" v="42"/>
          <ac:picMkLst>
            <pc:docMk/>
            <pc:sldMk cId="715852888" sldId="261"/>
            <ac:picMk id="4" creationId="{16AC5EC1-A46D-4CA8-962F-F0FFC90BD36C}"/>
          </ac:picMkLst>
        </pc:picChg>
      </pc:sldChg>
      <pc:sldChg chg="delSp modSp mod modTransition modAnim">
        <pc:chgData name="Leonie Smith" userId="fed1330f33f5650e" providerId="LiveId" clId="{9A4191B5-6B19-45CC-880C-111F20A6940A}" dt="2023-01-20T11:23:30.904" v="42"/>
        <pc:sldMkLst>
          <pc:docMk/>
          <pc:sldMk cId="1524515459" sldId="262"/>
        </pc:sldMkLst>
        <pc:spChg chg="mod">
          <ac:chgData name="Leonie Smith" userId="fed1330f33f5650e" providerId="LiveId" clId="{9A4191B5-6B19-45CC-880C-111F20A6940A}" dt="2023-01-20T11:22:24.293" v="32"/>
          <ac:spMkLst>
            <pc:docMk/>
            <pc:sldMk cId="1524515459" sldId="262"/>
            <ac:spMk id="4" creationId="{683A6816-58AD-4EBF-9DEF-77FD39FDDDD9}"/>
          </ac:spMkLst>
        </pc:spChg>
        <pc:picChg chg="del">
          <ac:chgData name="Leonie Smith" userId="fed1330f33f5650e" providerId="LiveId" clId="{9A4191B5-6B19-45CC-880C-111F20A6940A}" dt="2023-01-20T11:23:30.904" v="42"/>
          <ac:picMkLst>
            <pc:docMk/>
            <pc:sldMk cId="1524515459" sldId="262"/>
            <ac:picMk id="6" creationId="{BA9E24D7-DF5E-4BB5-8058-34FB68F6DD6E}"/>
          </ac:picMkLst>
        </pc:picChg>
      </pc:sldChg>
      <pc:sldChg chg="delSp modSp mod modTransition modAnim">
        <pc:chgData name="Leonie Smith" userId="fed1330f33f5650e" providerId="LiveId" clId="{9A4191B5-6B19-45CC-880C-111F20A6940A}" dt="2023-01-20T11:23:30.904" v="42"/>
        <pc:sldMkLst>
          <pc:docMk/>
          <pc:sldMk cId="2616293404" sldId="263"/>
        </pc:sldMkLst>
        <pc:spChg chg="mod">
          <ac:chgData name="Leonie Smith" userId="fed1330f33f5650e" providerId="LiveId" clId="{9A4191B5-6B19-45CC-880C-111F20A6940A}" dt="2023-01-20T11:22:30.495" v="33"/>
          <ac:spMkLst>
            <pc:docMk/>
            <pc:sldMk cId="2616293404" sldId="263"/>
            <ac:spMk id="5" creationId="{FA48E3A1-B135-45F0-9207-AB8B279EC450}"/>
          </ac:spMkLst>
        </pc:spChg>
        <pc:picChg chg="del">
          <ac:chgData name="Leonie Smith" userId="fed1330f33f5650e" providerId="LiveId" clId="{9A4191B5-6B19-45CC-880C-111F20A6940A}" dt="2023-01-20T11:23:30.904" v="42"/>
          <ac:picMkLst>
            <pc:docMk/>
            <pc:sldMk cId="2616293404" sldId="263"/>
            <ac:picMk id="4" creationId="{3A49D1E4-D725-4545-BE79-9F7310B9A987}"/>
          </ac:picMkLst>
        </pc:picChg>
      </pc:sldChg>
      <pc:sldChg chg="delSp modSp mod modTransition modAnim">
        <pc:chgData name="Leonie Smith" userId="fed1330f33f5650e" providerId="LiveId" clId="{9A4191B5-6B19-45CC-880C-111F20A6940A}" dt="2023-01-20T11:23:30.904" v="42"/>
        <pc:sldMkLst>
          <pc:docMk/>
          <pc:sldMk cId="61425462" sldId="264"/>
        </pc:sldMkLst>
        <pc:spChg chg="mod">
          <ac:chgData name="Leonie Smith" userId="fed1330f33f5650e" providerId="LiveId" clId="{9A4191B5-6B19-45CC-880C-111F20A6940A}" dt="2023-01-20T11:22:36.288" v="34"/>
          <ac:spMkLst>
            <pc:docMk/>
            <pc:sldMk cId="61425462" sldId="264"/>
            <ac:spMk id="4" creationId="{42CFC40F-F6CA-4DFF-BB78-B8983718BD4F}"/>
          </ac:spMkLst>
        </pc:spChg>
        <pc:picChg chg="del">
          <ac:chgData name="Leonie Smith" userId="fed1330f33f5650e" providerId="LiveId" clId="{9A4191B5-6B19-45CC-880C-111F20A6940A}" dt="2023-01-20T11:23:30.904" v="42"/>
          <ac:picMkLst>
            <pc:docMk/>
            <pc:sldMk cId="61425462" sldId="264"/>
            <ac:picMk id="5" creationId="{C8E9CCF6-03A0-4400-A568-77896877B2CB}"/>
          </ac:picMkLst>
        </pc:picChg>
      </pc:sldChg>
      <pc:sldChg chg="delSp modSp mod modTransition modAnim">
        <pc:chgData name="Leonie Smith" userId="fed1330f33f5650e" providerId="LiveId" clId="{9A4191B5-6B19-45CC-880C-111F20A6940A}" dt="2023-01-20T11:23:30.904" v="42"/>
        <pc:sldMkLst>
          <pc:docMk/>
          <pc:sldMk cId="3065963909" sldId="265"/>
        </pc:sldMkLst>
        <pc:spChg chg="mod">
          <ac:chgData name="Leonie Smith" userId="fed1330f33f5650e" providerId="LiveId" clId="{9A4191B5-6B19-45CC-880C-111F20A6940A}" dt="2023-01-20T11:22:42.271" v="35"/>
          <ac:spMkLst>
            <pc:docMk/>
            <pc:sldMk cId="3065963909" sldId="265"/>
            <ac:spMk id="4" creationId="{69C4332C-9BD5-4A91-A07E-BB1D996C8B0F}"/>
          </ac:spMkLst>
        </pc:spChg>
        <pc:picChg chg="del">
          <ac:chgData name="Leonie Smith" userId="fed1330f33f5650e" providerId="LiveId" clId="{9A4191B5-6B19-45CC-880C-111F20A6940A}" dt="2023-01-20T11:23:30.904" v="42"/>
          <ac:picMkLst>
            <pc:docMk/>
            <pc:sldMk cId="3065963909" sldId="265"/>
            <ac:picMk id="6" creationId="{820455F9-B0A3-478F-868E-65276BABA515}"/>
          </ac:picMkLst>
        </pc:picChg>
      </pc:sldChg>
      <pc:sldChg chg="delSp modSp mod modTransition modAnim">
        <pc:chgData name="Leonie Smith" userId="fed1330f33f5650e" providerId="LiveId" clId="{9A4191B5-6B19-45CC-880C-111F20A6940A}" dt="2023-01-20T11:23:30.904" v="42"/>
        <pc:sldMkLst>
          <pc:docMk/>
          <pc:sldMk cId="70380089" sldId="266"/>
        </pc:sldMkLst>
        <pc:spChg chg="mod">
          <ac:chgData name="Leonie Smith" userId="fed1330f33f5650e" providerId="LiveId" clId="{9A4191B5-6B19-45CC-880C-111F20A6940A}" dt="2023-01-20T11:22:47.932" v="36"/>
          <ac:spMkLst>
            <pc:docMk/>
            <pc:sldMk cId="70380089" sldId="266"/>
            <ac:spMk id="4" creationId="{ADC0B538-387B-4BDD-A8E6-9820477D15C8}"/>
          </ac:spMkLst>
        </pc:spChg>
        <pc:picChg chg="del">
          <ac:chgData name="Leonie Smith" userId="fed1330f33f5650e" providerId="LiveId" clId="{9A4191B5-6B19-45CC-880C-111F20A6940A}" dt="2023-01-20T11:23:30.904" v="42"/>
          <ac:picMkLst>
            <pc:docMk/>
            <pc:sldMk cId="70380089" sldId="266"/>
            <ac:picMk id="2" creationId="{0533B135-0E63-4DEE-8B61-4EA0CEB72038}"/>
          </ac:picMkLst>
        </pc:picChg>
      </pc:sldChg>
      <pc:sldChg chg="delSp modSp mod modTransition modAnim">
        <pc:chgData name="Leonie Smith" userId="fed1330f33f5650e" providerId="LiveId" clId="{9A4191B5-6B19-45CC-880C-111F20A6940A}" dt="2023-01-20T11:23:30.904" v="42"/>
        <pc:sldMkLst>
          <pc:docMk/>
          <pc:sldMk cId="2923662411" sldId="267"/>
        </pc:sldMkLst>
        <pc:spChg chg="mod">
          <ac:chgData name="Leonie Smith" userId="fed1330f33f5650e" providerId="LiveId" clId="{9A4191B5-6B19-45CC-880C-111F20A6940A}" dt="2023-01-20T11:22:54.956" v="37"/>
          <ac:spMkLst>
            <pc:docMk/>
            <pc:sldMk cId="2923662411" sldId="267"/>
            <ac:spMk id="4" creationId="{1BEEFF5E-3939-41F0-96E1-DD9668A3A5AE}"/>
          </ac:spMkLst>
        </pc:spChg>
        <pc:picChg chg="del">
          <ac:chgData name="Leonie Smith" userId="fed1330f33f5650e" providerId="LiveId" clId="{9A4191B5-6B19-45CC-880C-111F20A6940A}" dt="2023-01-20T11:23:30.904" v="42"/>
          <ac:picMkLst>
            <pc:docMk/>
            <pc:sldMk cId="2923662411" sldId="267"/>
            <ac:picMk id="7" creationId="{80E64B8C-87F1-4915-8788-A0B943F4528D}"/>
          </ac:picMkLst>
        </pc:picChg>
      </pc:sldChg>
      <pc:sldChg chg="delSp modSp mod modTransition modAnim">
        <pc:chgData name="Leonie Smith" userId="fed1330f33f5650e" providerId="LiveId" clId="{9A4191B5-6B19-45CC-880C-111F20A6940A}" dt="2023-01-20T11:23:30.904" v="42"/>
        <pc:sldMkLst>
          <pc:docMk/>
          <pc:sldMk cId="1097324911" sldId="268"/>
        </pc:sldMkLst>
        <pc:spChg chg="mod">
          <ac:chgData name="Leonie Smith" userId="fed1330f33f5650e" providerId="LiveId" clId="{9A4191B5-6B19-45CC-880C-111F20A6940A}" dt="2023-01-20T11:23:01.028" v="38"/>
          <ac:spMkLst>
            <pc:docMk/>
            <pc:sldMk cId="1097324911" sldId="268"/>
            <ac:spMk id="4" creationId="{15D1930E-692E-4C8F-901B-DF1CE7E45AEE}"/>
          </ac:spMkLst>
        </pc:spChg>
        <pc:picChg chg="del">
          <ac:chgData name="Leonie Smith" userId="fed1330f33f5650e" providerId="LiveId" clId="{9A4191B5-6B19-45CC-880C-111F20A6940A}" dt="2023-01-20T11:23:30.904" v="42"/>
          <ac:picMkLst>
            <pc:docMk/>
            <pc:sldMk cId="1097324911" sldId="268"/>
            <ac:picMk id="2" creationId="{7788DE84-1AB1-4270-A3D1-80319512014A}"/>
          </ac:picMkLst>
        </pc:picChg>
      </pc:sldChg>
      <pc:sldChg chg="delSp modSp mod modTransition modAnim">
        <pc:chgData name="Leonie Smith" userId="fed1330f33f5650e" providerId="LiveId" clId="{9A4191B5-6B19-45CC-880C-111F20A6940A}" dt="2023-01-20T11:23:30.904" v="42"/>
        <pc:sldMkLst>
          <pc:docMk/>
          <pc:sldMk cId="2563674780" sldId="269"/>
        </pc:sldMkLst>
        <pc:spChg chg="mod">
          <ac:chgData name="Leonie Smith" userId="fed1330f33f5650e" providerId="LiveId" clId="{9A4191B5-6B19-45CC-880C-111F20A6940A}" dt="2023-01-20T11:23:07.428" v="39"/>
          <ac:spMkLst>
            <pc:docMk/>
            <pc:sldMk cId="2563674780" sldId="269"/>
            <ac:spMk id="5" creationId="{575DEAEB-2009-45F0-9798-1DE17216CF24}"/>
          </ac:spMkLst>
        </pc:spChg>
        <pc:picChg chg="del">
          <ac:chgData name="Leonie Smith" userId="fed1330f33f5650e" providerId="LiveId" clId="{9A4191B5-6B19-45CC-880C-111F20A6940A}" dt="2023-01-20T11:23:30.904" v="42"/>
          <ac:picMkLst>
            <pc:docMk/>
            <pc:sldMk cId="2563674780" sldId="269"/>
            <ac:picMk id="4" creationId="{2A930921-8C03-4D1E-A917-AA377EE7C75B}"/>
          </ac:picMkLst>
        </pc:picChg>
      </pc:sldChg>
      <pc:sldChg chg="delSp modSp mod modTransition modAnim">
        <pc:chgData name="Leonie Smith" userId="fed1330f33f5650e" providerId="LiveId" clId="{9A4191B5-6B19-45CC-880C-111F20A6940A}" dt="2023-01-20T11:23:30.904" v="42"/>
        <pc:sldMkLst>
          <pc:docMk/>
          <pc:sldMk cId="2967056236" sldId="270"/>
        </pc:sldMkLst>
        <pc:spChg chg="mod">
          <ac:chgData name="Leonie Smith" userId="fed1330f33f5650e" providerId="LiveId" clId="{9A4191B5-6B19-45CC-880C-111F20A6940A}" dt="2023-01-20T11:23:14.209" v="40"/>
          <ac:spMkLst>
            <pc:docMk/>
            <pc:sldMk cId="2967056236" sldId="270"/>
            <ac:spMk id="4" creationId="{25308C5E-C7E7-4B52-9604-D9B72B3430C4}"/>
          </ac:spMkLst>
        </pc:spChg>
        <pc:picChg chg="del">
          <ac:chgData name="Leonie Smith" userId="fed1330f33f5650e" providerId="LiveId" clId="{9A4191B5-6B19-45CC-880C-111F20A6940A}" dt="2023-01-20T11:23:30.904" v="42"/>
          <ac:picMkLst>
            <pc:docMk/>
            <pc:sldMk cId="2967056236" sldId="270"/>
            <ac:picMk id="2" creationId="{259B9CC9-669B-4705-AEF0-8C0D18648BBF}"/>
          </ac:picMkLst>
        </pc:picChg>
      </pc:sldChg>
      <pc:sldChg chg="delSp modSp mod modTransition modAnim">
        <pc:chgData name="Leonie Smith" userId="fed1330f33f5650e" providerId="LiveId" clId="{9A4191B5-6B19-45CC-880C-111F20A6940A}" dt="2023-01-20T11:23:30.904" v="42"/>
        <pc:sldMkLst>
          <pc:docMk/>
          <pc:sldMk cId="3218740169" sldId="271"/>
        </pc:sldMkLst>
        <pc:spChg chg="mod">
          <ac:chgData name="Leonie Smith" userId="fed1330f33f5650e" providerId="LiveId" clId="{9A4191B5-6B19-45CC-880C-111F20A6940A}" dt="2023-01-20T11:23:19.368" v="41"/>
          <ac:spMkLst>
            <pc:docMk/>
            <pc:sldMk cId="3218740169" sldId="271"/>
            <ac:spMk id="5" creationId="{61456F6F-045A-42F2-AFD8-31AABD8000D0}"/>
          </ac:spMkLst>
        </pc:spChg>
        <pc:picChg chg="del">
          <ac:chgData name="Leonie Smith" userId="fed1330f33f5650e" providerId="LiveId" clId="{9A4191B5-6B19-45CC-880C-111F20A6940A}" dt="2023-01-20T11:23:30.904" v="42"/>
          <ac:picMkLst>
            <pc:docMk/>
            <pc:sldMk cId="3218740169" sldId="271"/>
            <ac:picMk id="4" creationId="{26595BAC-D241-4D15-8012-E497DF8778F7}"/>
          </ac:picMkLst>
        </pc:picChg>
      </pc:sldChg>
      <pc:sldChg chg="addSp delSp modSp mod modTransition modAnim">
        <pc:chgData name="Leonie Smith" userId="fed1330f33f5650e" providerId="LiveId" clId="{9A4191B5-6B19-45CC-880C-111F20A6940A}" dt="2023-01-20T11:23:30.904" v="42"/>
        <pc:sldMkLst>
          <pc:docMk/>
          <pc:sldMk cId="4100884795" sldId="284"/>
        </pc:sldMkLst>
        <pc:spChg chg="add mod">
          <ac:chgData name="Leonie Smith" userId="fed1330f33f5650e" providerId="LiveId" clId="{9A4191B5-6B19-45CC-880C-111F20A6940A}" dt="2023-01-20T11:21:19.167" v="26"/>
          <ac:spMkLst>
            <pc:docMk/>
            <pc:sldMk cId="4100884795" sldId="284"/>
            <ac:spMk id="6" creationId="{26563292-20B4-1C23-6796-552E6802FC50}"/>
          </ac:spMkLst>
        </pc:spChg>
        <pc:spChg chg="del">
          <ac:chgData name="Leonie Smith" userId="fed1330f33f5650e" providerId="LiveId" clId="{9A4191B5-6B19-45CC-880C-111F20A6940A}" dt="2023-01-20T11:19:26.461" v="14" actId="21"/>
          <ac:spMkLst>
            <pc:docMk/>
            <pc:sldMk cId="4100884795" sldId="284"/>
            <ac:spMk id="7" creationId="{90F980E1-E823-55DE-BA4E-B035DD27156D}"/>
          </ac:spMkLst>
        </pc:spChg>
        <pc:picChg chg="del">
          <ac:chgData name="Leonie Smith" userId="fed1330f33f5650e" providerId="LiveId" clId="{9A4191B5-6B19-45CC-880C-111F20A6940A}" dt="2023-01-20T11:23:30.904" v="42"/>
          <ac:picMkLst>
            <pc:docMk/>
            <pc:sldMk cId="4100884795" sldId="284"/>
            <ac:picMk id="4" creationId="{9B2F1665-1708-4156-8CA2-E87760ED2034}"/>
          </ac:picMkLst>
        </pc:picChg>
      </pc:sldChg>
      <pc:sldChg chg="modTransition">
        <pc:chgData name="Leonie Smith" userId="fed1330f33f5650e" providerId="LiveId" clId="{9A4191B5-6B19-45CC-880C-111F20A6940A}" dt="2023-01-20T11:23:30.904" v="42"/>
        <pc:sldMkLst>
          <pc:docMk/>
          <pc:sldMk cId="605340255" sldId="285"/>
        </pc:sldMkLst>
      </pc:sldChg>
      <pc:sldChg chg="modSp mod modTransition">
        <pc:chgData name="Leonie Smith" userId="fed1330f33f5650e" providerId="LiveId" clId="{9A4191B5-6B19-45CC-880C-111F20A6940A}" dt="2023-01-20T11:23:30.904" v="42"/>
        <pc:sldMkLst>
          <pc:docMk/>
          <pc:sldMk cId="454763615" sldId="286"/>
        </pc:sldMkLst>
        <pc:spChg chg="mod">
          <ac:chgData name="Leonie Smith" userId="fed1330f33f5650e" providerId="LiveId" clId="{9A4191B5-6B19-45CC-880C-111F20A6940A}" dt="2023-01-20T11:19:14.257" v="13" actId="20577"/>
          <ac:spMkLst>
            <pc:docMk/>
            <pc:sldMk cId="454763615" sldId="286"/>
            <ac:spMk id="4" creationId="{EE2AC625-9141-A801-F431-DD5F79396320}"/>
          </ac:spMkLst>
        </pc:spChg>
      </pc:sldChg>
      <pc:sldChg chg="modTransition">
        <pc:chgData name="Leonie Smith" userId="fed1330f33f5650e" providerId="LiveId" clId="{9A4191B5-6B19-45CC-880C-111F20A6940A}" dt="2023-01-20T11:23:30.904" v="42"/>
        <pc:sldMkLst>
          <pc:docMk/>
          <pc:sldMk cId="3398945059" sldId="287"/>
        </pc:sldMkLst>
      </pc:sldChg>
      <pc:sldChg chg="modTransition">
        <pc:chgData name="Leonie Smith" userId="fed1330f33f5650e" providerId="LiveId" clId="{9A4191B5-6B19-45CC-880C-111F20A6940A}" dt="2023-01-20T11:23:30.904" v="42"/>
        <pc:sldMkLst>
          <pc:docMk/>
          <pc:sldMk cId="113738203" sldId="288"/>
        </pc:sldMkLst>
      </pc:sldChg>
      <pc:sldChg chg="modTransition">
        <pc:chgData name="Leonie Smith" userId="fed1330f33f5650e" providerId="LiveId" clId="{9A4191B5-6B19-45CC-880C-111F20A6940A}" dt="2023-01-20T11:23:30.904" v="42"/>
        <pc:sldMkLst>
          <pc:docMk/>
          <pc:sldMk cId="79675669" sldId="289"/>
        </pc:sldMkLst>
      </pc:sldChg>
      <pc:sldChg chg="modTransition">
        <pc:chgData name="Leonie Smith" userId="fed1330f33f5650e" providerId="LiveId" clId="{9A4191B5-6B19-45CC-880C-111F20A6940A}" dt="2023-01-20T11:23:30.904" v="42"/>
        <pc:sldMkLst>
          <pc:docMk/>
          <pc:sldMk cId="1511673281" sldId="290"/>
        </pc:sldMkLst>
      </pc:sldChg>
      <pc:sldChg chg="modTransition">
        <pc:chgData name="Leonie Smith" userId="fed1330f33f5650e" providerId="LiveId" clId="{9A4191B5-6B19-45CC-880C-111F20A6940A}" dt="2023-01-20T11:23:30.904" v="42"/>
        <pc:sldMkLst>
          <pc:docMk/>
          <pc:sldMk cId="75731089" sldId="291"/>
        </pc:sldMkLst>
      </pc:sldChg>
      <pc:sldChg chg="modTransition">
        <pc:chgData name="Leonie Smith" userId="fed1330f33f5650e" providerId="LiveId" clId="{9A4191B5-6B19-45CC-880C-111F20A6940A}" dt="2023-01-20T11:23:30.904" v="42"/>
        <pc:sldMkLst>
          <pc:docMk/>
          <pc:sldMk cId="3778501729" sldId="292"/>
        </pc:sldMkLst>
      </pc:sldChg>
      <pc:sldChg chg="modTransition">
        <pc:chgData name="Leonie Smith" userId="fed1330f33f5650e" providerId="LiveId" clId="{9A4191B5-6B19-45CC-880C-111F20A6940A}" dt="2023-01-20T11:23:30.904" v="42"/>
        <pc:sldMkLst>
          <pc:docMk/>
          <pc:sldMk cId="1342832280" sldId="293"/>
        </pc:sldMkLst>
      </pc:sldChg>
      <pc:sldChg chg="modTransition">
        <pc:chgData name="Leonie Smith" userId="fed1330f33f5650e" providerId="LiveId" clId="{9A4191B5-6B19-45CC-880C-111F20A6940A}" dt="2023-01-20T11:23:30.904" v="42"/>
        <pc:sldMkLst>
          <pc:docMk/>
          <pc:sldMk cId="1216278069" sldId="294"/>
        </pc:sldMkLst>
      </pc:sldChg>
      <pc:sldChg chg="modTransition">
        <pc:chgData name="Leonie Smith" userId="fed1330f33f5650e" providerId="LiveId" clId="{9A4191B5-6B19-45CC-880C-111F20A6940A}" dt="2023-01-20T11:23:30.904" v="42"/>
        <pc:sldMkLst>
          <pc:docMk/>
          <pc:sldMk cId="2160663488" sldId="295"/>
        </pc:sldMkLst>
      </pc:sldChg>
      <pc:sldChg chg="modTransition">
        <pc:chgData name="Leonie Smith" userId="fed1330f33f5650e" providerId="LiveId" clId="{9A4191B5-6B19-45CC-880C-111F20A6940A}" dt="2023-01-20T11:23:30.904" v="42"/>
        <pc:sldMkLst>
          <pc:docMk/>
          <pc:sldMk cId="524536740" sldId="296"/>
        </pc:sldMkLst>
      </pc:sldChg>
      <pc:sldChg chg="modTransition">
        <pc:chgData name="Leonie Smith" userId="fed1330f33f5650e" providerId="LiveId" clId="{9A4191B5-6B19-45CC-880C-111F20A6940A}" dt="2023-01-20T11:23:30.904" v="42"/>
        <pc:sldMkLst>
          <pc:docMk/>
          <pc:sldMk cId="1943322808" sldId="297"/>
        </pc:sldMkLst>
      </pc:sldChg>
      <pc:sldChg chg="modTransition">
        <pc:chgData name="Leonie Smith" userId="fed1330f33f5650e" providerId="LiveId" clId="{9A4191B5-6B19-45CC-880C-111F20A6940A}" dt="2023-01-20T11:23:30.904" v="42"/>
        <pc:sldMkLst>
          <pc:docMk/>
          <pc:sldMk cId="333899761" sldId="298"/>
        </pc:sldMkLst>
      </pc:sldChg>
      <pc:sldChg chg="modTransition">
        <pc:chgData name="Leonie Smith" userId="fed1330f33f5650e" providerId="LiveId" clId="{9A4191B5-6B19-45CC-880C-111F20A6940A}" dt="2023-01-20T11:23:30.904" v="42"/>
        <pc:sldMkLst>
          <pc:docMk/>
          <pc:sldMk cId="1312319032" sldId="299"/>
        </pc:sldMkLst>
      </pc:sldChg>
      <pc:sldChg chg="modTransition">
        <pc:chgData name="Leonie Smith" userId="fed1330f33f5650e" providerId="LiveId" clId="{9A4191B5-6B19-45CC-880C-111F20A6940A}" dt="2023-01-20T11:23:30.904" v="42"/>
        <pc:sldMkLst>
          <pc:docMk/>
          <pc:sldMk cId="2155073392" sldId="300"/>
        </pc:sldMkLst>
      </pc:sldChg>
      <pc:sldChg chg="modTransition">
        <pc:chgData name="Leonie Smith" userId="fed1330f33f5650e" providerId="LiveId" clId="{9A4191B5-6B19-45CC-880C-111F20A6940A}" dt="2023-01-20T11:23:30.904" v="42"/>
        <pc:sldMkLst>
          <pc:docMk/>
          <pc:sldMk cId="4109138924"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C51CD-AC25-499C-985C-98166E5300AD}"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10535B-9FFC-4782-9172-F46A20667BDE}" type="slidenum">
              <a:rPr lang="en-ZA" smtClean="0"/>
              <a:t>‹#›</a:t>
            </a:fld>
            <a:endParaRPr lang="en-ZA"/>
          </a:p>
        </p:txBody>
      </p:sp>
    </p:spTree>
    <p:extLst>
      <p:ext uri="{BB962C8B-B14F-4D97-AF65-F5344CB8AC3E}">
        <p14:creationId xmlns:p14="http://schemas.microsoft.com/office/powerpoint/2010/main" val="289312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9) Destruction of Sodom and Gomorrah – Gen 19:1-38 (Left Bottom)</a:t>
            </a:r>
            <a:r>
              <a:rPr lang="bo-CN" sz="1200" b="1" dirty="0">
                <a:solidFill>
                  <a:srgbClr val="000000"/>
                </a:solidFill>
                <a:effectLst/>
                <a:latin typeface="Arial" panose="020B0604020202020204" pitchFamily="34" charset="0"/>
                <a:ea typeface="Calibri" panose="020F0502020204030204" pitchFamily="34" charset="0"/>
                <a:cs typeface="+mn-cs"/>
              </a:rPr>
              <a:t> སོ་དྷོམ་གྱི་སྡིག་པ།</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4</a:t>
            </a:fld>
            <a:endParaRPr lang="en-ZA"/>
          </a:p>
        </p:txBody>
      </p:sp>
    </p:spTree>
    <p:extLst>
      <p:ext uri="{BB962C8B-B14F-4D97-AF65-F5344CB8AC3E}">
        <p14:creationId xmlns:p14="http://schemas.microsoft.com/office/powerpoint/2010/main" val="3890896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sun was coming up. So the angels tried to get Lot to leave. They said, “Hurry up! Take your wife and your two daughters who are here. Get out! If you don’t, you will be swept away when the city is destroyed.”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15</a:t>
            </a:r>
            <a:r>
              <a:rPr lang="bo-CN" sz="1200" dirty="0">
                <a:solidFill>
                  <a:srgbClr val="000000"/>
                </a:solidFill>
                <a:effectLst/>
                <a:latin typeface="Arial" panose="020B0604020202020204" pitchFamily="34" charset="0"/>
                <a:ea typeface="Calibri" panose="020F0502020204030204" pitchFamily="34" charset="0"/>
                <a:cs typeface="+mn-cs"/>
              </a:rPr>
              <a:t>ནམ་ལངས་སྐབས་སུ་ཕོ་ཉས་ལོད་ལ། མགྱོགས་པོ་བྱས་ནས་ད་ཁྱོད་ཀྱི་ཆུང་མ་དང་བུ་མོ་གཉིས་འཁྲིད་དེ་ས་ཆ་འདི་ནས་ཐོན་ཞིག གྲོང་ཁྱེར་དེ་མེད་པར་སོང་བའི་ཚེ་ཁྱོད་ཚོའི་སྲོག་ཡང་མེད་པར་ཆགས་པར་འགྱུར།</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22</a:t>
            </a:fld>
            <a:endParaRPr lang="en-ZA"/>
          </a:p>
        </p:txBody>
      </p:sp>
    </p:spTree>
    <p:extLst>
      <p:ext uri="{BB962C8B-B14F-4D97-AF65-F5344CB8AC3E}">
        <p14:creationId xmlns:p14="http://schemas.microsoft.com/office/powerpoint/2010/main" val="1604368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Lot didn’t move right away. So the men grabbed him by the hand. They also took hold of the hands of his wife and two daughters. They led all of them safely out of the city.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had mercy on them.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16</a:t>
            </a:r>
            <a:r>
              <a:rPr lang="bo-CN" sz="1200" dirty="0">
                <a:solidFill>
                  <a:srgbClr val="000000"/>
                </a:solidFill>
                <a:effectLst/>
                <a:latin typeface="Arial" panose="020B0604020202020204" pitchFamily="34" charset="0"/>
                <a:ea typeface="Calibri" panose="020F0502020204030204" pitchFamily="34" charset="0"/>
                <a:cs typeface="+mn-cs"/>
              </a:rPr>
              <a:t>ལོད་ཀྱི་འགོར་པོ་བྱས་པའི་རྐྱེན་གྱི། གཙོ་བོ་དཀོན་མཆོག་གིས་ཁོ་ལ་སྙིང་རྗེ་སྐྱེ་ཞིང་། མི་དེ་གཉིས་ཀྱི་ལོད་དང་ཁོང་གི་ཆུང་མ་དང་། ཁོང་གི་བུ་མོ་གཉིས་ཀྱི་ལག་པ་བཟུང་སྟེ་གྲོང་ཁྱེར་གྱི་ཕྱི་རུ་འཁྲིད་དོ།</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24</a:t>
            </a:fld>
            <a:endParaRPr lang="en-ZA"/>
          </a:p>
        </p:txBody>
      </p:sp>
    </p:spTree>
    <p:extLst>
      <p:ext uri="{BB962C8B-B14F-4D97-AF65-F5344CB8AC3E}">
        <p14:creationId xmlns:p14="http://schemas.microsoft.com/office/powerpoint/2010/main" val="3681467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17 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As soon as the angels had brought them out, one of them spoke. He said, “Run for your lives! Don’t look back! Don’t stop anywhere in the valley! Run to the mountains! If you don’t, you will be swept away!”</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17</a:t>
            </a:r>
            <a:r>
              <a:rPr lang="bo-CN" sz="1200" dirty="0">
                <a:solidFill>
                  <a:srgbClr val="000000"/>
                </a:solidFill>
                <a:effectLst/>
                <a:latin typeface="Arial" panose="020B0604020202020204" pitchFamily="34" charset="0"/>
                <a:ea typeface="Calibri" panose="020F0502020204030204" pitchFamily="34" charset="0"/>
                <a:cs typeface="+mn-cs"/>
              </a:rPr>
              <a:t>དེ་ནས་ཕོ་ཉ་གཅིག་གིས་ཁོང་ཚོ་ལ། ཁྱོད་ཚོའི་སྲོག་སྐྱོབ་པའི་ཕྱིར་ཕྱི་བལྟས་མི་བལྟ་བར་ལུང་གཤོང་དུ་མ་བསྡད་པར་རིའི་སྒང་ལ་བྲོས་ཤིག་ཅེས་བཀའ་གནང་བ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26</a:t>
            </a:fld>
            <a:endParaRPr lang="en-ZA"/>
          </a:p>
        </p:txBody>
      </p:sp>
    </p:spTree>
    <p:extLst>
      <p:ext uri="{BB962C8B-B14F-4D97-AF65-F5344CB8AC3E}">
        <p14:creationId xmlns:p14="http://schemas.microsoft.com/office/powerpoint/2010/main" val="152411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24 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sent down burning </a:t>
            </a:r>
            <a:r>
              <a:rPr lang="en-ZA" sz="1200" dirty="0" err="1">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sulfur</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It came down like rain on Sodom and Gomorrah. It came from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It came out of the sky.</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24</a:t>
            </a:r>
            <a:r>
              <a:rPr lang="bo-CN" sz="1200" dirty="0">
                <a:solidFill>
                  <a:srgbClr val="000000"/>
                </a:solidFill>
                <a:effectLst/>
                <a:latin typeface="Arial" panose="020B0604020202020204" pitchFamily="34" charset="0"/>
                <a:ea typeface="Calibri" panose="020F0502020204030204" pitchFamily="34" charset="0"/>
                <a:cs typeface="+mn-cs"/>
              </a:rPr>
              <a:t>གློ་བུར་དུ་གཙོ་བོ་དཀོན་མཆོ་གིས་སོ་དྷོམ་དང་གྷོ་མོ་རཱའི་གྲོང་ཁྱེར་ཚོའི་ཐོག་འབར་བཞིན་པའི་མུ་ཟི་དང་མེ་ཕབ་པ་གནང་ནས།</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28</a:t>
            </a:fld>
            <a:endParaRPr lang="en-ZA"/>
          </a:p>
        </p:txBody>
      </p:sp>
    </p:spTree>
    <p:extLst>
      <p:ext uri="{BB962C8B-B14F-4D97-AF65-F5344CB8AC3E}">
        <p14:creationId xmlns:p14="http://schemas.microsoft.com/office/powerpoint/2010/main" val="1010256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destroyed these cities and the whole valley. All the people who were living in the cities were wiped out. So were the plants in the land.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25</a:t>
            </a:r>
            <a:r>
              <a:rPr lang="bo-CN" sz="1200" dirty="0">
                <a:solidFill>
                  <a:srgbClr val="000000"/>
                </a:solidFill>
                <a:effectLst/>
                <a:latin typeface="Arial" panose="020B0604020202020204" pitchFamily="34" charset="0"/>
                <a:ea typeface="Calibri" panose="020F0502020204030204" pitchFamily="34" charset="0"/>
                <a:cs typeface="+mn-cs"/>
              </a:rPr>
              <a:t>གྲོང་ཁྱེར་འདི་ཚོ་དང་དེའི་ལུང་གཤོང་ཚང་མ་དང་། དེར་ཡོད་པའི་མི་ཚང་མ་དང་། ས་རུ་གང་སྐྱེས་པ་ཐམས་ཅད་མེད་པར་མཛད་དོ།</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30</a:t>
            </a:fld>
            <a:endParaRPr lang="en-ZA"/>
          </a:p>
        </p:txBody>
      </p:sp>
    </p:spTree>
    <p:extLst>
      <p:ext uri="{BB962C8B-B14F-4D97-AF65-F5344CB8AC3E}">
        <p14:creationId xmlns:p14="http://schemas.microsoft.com/office/powerpoint/2010/main" val="3765431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But Lot’s wife looked back. When she did, she became a pillar made out of salt.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26</a:t>
            </a:r>
            <a:r>
              <a:rPr lang="bo-CN" sz="1200" dirty="0">
                <a:solidFill>
                  <a:srgbClr val="000000"/>
                </a:solidFill>
                <a:effectLst/>
                <a:latin typeface="Arial" panose="020B0604020202020204" pitchFamily="34" charset="0"/>
                <a:ea typeface="Calibri" panose="020F0502020204030204" pitchFamily="34" charset="0"/>
                <a:cs typeface="+mn-cs"/>
              </a:rPr>
              <a:t>འོན་ཀྱང་ལོད་ཀྱི་ཆུང་མས་ཕྱི་བལྟས་ལོག་པ་དང་། མོ་རང་ཚའི་ཀ་བ་ཞིག་ཏུ་འགྱུར་རོ།</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32</a:t>
            </a:fld>
            <a:endParaRPr lang="en-ZA"/>
          </a:p>
        </p:txBody>
      </p:sp>
    </p:spTree>
    <p:extLst>
      <p:ext uri="{BB962C8B-B14F-4D97-AF65-F5344CB8AC3E}">
        <p14:creationId xmlns:p14="http://schemas.microsoft.com/office/powerpoint/2010/main" val="2827772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29 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when God destroyed the cities of the valley, he showed concern for Abraham. He brought Lot out safely when he destroyed the cities where Lot had lived.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29</a:t>
            </a:r>
            <a:r>
              <a:rPr lang="bo-CN" sz="1200" dirty="0">
                <a:solidFill>
                  <a:srgbClr val="000000"/>
                </a:solidFill>
                <a:effectLst/>
                <a:latin typeface="Arial" panose="020B0604020202020204" pitchFamily="34" charset="0"/>
                <a:ea typeface="Calibri" panose="020F0502020204030204" pitchFamily="34" charset="0"/>
                <a:cs typeface="+mn-cs"/>
              </a:rPr>
              <a:t>དཀོན་མཆོག་གིས་ལོད་གནས་པའི་ལུང་གཤོང་གི་གྲོང་ཁྱེར་རྣམས་མེད་པར་མཛད་སྐབས་ཁོང་གིས་ཨབ་ར་ཧམ་ཐུགས་ལ་དྲན་གསོ་གནང་བ་དང་། ལོད་ལ་སྲུང་སྐྱོབ་ཀྱི་གནས་སུ་ཐར་འཇུག་གོ།</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34</a:t>
            </a:fld>
            <a:endParaRPr lang="en-ZA"/>
          </a:p>
        </p:txBody>
      </p:sp>
    </p:spTree>
    <p:extLst>
      <p:ext uri="{BB962C8B-B14F-4D97-AF65-F5344CB8AC3E}">
        <p14:creationId xmlns:p14="http://schemas.microsoft.com/office/powerpoint/2010/main" val="3374573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two angels arrived at Sodom in the evening. Lot was sitting near the gate of the city. When Lot saw the angels, he got up to greet them. He bowed down with his face to the ground.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a:t>
            </a:r>
            <a:r>
              <a:rPr lang="bo-CN" sz="1200" dirty="0">
                <a:solidFill>
                  <a:srgbClr val="000000"/>
                </a:solidFill>
                <a:effectLst/>
                <a:latin typeface="Arial" panose="020B0604020202020204" pitchFamily="34" charset="0"/>
                <a:ea typeface="Calibri" panose="020F0502020204030204" pitchFamily="34" charset="0"/>
                <a:cs typeface="+mn-cs"/>
              </a:rPr>
              <a:t>ཕོ་ཉ་དེ་གཉིས་དགོང་དྲོ་སོ་དྷོམ་དུ་ཕེབས་པ་དང་། གྲོང་ཁྱེར་གྱི་རྒྱལ་སྒོའི་འགྲམ་དུ་ལོད་བསྡད་ཡོད་ཅིང་། ཁོང་ཚོར་མཐོང་མ་ཐག་ཏུ་ལངས་ནས་འཕྲད་པར་སོང་ནས་མདུན་དུ་ཕྱག་འཚལ་ནས་ཞུས་པ།</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6</a:t>
            </a:fld>
            <a:endParaRPr lang="en-ZA"/>
          </a:p>
        </p:txBody>
      </p:sp>
    </p:spTree>
    <p:extLst>
      <p:ext uri="{BB962C8B-B14F-4D97-AF65-F5344CB8AC3E}">
        <p14:creationId xmlns:p14="http://schemas.microsoft.com/office/powerpoint/2010/main" val="128510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2 </a:t>
            </a:r>
            <a:r>
              <a:rPr lang="en-ZA" sz="12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“My lords,” he said, “please come to my house. You can wash your feet and spend the night there. Then you can go on your way early in the morning.”</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“No,” they answered. “We’ll spend the night in the town square.”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en-ZA" sz="1200" dirty="0">
                <a:solidFill>
                  <a:srgbClr val="000000"/>
                </a:solidFill>
                <a:effectLst/>
                <a:latin typeface="Arial" panose="020B0604020202020204" pitchFamily="34" charset="0"/>
                <a:ea typeface="Times New Roman" panose="02020603050405020304" pitchFamily="18" charset="0"/>
                <a:cs typeface="Microsoft Himalaya" panose="01010100010101010101" pitchFamily="2" charset="0"/>
              </a:rPr>
              <a:t>2</a:t>
            </a:r>
            <a:r>
              <a:rPr lang="bo-CN" sz="1200" dirty="0">
                <a:solidFill>
                  <a:srgbClr val="000000"/>
                </a:solidFill>
                <a:effectLst/>
                <a:latin typeface="Arial" panose="020B0604020202020204" pitchFamily="34" charset="0"/>
                <a:ea typeface="Times New Roman" panose="02020603050405020304" pitchFamily="18" charset="0"/>
                <a:cs typeface="+mn-cs"/>
              </a:rPr>
              <a:t>ཇོ་བོ་ཁྱེད་གཉིས་ལ་ཞབས་ཕྱི་ཞུ་བར་ང་ཡོད་པས། ངའི་ཁང་པའི་ནང་ཕེབས་ནས། ཞབས་འཁྲུ་བ་གནང་ནས་མཚན་མོ་དེར་བཞུགས་ཏེ་སྔ་དྲོ་བཞེངས་ནས་ཕེབས་ཤིག་ཅེས་ཞུས་པས།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000000"/>
                </a:solidFill>
                <a:effectLst/>
                <a:latin typeface="Arial" panose="020B0604020202020204" pitchFamily="34" charset="0"/>
                <a:ea typeface="Times New Roman" panose="02020603050405020304" pitchFamily="18" charset="0"/>
                <a:cs typeface="+mn-cs"/>
              </a:rPr>
              <a:t>འོན་ཀྱངཁོང་ཚོས་ལན་དུ། ང་ཚོ་གྲོང་ཁྱེར་གྱི་འཁྱམས་རར་མཚན་སྐྱེལ་གྱི་ཡིན་ཞེས་གསུངས་སོ།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8</a:t>
            </a:fld>
            <a:endParaRPr lang="en-ZA"/>
          </a:p>
        </p:txBody>
      </p:sp>
    </p:spTree>
    <p:extLst>
      <p:ext uri="{BB962C8B-B14F-4D97-AF65-F5344CB8AC3E}">
        <p14:creationId xmlns:p14="http://schemas.microsoft.com/office/powerpoint/2010/main" val="408091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b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But Lot wouldn’t give up. So they went with him and entered his house. He prepared a meal for them. He baked bread without using yeast. And they ate.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3</a:t>
            </a:r>
            <a:r>
              <a:rPr lang="bo-CN" sz="1200" dirty="0">
                <a:solidFill>
                  <a:srgbClr val="000000"/>
                </a:solidFill>
                <a:effectLst/>
                <a:latin typeface="Arial" panose="020B0604020202020204" pitchFamily="34" charset="0"/>
                <a:ea typeface="Calibri" panose="020F0502020204030204" pitchFamily="34" charset="0"/>
                <a:cs typeface="+mn-cs"/>
              </a:rPr>
              <a:t>ཁོས་ཤིན་ཏུ་ནན་བསྐུལ་བྱེད་པའི་རྗེས་སུ་མཐའ་མར་དེ་དག་ཁོང་དང་མཉམ་དུ་ཕེབས་ནས་ཁང་པའི་ནང་བཞུགས་སོ། མགྲོན་པོ་ལ་བག་ལེབ་དང་ཁ་ཟས་སྤུས་དག་སོགས་གྲ་སྒྲིག་བྱེད་དགོས་ཤེས་གཡོག་པོ་ཚོར་བཀའ་གནང་བས། གྲ་སྒྲིག་བྱས་ཚར་བ་དང་། ཁོང་ཚོས་ཟས་སོ།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10</a:t>
            </a:fld>
            <a:endParaRPr lang="en-ZA"/>
          </a:p>
        </p:txBody>
      </p:sp>
    </p:spTree>
    <p:extLst>
      <p:ext uri="{BB962C8B-B14F-4D97-AF65-F5344CB8AC3E}">
        <p14:creationId xmlns:p14="http://schemas.microsoft.com/office/powerpoint/2010/main" val="1949391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4 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Before Lot and his guests had gone to bed, all the men came from every part of the city of Sodom. Young and old men alike surrounded the house.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4</a:t>
            </a:r>
            <a:r>
              <a:rPr lang="bo-CN" sz="1200" dirty="0">
                <a:solidFill>
                  <a:srgbClr val="000000"/>
                </a:solidFill>
                <a:effectLst/>
                <a:latin typeface="Arial" panose="020B0604020202020204" pitchFamily="34" charset="0"/>
                <a:ea typeface="Calibri" panose="020F0502020204030204" pitchFamily="34" charset="0"/>
                <a:cs typeface="+mn-cs"/>
              </a:rPr>
              <a:t>མགྲོན་པོ་ཚོ་གཟིམ་པའི་སྔོན་ལ་སོ་དྷོམ་གྲོང་ཁྱེར་གྱི་སྐྱེས་པ་ཚོ་ཡོང་ནས་ལོད་ཀྱི་ཁང་པ་མཐའ་བསྐོར་བ་དང་། མི་རྒན་གཞོན་ཚང་མ་དེར་ཡོད་དོ།</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12</a:t>
            </a:fld>
            <a:endParaRPr lang="en-ZA"/>
          </a:p>
        </p:txBody>
      </p:sp>
    </p:spTree>
    <p:extLst>
      <p:ext uri="{BB962C8B-B14F-4D97-AF65-F5344CB8AC3E}">
        <p14:creationId xmlns:p14="http://schemas.microsoft.com/office/powerpoint/2010/main" val="1369503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They called out to Lot. They said, “Where are the men who came to you tonight? Bring them out to us. We want to have sex with them.”</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5</a:t>
            </a:r>
            <a:r>
              <a:rPr lang="bo-CN" sz="1200" dirty="0">
                <a:solidFill>
                  <a:srgbClr val="000000"/>
                </a:solidFill>
                <a:effectLst/>
                <a:latin typeface="Arial" panose="020B0604020202020204" pitchFamily="34" charset="0"/>
                <a:ea typeface="Calibri" panose="020F0502020204030204" pitchFamily="34" charset="0"/>
                <a:cs typeface="+mn-cs"/>
              </a:rPr>
              <a:t>ལོད་ལ་བོས་ཏེ། དོ་དགོང་མཚན་མོར་ཁྱོད་རྩར་གནས་ཚང་ཡོང་བའི་མི་དེ་ཚོ་ཕྱི་རུ་འཁྲིད་ཤོག། དེ་ཚོ་དང་མཉམ་དུ་འཁྲིག་པ་སྤྱོད་འདོད་ཡོད་ཅེས་ལབ་པ་དང་།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14</a:t>
            </a:fld>
            <a:endParaRPr lang="en-ZA"/>
          </a:p>
        </p:txBody>
      </p:sp>
    </p:spTree>
    <p:extLst>
      <p:ext uri="{BB962C8B-B14F-4D97-AF65-F5344CB8AC3E}">
        <p14:creationId xmlns:p14="http://schemas.microsoft.com/office/powerpoint/2010/main" val="771387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Lot went outside to meet them. He shut the door behind him.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7 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He said, “No, my friends. Don’t do such an evil thing.</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6</a:t>
            </a:r>
            <a:r>
              <a:rPr lang="bo-CN" sz="1200" dirty="0">
                <a:solidFill>
                  <a:srgbClr val="000000"/>
                </a:solidFill>
                <a:effectLst/>
                <a:latin typeface="Arial" panose="020B0604020202020204" pitchFamily="34" charset="0"/>
                <a:ea typeface="Calibri" panose="020F0502020204030204" pitchFamily="34" charset="0"/>
                <a:cs typeface="+mn-cs"/>
              </a:rPr>
              <a:t>ལོད་དེ་ཚོའི་རྩར་ཕྱི་རུ་སོང་ནས་སྒོ་རྒྱབ་ཅིང་།</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7</a:t>
            </a:r>
            <a:r>
              <a:rPr lang="bo-CN" sz="1200" dirty="0">
                <a:solidFill>
                  <a:srgbClr val="000000"/>
                </a:solidFill>
                <a:effectLst/>
                <a:latin typeface="Arial" panose="020B0604020202020204" pitchFamily="34" charset="0"/>
                <a:ea typeface="Calibri" panose="020F0502020204030204" pitchFamily="34" charset="0"/>
                <a:cs typeface="+mn-cs"/>
              </a:rPr>
              <a:t>གྲོགས་པོ་རྣམས་དེ་ལྟ་བུའི་ལས་ངན་ཞིག་མ་བྱེད་ཅིག</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16</a:t>
            </a:fld>
            <a:endParaRPr lang="en-ZA"/>
          </a:p>
        </p:txBody>
      </p:sp>
    </p:spTree>
    <p:extLst>
      <p:ext uri="{BB962C8B-B14F-4D97-AF65-F5344CB8AC3E}">
        <p14:creationId xmlns:p14="http://schemas.microsoft.com/office/powerpoint/2010/main" val="2486016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9 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“Get out of our way!” the men of Sodom replied to Lot.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9</a:t>
            </a:r>
            <a:r>
              <a:rPr lang="bo-CN" sz="1200" dirty="0">
                <a:solidFill>
                  <a:srgbClr val="000000"/>
                </a:solidFill>
                <a:effectLst/>
                <a:latin typeface="Arial" panose="020B0604020202020204" pitchFamily="34" charset="0"/>
                <a:ea typeface="Calibri" panose="020F0502020204030204" pitchFamily="34" charset="0"/>
                <a:cs typeface="+mn-cs"/>
              </a:rPr>
              <a:t>འོན་ཀྱང་མི་དེ་ཚོས་སྨྲས་པ། ཕྱི་རྒྱལ་བ་ཕར་སོང་ཞིག། ང་ཚོས་གང་བྱེད་དགོས་པ་དེ་ང་ཚོ་ལ་ལབ་མཁན་ཁྱོད་སུ་ཡིན་ནམ། ང་ཚོའི་ལམ་ནས་སོང་ཞིག། དེ་མིན་ཁོ་ཚོ་ལས་ལྷག་པ་ཁྱོད་ལ་ང་ཚོས་སྡུག་པ་བྱ་རྒྱུ་ཡིན། དེ་ཚོས་ལོད་ལ་འབུད་རྒྱག་བཏང་ནས་ཁང་པའི་སྒོ་བཅག་པར་སྔོན་དུ་འགྲོ་བས།</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18</a:t>
            </a:fld>
            <a:endParaRPr lang="en-ZA"/>
          </a:p>
        </p:txBody>
      </p:sp>
    </p:spTree>
    <p:extLst>
      <p:ext uri="{BB962C8B-B14F-4D97-AF65-F5344CB8AC3E}">
        <p14:creationId xmlns:p14="http://schemas.microsoft.com/office/powerpoint/2010/main" val="1814366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But the </a:t>
            </a:r>
            <a:r>
              <a:rPr lang="en-ZA" sz="1200" dirty="0" err="1">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angels inside reached out and pulled Lot back into the house and shut the door.</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10</a:t>
            </a:r>
            <a:r>
              <a:rPr lang="bo-CN" sz="1200" dirty="0">
                <a:solidFill>
                  <a:srgbClr val="000000"/>
                </a:solidFill>
                <a:effectLst/>
                <a:latin typeface="Arial" panose="020B0604020202020204" pitchFamily="34" charset="0"/>
                <a:ea typeface="Calibri" panose="020F0502020204030204" pitchFamily="34" charset="0"/>
                <a:cs typeface="+mn-cs"/>
              </a:rPr>
              <a:t>འོན་ཀྱང་མི་དེ་གཉིས་ཀྱིས་ལོད་ལ་ཁང་པའི་ནང་འཐེན་ཞིང་སྒོ་རྒྱབ་བོ།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20</a:t>
            </a:fld>
            <a:endParaRPr lang="en-ZA"/>
          </a:p>
        </p:txBody>
      </p:sp>
    </p:spTree>
    <p:extLst>
      <p:ext uri="{BB962C8B-B14F-4D97-AF65-F5344CB8AC3E}">
        <p14:creationId xmlns:p14="http://schemas.microsoft.com/office/powerpoint/2010/main" val="800821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CCF5-B474-4031-9D14-9EFA7A772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06EC9B33-813B-469E-BA43-BB9BFE9908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B8CB87F-25F3-4FFF-90E1-6C3F624FD6FF}"/>
              </a:ext>
            </a:extLst>
          </p:cNvPr>
          <p:cNvSpPr>
            <a:spLocks noGrp="1"/>
          </p:cNvSpPr>
          <p:nvPr>
            <p:ph type="dt" sz="half" idx="10"/>
          </p:nvPr>
        </p:nvSpPr>
        <p:spPr/>
        <p:txBody>
          <a:bodyPr/>
          <a:lstStyle/>
          <a:p>
            <a:fld id="{040B89B9-D810-400A-BDA4-74FEAEEEB27D}" type="datetimeFigureOut">
              <a:rPr lang="en-ZA" smtClean="0"/>
              <a:t>2023/01/20</a:t>
            </a:fld>
            <a:endParaRPr lang="en-ZA"/>
          </a:p>
        </p:txBody>
      </p:sp>
      <p:sp>
        <p:nvSpPr>
          <p:cNvPr id="5" name="Footer Placeholder 4">
            <a:extLst>
              <a:ext uri="{FF2B5EF4-FFF2-40B4-BE49-F238E27FC236}">
                <a16:creationId xmlns:a16="http://schemas.microsoft.com/office/drawing/2014/main" id="{A87B7516-C9EC-430B-8A13-A62F3A3E2A1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1205809-B164-4D99-98DA-57A10F2F8381}"/>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645331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F053-3D8F-4A03-91F7-2D1900BECE96}"/>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9328723-AE5B-4101-9E76-8B3E9519C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84E3F9A-C748-4865-A08B-BD6F3A9A8D0F}"/>
              </a:ext>
            </a:extLst>
          </p:cNvPr>
          <p:cNvSpPr>
            <a:spLocks noGrp="1"/>
          </p:cNvSpPr>
          <p:nvPr>
            <p:ph type="dt" sz="half" idx="10"/>
          </p:nvPr>
        </p:nvSpPr>
        <p:spPr/>
        <p:txBody>
          <a:bodyPr/>
          <a:lstStyle/>
          <a:p>
            <a:fld id="{040B89B9-D810-400A-BDA4-74FEAEEEB27D}" type="datetimeFigureOut">
              <a:rPr lang="en-ZA" smtClean="0"/>
              <a:t>2023/01/20</a:t>
            </a:fld>
            <a:endParaRPr lang="en-ZA"/>
          </a:p>
        </p:txBody>
      </p:sp>
      <p:sp>
        <p:nvSpPr>
          <p:cNvPr id="5" name="Footer Placeholder 4">
            <a:extLst>
              <a:ext uri="{FF2B5EF4-FFF2-40B4-BE49-F238E27FC236}">
                <a16:creationId xmlns:a16="http://schemas.microsoft.com/office/drawing/2014/main" id="{FD5479B3-2454-472A-8699-7189A758F61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2659F36-16F4-4DD6-AEAA-8C118F28F7BD}"/>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3234822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51F366-E394-4B1F-A54C-728522CDA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7AFA098-A470-4142-AE2F-1867DB189F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A966BC6-93DD-45B2-BA2F-AAE77C55D4BC}"/>
              </a:ext>
            </a:extLst>
          </p:cNvPr>
          <p:cNvSpPr>
            <a:spLocks noGrp="1"/>
          </p:cNvSpPr>
          <p:nvPr>
            <p:ph type="dt" sz="half" idx="10"/>
          </p:nvPr>
        </p:nvSpPr>
        <p:spPr/>
        <p:txBody>
          <a:bodyPr/>
          <a:lstStyle/>
          <a:p>
            <a:fld id="{040B89B9-D810-400A-BDA4-74FEAEEEB27D}" type="datetimeFigureOut">
              <a:rPr lang="en-ZA" smtClean="0"/>
              <a:t>2023/01/20</a:t>
            </a:fld>
            <a:endParaRPr lang="en-ZA"/>
          </a:p>
        </p:txBody>
      </p:sp>
      <p:sp>
        <p:nvSpPr>
          <p:cNvPr id="5" name="Footer Placeholder 4">
            <a:extLst>
              <a:ext uri="{FF2B5EF4-FFF2-40B4-BE49-F238E27FC236}">
                <a16:creationId xmlns:a16="http://schemas.microsoft.com/office/drawing/2014/main" id="{BE58275A-EDC3-469E-A902-7D8EC5D4CA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4D5E3E4-9767-44E5-A6AC-80F5CEBBE3C2}"/>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337958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C2CB-9003-4395-9E24-3B6B1B323CD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29AA781-6B44-4C06-BFEB-F210C0069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C8A1E82-2BD5-4C3D-BE6E-745FB1EEB085}"/>
              </a:ext>
            </a:extLst>
          </p:cNvPr>
          <p:cNvSpPr>
            <a:spLocks noGrp="1"/>
          </p:cNvSpPr>
          <p:nvPr>
            <p:ph type="dt" sz="half" idx="10"/>
          </p:nvPr>
        </p:nvSpPr>
        <p:spPr/>
        <p:txBody>
          <a:bodyPr/>
          <a:lstStyle/>
          <a:p>
            <a:fld id="{040B89B9-D810-400A-BDA4-74FEAEEEB27D}" type="datetimeFigureOut">
              <a:rPr lang="en-ZA" smtClean="0"/>
              <a:t>2023/01/20</a:t>
            </a:fld>
            <a:endParaRPr lang="en-ZA"/>
          </a:p>
        </p:txBody>
      </p:sp>
      <p:sp>
        <p:nvSpPr>
          <p:cNvPr id="5" name="Footer Placeholder 4">
            <a:extLst>
              <a:ext uri="{FF2B5EF4-FFF2-40B4-BE49-F238E27FC236}">
                <a16:creationId xmlns:a16="http://schemas.microsoft.com/office/drawing/2014/main" id="{BEC8BC77-B862-4FBB-917A-D48944DE0B0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7FCF6C8-188B-4557-8B56-88A493DA8C68}"/>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96352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8243-DEA5-40E0-AF02-B7DF2B887D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FF3697-FA7F-4349-9003-E365FC4286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C7F1BB-8F56-4789-B082-C345E5BF5E72}"/>
              </a:ext>
            </a:extLst>
          </p:cNvPr>
          <p:cNvSpPr>
            <a:spLocks noGrp="1"/>
          </p:cNvSpPr>
          <p:nvPr>
            <p:ph type="dt" sz="half" idx="10"/>
          </p:nvPr>
        </p:nvSpPr>
        <p:spPr/>
        <p:txBody>
          <a:bodyPr/>
          <a:lstStyle/>
          <a:p>
            <a:fld id="{040B89B9-D810-400A-BDA4-74FEAEEEB27D}" type="datetimeFigureOut">
              <a:rPr lang="en-ZA" smtClean="0"/>
              <a:t>2023/01/20</a:t>
            </a:fld>
            <a:endParaRPr lang="en-ZA"/>
          </a:p>
        </p:txBody>
      </p:sp>
      <p:sp>
        <p:nvSpPr>
          <p:cNvPr id="5" name="Footer Placeholder 4">
            <a:extLst>
              <a:ext uri="{FF2B5EF4-FFF2-40B4-BE49-F238E27FC236}">
                <a16:creationId xmlns:a16="http://schemas.microsoft.com/office/drawing/2014/main" id="{A3B231E8-CAC7-43FE-9D16-225FBAAB86D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22ABF94-C01E-4D2F-B1B4-2E36B5A764F1}"/>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263514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DFF6-C8CA-49B7-B324-6F27D367814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A6F185B-1EFC-4CBB-AF6E-11D07808F5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14C62518-DFE2-42E4-870B-CF41185073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9F535F3F-5DE1-414D-9ADD-9FFFA2631D12}"/>
              </a:ext>
            </a:extLst>
          </p:cNvPr>
          <p:cNvSpPr>
            <a:spLocks noGrp="1"/>
          </p:cNvSpPr>
          <p:nvPr>
            <p:ph type="dt" sz="half" idx="10"/>
          </p:nvPr>
        </p:nvSpPr>
        <p:spPr/>
        <p:txBody>
          <a:bodyPr/>
          <a:lstStyle/>
          <a:p>
            <a:fld id="{040B89B9-D810-400A-BDA4-74FEAEEEB27D}" type="datetimeFigureOut">
              <a:rPr lang="en-ZA" smtClean="0"/>
              <a:t>2023/01/20</a:t>
            </a:fld>
            <a:endParaRPr lang="en-ZA"/>
          </a:p>
        </p:txBody>
      </p:sp>
      <p:sp>
        <p:nvSpPr>
          <p:cNvPr id="6" name="Footer Placeholder 5">
            <a:extLst>
              <a:ext uri="{FF2B5EF4-FFF2-40B4-BE49-F238E27FC236}">
                <a16:creationId xmlns:a16="http://schemas.microsoft.com/office/drawing/2014/main" id="{F8146B89-6436-4228-82CF-F413EE456AB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66E4E65-0AE1-487A-AC5E-C2160042D519}"/>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826554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AA88-3963-490A-BF4D-A5C8DC3BA8E4}"/>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2F074D5-B7D6-4CE3-B24D-2707F6E2AF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8F1649-64E2-45EF-8F09-84DF025446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99EBC78-A245-45E8-9528-B393CAB45D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904BEE-43E8-47CE-A27F-A6AA34BF57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2B17E770-666E-41DF-9D5F-910980823286}"/>
              </a:ext>
            </a:extLst>
          </p:cNvPr>
          <p:cNvSpPr>
            <a:spLocks noGrp="1"/>
          </p:cNvSpPr>
          <p:nvPr>
            <p:ph type="dt" sz="half" idx="10"/>
          </p:nvPr>
        </p:nvSpPr>
        <p:spPr/>
        <p:txBody>
          <a:bodyPr/>
          <a:lstStyle/>
          <a:p>
            <a:fld id="{040B89B9-D810-400A-BDA4-74FEAEEEB27D}" type="datetimeFigureOut">
              <a:rPr lang="en-ZA" smtClean="0"/>
              <a:t>2023/01/20</a:t>
            </a:fld>
            <a:endParaRPr lang="en-ZA"/>
          </a:p>
        </p:txBody>
      </p:sp>
      <p:sp>
        <p:nvSpPr>
          <p:cNvPr id="8" name="Footer Placeholder 7">
            <a:extLst>
              <a:ext uri="{FF2B5EF4-FFF2-40B4-BE49-F238E27FC236}">
                <a16:creationId xmlns:a16="http://schemas.microsoft.com/office/drawing/2014/main" id="{BF9D8FBE-2703-4045-82D3-E300512DA1F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3CC7EA0-CF51-4862-9839-1296882BC0F4}"/>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3274675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0207-F381-412D-A402-D53580EE6BE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1C9B1C0-C2F0-463A-B256-68A6376A3177}"/>
              </a:ext>
            </a:extLst>
          </p:cNvPr>
          <p:cNvSpPr>
            <a:spLocks noGrp="1"/>
          </p:cNvSpPr>
          <p:nvPr>
            <p:ph type="dt" sz="half" idx="10"/>
          </p:nvPr>
        </p:nvSpPr>
        <p:spPr/>
        <p:txBody>
          <a:bodyPr/>
          <a:lstStyle/>
          <a:p>
            <a:fld id="{040B89B9-D810-400A-BDA4-74FEAEEEB27D}" type="datetimeFigureOut">
              <a:rPr lang="en-ZA" smtClean="0"/>
              <a:t>2023/01/20</a:t>
            </a:fld>
            <a:endParaRPr lang="en-ZA"/>
          </a:p>
        </p:txBody>
      </p:sp>
      <p:sp>
        <p:nvSpPr>
          <p:cNvPr id="4" name="Footer Placeholder 3">
            <a:extLst>
              <a:ext uri="{FF2B5EF4-FFF2-40B4-BE49-F238E27FC236}">
                <a16:creationId xmlns:a16="http://schemas.microsoft.com/office/drawing/2014/main" id="{5EE4E19E-FA39-43B6-B002-BAA3490122D3}"/>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D659557B-B1EA-497F-A339-783D468A8E9F}"/>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95350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C09282-AD15-4B05-8467-9AC980CEA8E5}"/>
              </a:ext>
            </a:extLst>
          </p:cNvPr>
          <p:cNvSpPr>
            <a:spLocks noGrp="1"/>
          </p:cNvSpPr>
          <p:nvPr>
            <p:ph type="dt" sz="half" idx="10"/>
          </p:nvPr>
        </p:nvSpPr>
        <p:spPr/>
        <p:txBody>
          <a:bodyPr/>
          <a:lstStyle/>
          <a:p>
            <a:fld id="{040B89B9-D810-400A-BDA4-74FEAEEEB27D}" type="datetimeFigureOut">
              <a:rPr lang="en-ZA" smtClean="0"/>
              <a:t>2023/01/20</a:t>
            </a:fld>
            <a:endParaRPr lang="en-ZA"/>
          </a:p>
        </p:txBody>
      </p:sp>
      <p:sp>
        <p:nvSpPr>
          <p:cNvPr id="3" name="Footer Placeholder 2">
            <a:extLst>
              <a:ext uri="{FF2B5EF4-FFF2-40B4-BE49-F238E27FC236}">
                <a16:creationId xmlns:a16="http://schemas.microsoft.com/office/drawing/2014/main" id="{9586863D-2800-43F0-B3FF-AEC2E4F8CF77}"/>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82EDD255-0D91-4085-8D7D-B0F07CF807BB}"/>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214428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FD944-DAF0-4AB9-A773-7AF3668042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1466DE0-DBC9-4F33-95AE-5BD1490CF3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5B5EA301-C84A-422E-9A6F-7E648C855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EEDDE3-C604-458C-B612-4D7C9D74092C}"/>
              </a:ext>
            </a:extLst>
          </p:cNvPr>
          <p:cNvSpPr>
            <a:spLocks noGrp="1"/>
          </p:cNvSpPr>
          <p:nvPr>
            <p:ph type="dt" sz="half" idx="10"/>
          </p:nvPr>
        </p:nvSpPr>
        <p:spPr/>
        <p:txBody>
          <a:bodyPr/>
          <a:lstStyle/>
          <a:p>
            <a:fld id="{040B89B9-D810-400A-BDA4-74FEAEEEB27D}" type="datetimeFigureOut">
              <a:rPr lang="en-ZA" smtClean="0"/>
              <a:t>2023/01/20</a:t>
            </a:fld>
            <a:endParaRPr lang="en-ZA"/>
          </a:p>
        </p:txBody>
      </p:sp>
      <p:sp>
        <p:nvSpPr>
          <p:cNvPr id="6" name="Footer Placeholder 5">
            <a:extLst>
              <a:ext uri="{FF2B5EF4-FFF2-40B4-BE49-F238E27FC236}">
                <a16:creationId xmlns:a16="http://schemas.microsoft.com/office/drawing/2014/main" id="{B2435296-5C08-44C8-B77E-70F06B58B88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FB14F67-2804-45E8-ADB0-38FADB4E4E1E}"/>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4255508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1C4E-FE93-4D1A-B26E-D7F0F3EEA0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4A10F10-4EA3-4576-ABD0-3BA5AA040C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BDFB6502-93B1-44C7-BC1A-29B16F3FD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564C3-C38F-42A8-88B2-B78A61FE6815}"/>
              </a:ext>
            </a:extLst>
          </p:cNvPr>
          <p:cNvSpPr>
            <a:spLocks noGrp="1"/>
          </p:cNvSpPr>
          <p:nvPr>
            <p:ph type="dt" sz="half" idx="10"/>
          </p:nvPr>
        </p:nvSpPr>
        <p:spPr/>
        <p:txBody>
          <a:bodyPr/>
          <a:lstStyle/>
          <a:p>
            <a:fld id="{040B89B9-D810-400A-BDA4-74FEAEEEB27D}" type="datetimeFigureOut">
              <a:rPr lang="en-ZA" smtClean="0"/>
              <a:t>2023/01/20</a:t>
            </a:fld>
            <a:endParaRPr lang="en-ZA"/>
          </a:p>
        </p:txBody>
      </p:sp>
      <p:sp>
        <p:nvSpPr>
          <p:cNvPr id="6" name="Footer Placeholder 5">
            <a:extLst>
              <a:ext uri="{FF2B5EF4-FFF2-40B4-BE49-F238E27FC236}">
                <a16:creationId xmlns:a16="http://schemas.microsoft.com/office/drawing/2014/main" id="{ED0CE732-1302-4080-BC47-09D9B8100CF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105496D-4D11-4468-9CF8-6583E7A52DE0}"/>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198790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50D3CB-A0D6-4EA7-A8AC-038C7D4F5F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649B61A-D7BD-4F65-B56C-DB81C4B86F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008AC73-C317-443B-853C-C18AB2C53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B89B9-D810-400A-BDA4-74FEAEEEB27D}" type="datetimeFigureOut">
              <a:rPr lang="en-ZA" smtClean="0"/>
              <a:t>2023/01/20</a:t>
            </a:fld>
            <a:endParaRPr lang="en-ZA"/>
          </a:p>
        </p:txBody>
      </p:sp>
      <p:sp>
        <p:nvSpPr>
          <p:cNvPr id="5" name="Footer Placeholder 4">
            <a:extLst>
              <a:ext uri="{FF2B5EF4-FFF2-40B4-BE49-F238E27FC236}">
                <a16:creationId xmlns:a16="http://schemas.microsoft.com/office/drawing/2014/main" id="{D1279FB2-087A-4F36-9B59-AD897EFAA9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78B07D0D-D163-432C-A92D-2C2918DFFB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B52D2-9A7D-41FB-ABBE-B93BCB044984}" type="slidenum">
              <a:rPr lang="en-ZA" smtClean="0"/>
              <a:t>‹#›</a:t>
            </a:fld>
            <a:endParaRPr lang="en-ZA"/>
          </a:p>
        </p:txBody>
      </p:sp>
    </p:spTree>
    <p:extLst>
      <p:ext uri="{BB962C8B-B14F-4D97-AF65-F5344CB8AC3E}">
        <p14:creationId xmlns:p14="http://schemas.microsoft.com/office/powerpoint/2010/main" val="433824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CB9F-ED91-851E-3984-E80102F35BEA}"/>
              </a:ext>
            </a:extLst>
          </p:cNvPr>
          <p:cNvSpPr>
            <a:spLocks noGrp="1"/>
          </p:cNvSpPr>
          <p:nvPr>
            <p:ph type="title"/>
          </p:nvPr>
        </p:nvSpPr>
        <p:spPr/>
        <p:txBody>
          <a:bodyPr/>
          <a:lstStyle/>
          <a:p>
            <a:r>
              <a:rPr lang="en-IN" dirty="0"/>
              <a:t>05-9</a:t>
            </a:r>
          </a:p>
        </p:txBody>
      </p:sp>
      <p:sp>
        <p:nvSpPr>
          <p:cNvPr id="3" name="Content Placeholder 2">
            <a:extLst>
              <a:ext uri="{FF2B5EF4-FFF2-40B4-BE49-F238E27FC236}">
                <a16:creationId xmlns:a16="http://schemas.microsoft.com/office/drawing/2014/main" id="{D05F10F4-770B-4DE6-626D-5DE2E9A130C8}"/>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605340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894CFD-25B9-4A96-8A5B-4720BE503B99}"/>
              </a:ext>
            </a:extLst>
          </p:cNvPr>
          <p:cNvPicPr>
            <a:picLocks noChangeAspect="1"/>
          </p:cNvPicPr>
          <p:nvPr/>
        </p:nvPicPr>
        <p:blipFill>
          <a:blip r:embed="rId3"/>
          <a:stretch>
            <a:fillRect/>
          </a:stretch>
        </p:blipFill>
        <p:spPr>
          <a:xfrm>
            <a:off x="-2206831" y="1"/>
            <a:ext cx="14398831" cy="6858000"/>
          </a:xfrm>
          <a:prstGeom prst="rect">
            <a:avLst/>
          </a:prstGeom>
        </p:spPr>
      </p:pic>
      <p:sp>
        <p:nvSpPr>
          <p:cNvPr id="4" name="TextBox 3">
            <a:extLst>
              <a:ext uri="{FF2B5EF4-FFF2-40B4-BE49-F238E27FC236}">
                <a16:creationId xmlns:a16="http://schemas.microsoft.com/office/drawing/2014/main" id="{5E56255B-BB7B-4412-B746-5C830520332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19:3</a:t>
            </a:r>
            <a:endParaRPr lang="en-ZA" sz="3200" dirty="0">
              <a:solidFill>
                <a:schemeClr val="bg1"/>
              </a:solidFill>
            </a:endParaRPr>
          </a:p>
          <a:p>
            <a:endParaRPr lang="en-IN" dirty="0"/>
          </a:p>
        </p:txBody>
      </p:sp>
    </p:spTree>
    <p:extLst>
      <p:ext uri="{BB962C8B-B14F-4D97-AF65-F5344CB8AC3E}">
        <p14:creationId xmlns:p14="http://schemas.microsoft.com/office/powerpoint/2010/main" val="2444347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149949"/>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4</a:t>
            </a:r>
            <a:r>
              <a:rPr lang="en-US" sz="4000" b="0" i="0" dirty="0">
                <a:solidFill>
                  <a:srgbClr val="121212"/>
                </a:solidFill>
                <a:effectLst/>
                <a:latin typeface="Arial" panose="020B0604020202020204" pitchFamily="34" charset="0"/>
              </a:rPr>
              <a:t>But before they lay down, the men of the city, the men of Sodom, surrounded the house, both young and old, all the people from every quarter.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51167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97A29-B672-4D4F-B7C3-E6ED01A1F8AF}"/>
              </a:ext>
            </a:extLst>
          </p:cNvPr>
          <p:cNvPicPr>
            <a:picLocks noChangeAspect="1"/>
          </p:cNvPicPr>
          <p:nvPr/>
        </p:nvPicPr>
        <p:blipFill>
          <a:blip r:embed="rId3"/>
          <a:stretch>
            <a:fillRect/>
          </a:stretch>
        </p:blipFill>
        <p:spPr>
          <a:xfrm>
            <a:off x="0" y="0"/>
            <a:ext cx="12438112" cy="6858000"/>
          </a:xfrm>
          <a:prstGeom prst="rect">
            <a:avLst/>
          </a:prstGeom>
        </p:spPr>
      </p:pic>
      <p:sp>
        <p:nvSpPr>
          <p:cNvPr id="4" name="TextBox 3">
            <a:extLst>
              <a:ext uri="{FF2B5EF4-FFF2-40B4-BE49-F238E27FC236}">
                <a16:creationId xmlns:a16="http://schemas.microsoft.com/office/drawing/2014/main" id="{B1FDB85F-1DAB-489D-808D-DD55CAE22E6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i="0" cap="all" dirty="0">
                <a:solidFill>
                  <a:schemeClr val="bg1"/>
                </a:solidFill>
                <a:effectLst/>
                <a:latin typeface="Microsoft Himalaya "/>
                <a:cs typeface="+mj-cs"/>
              </a:rPr>
              <a:t>19:4</a:t>
            </a:r>
            <a:endParaRPr lang="en-ZA" sz="3200" dirty="0">
              <a:solidFill>
                <a:schemeClr val="bg1"/>
              </a:solidFill>
            </a:endParaRPr>
          </a:p>
          <a:p>
            <a:endParaRPr lang="en-IN" dirty="0"/>
          </a:p>
        </p:txBody>
      </p:sp>
    </p:spTree>
    <p:extLst>
      <p:ext uri="{BB962C8B-B14F-4D97-AF65-F5344CB8AC3E}">
        <p14:creationId xmlns:p14="http://schemas.microsoft.com/office/powerpoint/2010/main" val="2867340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5</a:t>
            </a:r>
            <a:r>
              <a:rPr lang="en-US" sz="4400" b="0" i="0" dirty="0">
                <a:solidFill>
                  <a:srgbClr val="121212"/>
                </a:solidFill>
                <a:effectLst/>
                <a:latin typeface="Arial" panose="020B0604020202020204" pitchFamily="34" charset="0"/>
              </a:rPr>
              <a:t>They called to Lot, and said to him, “Where are the men who came in to you this night? Bring them out to us, that we may have sex with them.”</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75731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65821A-EB9D-4142-8800-93EE9F21889B}"/>
              </a:ext>
            </a:extLst>
          </p:cNvPr>
          <p:cNvPicPr>
            <a:picLocks noChangeAspect="1"/>
          </p:cNvPicPr>
          <p:nvPr/>
        </p:nvPicPr>
        <p:blipFill>
          <a:blip r:embed="rId3"/>
          <a:stretch>
            <a:fillRect/>
          </a:stretch>
        </p:blipFill>
        <p:spPr>
          <a:xfrm>
            <a:off x="0" y="0"/>
            <a:ext cx="12192000" cy="6963462"/>
          </a:xfrm>
          <a:prstGeom prst="rect">
            <a:avLst/>
          </a:prstGeom>
        </p:spPr>
      </p:pic>
      <p:sp>
        <p:nvSpPr>
          <p:cNvPr id="5" name="TextBox 4">
            <a:extLst>
              <a:ext uri="{FF2B5EF4-FFF2-40B4-BE49-F238E27FC236}">
                <a16:creationId xmlns:a16="http://schemas.microsoft.com/office/drawing/2014/main" id="{D97FDD76-E102-4C8C-A72D-CBC45236EA15}"/>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19:5</a:t>
            </a:r>
            <a:endParaRPr lang="en-ZA" sz="3200" dirty="0">
              <a:solidFill>
                <a:schemeClr val="bg1"/>
              </a:solidFill>
            </a:endParaRPr>
          </a:p>
          <a:p>
            <a:endParaRPr lang="en-IN" dirty="0"/>
          </a:p>
        </p:txBody>
      </p:sp>
    </p:spTree>
    <p:extLst>
      <p:ext uri="{BB962C8B-B14F-4D97-AF65-F5344CB8AC3E}">
        <p14:creationId xmlns:p14="http://schemas.microsoft.com/office/powerpoint/2010/main" val="715852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6</a:t>
            </a:r>
            <a:r>
              <a:rPr lang="en-US" sz="4400" b="0" i="0" dirty="0">
                <a:solidFill>
                  <a:srgbClr val="121212"/>
                </a:solidFill>
                <a:effectLst/>
                <a:latin typeface="Arial" panose="020B0604020202020204" pitchFamily="34" charset="0"/>
              </a:rPr>
              <a:t>Lot went out to them through the door, and shut the door after himself. </a:t>
            </a:r>
            <a:r>
              <a:rPr lang="en-US" sz="4400" b="0" i="0" dirty="0">
                <a:solidFill>
                  <a:srgbClr val="777A7B"/>
                </a:solidFill>
                <a:effectLst/>
                <a:latin typeface="Arial" panose="020B0604020202020204" pitchFamily="34" charset="0"/>
              </a:rPr>
              <a:t>7</a:t>
            </a:r>
            <a:r>
              <a:rPr lang="en-US" sz="4400" b="0" i="0" dirty="0">
                <a:solidFill>
                  <a:srgbClr val="121212"/>
                </a:solidFill>
                <a:effectLst/>
                <a:latin typeface="Arial" panose="020B0604020202020204" pitchFamily="34" charset="0"/>
              </a:rPr>
              <a:t>He said, “Please, my brothers, don’t act so wickedly.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778501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48BFD8-27A6-446D-A8DB-5ED27FA67DB2}"/>
              </a:ext>
            </a:extLst>
          </p:cNvPr>
          <p:cNvPicPr>
            <a:picLocks noChangeAspect="1"/>
          </p:cNvPicPr>
          <p:nvPr/>
        </p:nvPicPr>
        <p:blipFill>
          <a:blip r:embed="rId3"/>
          <a:stretch>
            <a:fillRect/>
          </a:stretch>
        </p:blipFill>
        <p:spPr>
          <a:xfrm>
            <a:off x="0" y="0"/>
            <a:ext cx="14421971" cy="6858000"/>
          </a:xfrm>
          <a:prstGeom prst="rect">
            <a:avLst/>
          </a:prstGeom>
        </p:spPr>
      </p:pic>
      <p:sp>
        <p:nvSpPr>
          <p:cNvPr id="4" name="TextBox 3">
            <a:extLst>
              <a:ext uri="{FF2B5EF4-FFF2-40B4-BE49-F238E27FC236}">
                <a16:creationId xmlns:a16="http://schemas.microsoft.com/office/drawing/2014/main" id="{683A6816-58AD-4EBF-9DEF-77FD39FDDDD9}"/>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19:6</a:t>
            </a:r>
            <a:endParaRPr lang="en-ZA" sz="3200" dirty="0">
              <a:solidFill>
                <a:schemeClr val="bg1"/>
              </a:solidFill>
            </a:endParaRPr>
          </a:p>
          <a:p>
            <a:endParaRPr lang="en-IN" dirty="0"/>
          </a:p>
        </p:txBody>
      </p:sp>
    </p:spTree>
    <p:extLst>
      <p:ext uri="{BB962C8B-B14F-4D97-AF65-F5344CB8AC3E}">
        <p14:creationId xmlns:p14="http://schemas.microsoft.com/office/powerpoint/2010/main" val="1524515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9</a:t>
            </a:r>
            <a:r>
              <a:rPr lang="en-US" sz="4400" b="0" i="0" dirty="0">
                <a:solidFill>
                  <a:srgbClr val="121212"/>
                </a:solidFill>
                <a:effectLst/>
                <a:latin typeface="Arial" panose="020B0604020202020204" pitchFamily="34" charset="0"/>
              </a:rPr>
              <a:t>They said, “Stand back!” Then they said,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342832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11377-1BDF-466A-BAC3-470AF9F0C44A}"/>
              </a:ext>
            </a:extLst>
          </p:cNvPr>
          <p:cNvPicPr>
            <a:picLocks noChangeAspect="1"/>
          </p:cNvPicPr>
          <p:nvPr/>
        </p:nvPicPr>
        <p:blipFill>
          <a:blip r:embed="rId3"/>
          <a:stretch>
            <a:fillRect/>
          </a:stretch>
        </p:blipFill>
        <p:spPr>
          <a:xfrm>
            <a:off x="0" y="0"/>
            <a:ext cx="12409714" cy="6858000"/>
          </a:xfrm>
          <a:prstGeom prst="rect">
            <a:avLst/>
          </a:prstGeom>
        </p:spPr>
      </p:pic>
      <p:sp>
        <p:nvSpPr>
          <p:cNvPr id="5" name="TextBox 4">
            <a:extLst>
              <a:ext uri="{FF2B5EF4-FFF2-40B4-BE49-F238E27FC236}">
                <a16:creationId xmlns:a16="http://schemas.microsoft.com/office/drawing/2014/main" id="{FA48E3A1-B135-45F0-9207-AB8B279EC450}"/>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i="0" cap="all" dirty="0">
                <a:solidFill>
                  <a:schemeClr val="bg1"/>
                </a:solidFill>
                <a:effectLst/>
                <a:latin typeface="Microsoft Himalaya "/>
                <a:cs typeface="+mj-cs"/>
              </a:rPr>
              <a:t>19:9</a:t>
            </a:r>
            <a:endParaRPr lang="en-ZA" sz="3200" dirty="0">
              <a:solidFill>
                <a:schemeClr val="bg1"/>
              </a:solidFill>
            </a:endParaRPr>
          </a:p>
          <a:p>
            <a:endParaRPr lang="en-IN" dirty="0"/>
          </a:p>
        </p:txBody>
      </p:sp>
    </p:spTree>
    <p:extLst>
      <p:ext uri="{BB962C8B-B14F-4D97-AF65-F5344CB8AC3E}">
        <p14:creationId xmlns:p14="http://schemas.microsoft.com/office/powerpoint/2010/main" val="2616293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10</a:t>
            </a:r>
            <a:r>
              <a:rPr lang="en-US" sz="4400" b="0" i="0" dirty="0">
                <a:solidFill>
                  <a:srgbClr val="121212"/>
                </a:solidFill>
                <a:effectLst/>
                <a:latin typeface="Arial" panose="020B0604020202020204" pitchFamily="34" charset="0"/>
              </a:rPr>
              <a:t>But the men reached out their hand, and brought Lot into the house to them, and shut the door.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216278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9</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C140BB15-0157-4FAD-B7CA-4CBFD48B2759}"/>
              </a:ext>
            </a:extLst>
          </p:cNvPr>
          <p:cNvPicPr>
            <a:picLocks noChangeAspect="1"/>
          </p:cNvPicPr>
          <p:nvPr/>
        </p:nvPicPr>
        <p:blipFill>
          <a:blip r:embed="rId2"/>
          <a:stretch>
            <a:fillRect/>
          </a:stretch>
        </p:blipFill>
        <p:spPr>
          <a:xfrm>
            <a:off x="1" y="1"/>
            <a:ext cx="12249602" cy="6858000"/>
          </a:xfrm>
          <a:prstGeom prst="rect">
            <a:avLst/>
          </a:prstGeom>
        </p:spPr>
      </p:pic>
      <p:sp>
        <p:nvSpPr>
          <p:cNvPr id="6" name="TextBox 5">
            <a:extLst>
              <a:ext uri="{FF2B5EF4-FFF2-40B4-BE49-F238E27FC236}">
                <a16:creationId xmlns:a16="http://schemas.microsoft.com/office/drawing/2014/main" id="{26563292-20B4-1C23-6796-552E6802FC50}"/>
              </a:ext>
            </a:extLst>
          </p:cNvPr>
          <p:cNvSpPr txBox="1"/>
          <p:nvPr/>
        </p:nvSpPr>
        <p:spPr>
          <a:xfrm>
            <a:off x="338669" y="0"/>
            <a:ext cx="11027831" cy="1938992"/>
          </a:xfrm>
          <a:prstGeom prst="rect">
            <a:avLst/>
          </a:prstGeom>
          <a:noFill/>
        </p:spPr>
        <p:txBody>
          <a:bodyPr wrap="square">
            <a:spAutoFit/>
          </a:bodyPr>
          <a:lstStyle/>
          <a:p>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Destruction of Sodom and Gomorrah – Genesis 19:1-38 </a:t>
            </a:r>
            <a:endParaRPr lang="en-IN" sz="6000" dirty="0">
              <a:solidFill>
                <a:schemeClr val="bg1"/>
              </a:solidFill>
            </a:endParaRPr>
          </a:p>
        </p:txBody>
      </p:sp>
    </p:spTree>
    <p:extLst>
      <p:ext uri="{BB962C8B-B14F-4D97-AF65-F5344CB8AC3E}">
        <p14:creationId xmlns:p14="http://schemas.microsoft.com/office/powerpoint/2010/main" val="4100884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3A1090-B1A7-4B0A-8D42-EACD5B6BE4D4}"/>
              </a:ext>
            </a:extLst>
          </p:cNvPr>
          <p:cNvPicPr>
            <a:picLocks noChangeAspect="1"/>
          </p:cNvPicPr>
          <p:nvPr/>
        </p:nvPicPr>
        <p:blipFill>
          <a:blip r:embed="rId3"/>
          <a:stretch>
            <a:fillRect/>
          </a:stretch>
        </p:blipFill>
        <p:spPr>
          <a:xfrm>
            <a:off x="-565042" y="0"/>
            <a:ext cx="12757042" cy="6858000"/>
          </a:xfrm>
          <a:prstGeom prst="rect">
            <a:avLst/>
          </a:prstGeom>
        </p:spPr>
      </p:pic>
      <p:sp>
        <p:nvSpPr>
          <p:cNvPr id="4" name="TextBox 3">
            <a:extLst>
              <a:ext uri="{FF2B5EF4-FFF2-40B4-BE49-F238E27FC236}">
                <a16:creationId xmlns:a16="http://schemas.microsoft.com/office/drawing/2014/main" id="{42CFC40F-F6CA-4DFF-BB78-B8983718BD4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i="0" cap="all" dirty="0">
                <a:solidFill>
                  <a:schemeClr val="bg1"/>
                </a:solidFill>
                <a:effectLst/>
                <a:latin typeface="Microsoft Himalaya "/>
                <a:cs typeface="+mj-cs"/>
              </a:rPr>
              <a:t>19:10</a:t>
            </a:r>
            <a:endParaRPr lang="en-ZA" sz="3200" dirty="0">
              <a:solidFill>
                <a:schemeClr val="bg1"/>
              </a:solidFill>
            </a:endParaRPr>
          </a:p>
          <a:p>
            <a:endParaRPr lang="en-IN" dirty="0"/>
          </a:p>
        </p:txBody>
      </p:sp>
    </p:spTree>
    <p:extLst>
      <p:ext uri="{BB962C8B-B14F-4D97-AF65-F5344CB8AC3E}">
        <p14:creationId xmlns:p14="http://schemas.microsoft.com/office/powerpoint/2010/main" val="61425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latin typeface="Arial" panose="020B0604020202020204" pitchFamily="34" charset="0"/>
              </a:rPr>
              <a:t>15</a:t>
            </a:r>
            <a:r>
              <a:rPr lang="en-US" sz="3600" b="0" i="0" dirty="0">
                <a:solidFill>
                  <a:srgbClr val="121212"/>
                </a:solidFill>
                <a:effectLst/>
                <a:latin typeface="Arial" panose="020B0604020202020204" pitchFamily="34" charset="0"/>
              </a:rPr>
              <a:t>When the morning came, then the angels hurried Lot, saying, “Get up! Take your wife and your two daughters who are here, lest you be consumed in the iniquity of the city.” </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160663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D7356-5603-4ABE-A6D8-006BCB32B7FA}"/>
              </a:ext>
            </a:extLst>
          </p:cNvPr>
          <p:cNvPicPr>
            <a:picLocks noChangeAspect="1"/>
          </p:cNvPicPr>
          <p:nvPr/>
        </p:nvPicPr>
        <p:blipFill>
          <a:blip r:embed="rId3"/>
          <a:stretch>
            <a:fillRect/>
          </a:stretch>
        </p:blipFill>
        <p:spPr>
          <a:xfrm>
            <a:off x="0" y="0"/>
            <a:ext cx="12266629" cy="6858000"/>
          </a:xfrm>
          <a:prstGeom prst="rect">
            <a:avLst/>
          </a:prstGeom>
        </p:spPr>
      </p:pic>
      <p:sp>
        <p:nvSpPr>
          <p:cNvPr id="4" name="TextBox 3">
            <a:extLst>
              <a:ext uri="{FF2B5EF4-FFF2-40B4-BE49-F238E27FC236}">
                <a16:creationId xmlns:a16="http://schemas.microsoft.com/office/drawing/2014/main" id="{69C4332C-9BD5-4A91-A07E-BB1D996C8B0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19:15</a:t>
            </a:r>
            <a:endParaRPr lang="en-ZA" sz="3200" dirty="0">
              <a:solidFill>
                <a:schemeClr val="bg1"/>
              </a:solidFill>
            </a:endParaRPr>
          </a:p>
          <a:p>
            <a:endParaRPr lang="en-IN" dirty="0"/>
          </a:p>
        </p:txBody>
      </p:sp>
    </p:spTree>
    <p:extLst>
      <p:ext uri="{BB962C8B-B14F-4D97-AF65-F5344CB8AC3E}">
        <p14:creationId xmlns:p14="http://schemas.microsoft.com/office/powerpoint/2010/main" val="3065963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latin typeface="Arial" panose="020B0604020202020204" pitchFamily="34" charset="0"/>
              </a:rPr>
              <a:t>16</a:t>
            </a:r>
            <a:r>
              <a:rPr lang="en-US" sz="3600" b="0" i="0" dirty="0">
                <a:solidFill>
                  <a:srgbClr val="121212"/>
                </a:solidFill>
                <a:effectLst/>
                <a:latin typeface="Arial" panose="020B0604020202020204" pitchFamily="34" charset="0"/>
              </a:rPr>
              <a:t>But he lingered; and the men grabbed his hand, his wife’s hand, and his two daughters’ hands, Yahweh being merciful to him; and they took him out, and set him outside of the city.</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24536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EE0CA-1B69-4C8D-9D8C-6FABE144547C}"/>
              </a:ext>
            </a:extLst>
          </p:cNvPr>
          <p:cNvPicPr>
            <a:picLocks noChangeAspect="1"/>
          </p:cNvPicPr>
          <p:nvPr/>
        </p:nvPicPr>
        <p:blipFill>
          <a:blip r:embed="rId3"/>
          <a:stretch>
            <a:fillRect/>
          </a:stretch>
        </p:blipFill>
        <p:spPr>
          <a:xfrm>
            <a:off x="0" y="-312821"/>
            <a:ext cx="12338030" cy="7170821"/>
          </a:xfrm>
          <a:prstGeom prst="rect">
            <a:avLst/>
          </a:prstGeom>
        </p:spPr>
      </p:pic>
      <p:sp>
        <p:nvSpPr>
          <p:cNvPr id="4" name="TextBox 3">
            <a:extLst>
              <a:ext uri="{FF2B5EF4-FFF2-40B4-BE49-F238E27FC236}">
                <a16:creationId xmlns:a16="http://schemas.microsoft.com/office/drawing/2014/main" id="{ADC0B538-387B-4BDD-A8E6-9820477D15C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i="0" cap="all" dirty="0">
                <a:solidFill>
                  <a:schemeClr val="bg1"/>
                </a:solidFill>
                <a:effectLst/>
                <a:latin typeface="Microsoft Himalaya "/>
                <a:cs typeface="+mj-cs"/>
              </a:rPr>
              <a:t>19:16</a:t>
            </a:r>
            <a:endParaRPr lang="en-ZA" sz="3200" dirty="0">
              <a:solidFill>
                <a:schemeClr val="bg1"/>
              </a:solidFill>
            </a:endParaRPr>
          </a:p>
          <a:p>
            <a:endParaRPr lang="en-IN" dirty="0"/>
          </a:p>
        </p:txBody>
      </p:sp>
    </p:spTree>
    <p:extLst>
      <p:ext uri="{BB962C8B-B14F-4D97-AF65-F5344CB8AC3E}">
        <p14:creationId xmlns:p14="http://schemas.microsoft.com/office/powerpoint/2010/main" val="70380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latin typeface="Arial" panose="020B0604020202020204" pitchFamily="34" charset="0"/>
              </a:rPr>
              <a:t>17</a:t>
            </a:r>
            <a:r>
              <a:rPr lang="en-US" sz="3600" b="0" i="0" dirty="0">
                <a:solidFill>
                  <a:srgbClr val="121212"/>
                </a:solidFill>
                <a:effectLst/>
                <a:latin typeface="Arial" panose="020B0604020202020204" pitchFamily="34" charset="0"/>
              </a:rPr>
              <a:t>It came to pass, when they had taken them out, that he said, “Escape for your life! Don’t look behind you, and don’t stay anywhere in the plain. Escape to the mountains, lest you be consumed!”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943322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9A9E88-4B4A-41DC-85B5-DB1D96A86F25}"/>
              </a:ext>
            </a:extLst>
          </p:cNvPr>
          <p:cNvPicPr>
            <a:picLocks noChangeAspect="1"/>
          </p:cNvPicPr>
          <p:nvPr/>
        </p:nvPicPr>
        <p:blipFill>
          <a:blip r:embed="rId3"/>
          <a:stretch>
            <a:fillRect/>
          </a:stretch>
        </p:blipFill>
        <p:spPr>
          <a:xfrm>
            <a:off x="0" y="0"/>
            <a:ext cx="12419671" cy="6858000"/>
          </a:xfrm>
          <a:prstGeom prst="rect">
            <a:avLst/>
          </a:prstGeom>
        </p:spPr>
      </p:pic>
      <p:sp>
        <p:nvSpPr>
          <p:cNvPr id="4" name="TextBox 3">
            <a:extLst>
              <a:ext uri="{FF2B5EF4-FFF2-40B4-BE49-F238E27FC236}">
                <a16:creationId xmlns:a16="http://schemas.microsoft.com/office/drawing/2014/main" id="{1BEEFF5E-3939-41F0-96E1-DD9668A3A5A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19:17</a:t>
            </a:r>
            <a:endParaRPr lang="en-ZA" sz="3200" dirty="0">
              <a:solidFill>
                <a:schemeClr val="bg1"/>
              </a:solidFill>
            </a:endParaRPr>
          </a:p>
          <a:p>
            <a:endParaRPr lang="en-IN" dirty="0"/>
          </a:p>
        </p:txBody>
      </p:sp>
    </p:spTree>
    <p:extLst>
      <p:ext uri="{BB962C8B-B14F-4D97-AF65-F5344CB8AC3E}">
        <p14:creationId xmlns:p14="http://schemas.microsoft.com/office/powerpoint/2010/main" val="2923662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US" sz="4400" b="0" i="0" dirty="0">
                <a:solidFill>
                  <a:srgbClr val="121212"/>
                </a:solidFill>
                <a:effectLst/>
                <a:latin typeface="Arial" panose="020B0604020202020204" pitchFamily="34" charset="0"/>
              </a:rPr>
              <a:t>  </a:t>
            </a:r>
            <a:r>
              <a:rPr lang="en-US" sz="4400" b="0" i="0" dirty="0">
                <a:solidFill>
                  <a:srgbClr val="777A7B"/>
                </a:solidFill>
                <a:effectLst/>
                <a:latin typeface="Arial" panose="020B0604020202020204" pitchFamily="34" charset="0"/>
              </a:rPr>
              <a:t>24</a:t>
            </a:r>
            <a:r>
              <a:rPr lang="en-US" sz="4400" b="0" i="0" dirty="0">
                <a:solidFill>
                  <a:srgbClr val="121212"/>
                </a:solidFill>
                <a:effectLst/>
                <a:latin typeface="Arial" panose="020B0604020202020204" pitchFamily="34" charset="0"/>
              </a:rPr>
              <a:t>Then Yahweh rained on Sodom and on Gomorrah sulfur and fire from Yahweh out of the sky.</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33899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A2D16E-6C48-4D55-8D12-B2D31CB38E26}"/>
              </a:ext>
            </a:extLst>
          </p:cNvPr>
          <p:cNvPicPr>
            <a:picLocks noChangeAspect="1"/>
          </p:cNvPicPr>
          <p:nvPr/>
        </p:nvPicPr>
        <p:blipFill>
          <a:blip r:embed="rId3"/>
          <a:stretch>
            <a:fillRect/>
          </a:stretch>
        </p:blipFill>
        <p:spPr>
          <a:xfrm>
            <a:off x="-1" y="-36095"/>
            <a:ext cx="12198421" cy="6894095"/>
          </a:xfrm>
          <a:prstGeom prst="rect">
            <a:avLst/>
          </a:prstGeom>
        </p:spPr>
      </p:pic>
      <p:sp>
        <p:nvSpPr>
          <p:cNvPr id="4" name="TextBox 3">
            <a:extLst>
              <a:ext uri="{FF2B5EF4-FFF2-40B4-BE49-F238E27FC236}">
                <a16:creationId xmlns:a16="http://schemas.microsoft.com/office/drawing/2014/main" id="{15D1930E-692E-4C8F-901B-DF1CE7E45AE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i="0" cap="all" dirty="0">
                <a:solidFill>
                  <a:schemeClr val="bg1"/>
                </a:solidFill>
                <a:effectLst/>
                <a:latin typeface="Microsoft Himalaya "/>
                <a:cs typeface="+mj-cs"/>
              </a:rPr>
              <a:t>19:24</a:t>
            </a:r>
            <a:endParaRPr lang="en-ZA" sz="3200" dirty="0">
              <a:solidFill>
                <a:schemeClr val="bg1"/>
              </a:solidFill>
            </a:endParaRPr>
          </a:p>
          <a:p>
            <a:endParaRPr lang="en-IN" dirty="0"/>
          </a:p>
        </p:txBody>
      </p:sp>
    </p:spTree>
    <p:extLst>
      <p:ext uri="{BB962C8B-B14F-4D97-AF65-F5344CB8AC3E}">
        <p14:creationId xmlns:p14="http://schemas.microsoft.com/office/powerpoint/2010/main" val="1097324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ZA" sz="4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US" sz="4000" b="0" i="0" dirty="0">
                <a:solidFill>
                  <a:srgbClr val="777A7B"/>
                </a:solidFill>
                <a:effectLst/>
                <a:latin typeface="Arial" panose="020B0604020202020204" pitchFamily="34" charset="0"/>
              </a:rPr>
              <a:t> 25</a:t>
            </a:r>
            <a:r>
              <a:rPr lang="en-US" sz="4000" b="0" i="0" dirty="0">
                <a:solidFill>
                  <a:srgbClr val="121212"/>
                </a:solidFill>
                <a:effectLst/>
                <a:latin typeface="Arial" panose="020B0604020202020204" pitchFamily="34" charset="0"/>
              </a:rPr>
              <a:t>He overthrew those cities, all the plain, all the inhabitants of the cities, and that which grew on the ground.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312319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4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Destruction of Sodom and Gomorrah – Genesis 19:1-38 </a:t>
            </a:r>
            <a:endParaRPr lang="en-IN" sz="4400" dirty="0"/>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6C1B93-509B-461D-8E35-65C4A6E99820}"/>
              </a:ext>
            </a:extLst>
          </p:cNvPr>
          <p:cNvPicPr>
            <a:picLocks noChangeAspect="1"/>
          </p:cNvPicPr>
          <p:nvPr/>
        </p:nvPicPr>
        <p:blipFill>
          <a:blip r:embed="rId3"/>
          <a:stretch>
            <a:fillRect/>
          </a:stretch>
        </p:blipFill>
        <p:spPr>
          <a:xfrm>
            <a:off x="0" y="-559750"/>
            <a:ext cx="12192000" cy="7417750"/>
          </a:xfrm>
          <a:prstGeom prst="rect">
            <a:avLst/>
          </a:prstGeom>
        </p:spPr>
      </p:pic>
      <p:sp>
        <p:nvSpPr>
          <p:cNvPr id="5" name="TextBox 4">
            <a:extLst>
              <a:ext uri="{FF2B5EF4-FFF2-40B4-BE49-F238E27FC236}">
                <a16:creationId xmlns:a16="http://schemas.microsoft.com/office/drawing/2014/main" id="{575DEAEB-2009-45F0-9798-1DE17216CF2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i="0" cap="all" dirty="0">
                <a:solidFill>
                  <a:schemeClr val="bg1"/>
                </a:solidFill>
                <a:effectLst/>
                <a:latin typeface="Microsoft Himalaya "/>
                <a:cs typeface="+mj-cs"/>
              </a:rPr>
              <a:t>19:25</a:t>
            </a:r>
            <a:endParaRPr lang="en-ZA" sz="3200" dirty="0">
              <a:solidFill>
                <a:schemeClr val="bg1"/>
              </a:solidFill>
            </a:endParaRPr>
          </a:p>
          <a:p>
            <a:endParaRPr lang="en-IN" dirty="0"/>
          </a:p>
        </p:txBody>
      </p:sp>
    </p:spTree>
    <p:extLst>
      <p:ext uri="{BB962C8B-B14F-4D97-AF65-F5344CB8AC3E}">
        <p14:creationId xmlns:p14="http://schemas.microsoft.com/office/powerpoint/2010/main" val="2563674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latin typeface="Arial" panose="020B0604020202020204" pitchFamily="34" charset="0"/>
              </a:rPr>
              <a:t>26</a:t>
            </a:r>
            <a:r>
              <a:rPr lang="en-US" sz="4800" b="0" i="0" dirty="0">
                <a:solidFill>
                  <a:srgbClr val="121212"/>
                </a:solidFill>
                <a:effectLst/>
                <a:latin typeface="Arial" panose="020B0604020202020204" pitchFamily="34" charset="0"/>
              </a:rPr>
              <a:t>But Lot’s wife looked back from behind him, and she became a pillar of salt.</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155073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435C2-D105-4990-96EB-7E46EE67A881}"/>
              </a:ext>
            </a:extLst>
          </p:cNvPr>
          <p:cNvPicPr>
            <a:picLocks noChangeAspect="1"/>
          </p:cNvPicPr>
          <p:nvPr/>
        </p:nvPicPr>
        <p:blipFill>
          <a:blip r:embed="rId3"/>
          <a:stretch>
            <a:fillRect/>
          </a:stretch>
        </p:blipFill>
        <p:spPr>
          <a:xfrm>
            <a:off x="0" y="-169653"/>
            <a:ext cx="12192000" cy="7027653"/>
          </a:xfrm>
          <a:prstGeom prst="rect">
            <a:avLst/>
          </a:prstGeom>
        </p:spPr>
      </p:pic>
      <p:sp>
        <p:nvSpPr>
          <p:cNvPr id="4" name="TextBox 3">
            <a:extLst>
              <a:ext uri="{FF2B5EF4-FFF2-40B4-BE49-F238E27FC236}">
                <a16:creationId xmlns:a16="http://schemas.microsoft.com/office/drawing/2014/main" id="{25308C5E-C7E7-4B52-9604-D9B72B3430C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19:26</a:t>
            </a:r>
            <a:endParaRPr lang="en-ZA" sz="3200" dirty="0">
              <a:solidFill>
                <a:schemeClr val="bg1"/>
              </a:solidFill>
            </a:endParaRPr>
          </a:p>
          <a:p>
            <a:endParaRPr lang="en-IN" dirty="0"/>
          </a:p>
        </p:txBody>
      </p:sp>
    </p:spTree>
    <p:extLst>
      <p:ext uri="{BB962C8B-B14F-4D97-AF65-F5344CB8AC3E}">
        <p14:creationId xmlns:p14="http://schemas.microsoft.com/office/powerpoint/2010/main" val="2967056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29</a:t>
            </a:r>
            <a:r>
              <a:rPr lang="en-US" sz="4000" b="0" i="0" dirty="0">
                <a:solidFill>
                  <a:srgbClr val="121212"/>
                </a:solidFill>
                <a:effectLst/>
                <a:latin typeface="Arial" panose="020B0604020202020204" pitchFamily="34" charset="0"/>
              </a:rPr>
              <a:t>When God destroyed the cities of the plain, God remembered Abraham, and sent Lot out of the middle of the overthrow, when he overthrew the cities in which Lot lived.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109138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2939D0-559B-4336-9766-1721412D5423}"/>
              </a:ext>
            </a:extLst>
          </p:cNvPr>
          <p:cNvPicPr>
            <a:picLocks noChangeAspect="1"/>
          </p:cNvPicPr>
          <p:nvPr/>
        </p:nvPicPr>
        <p:blipFill>
          <a:blip r:embed="rId3"/>
          <a:stretch>
            <a:fillRect/>
          </a:stretch>
        </p:blipFill>
        <p:spPr>
          <a:xfrm>
            <a:off x="-1" y="-12032"/>
            <a:ext cx="12802899" cy="6870032"/>
          </a:xfrm>
          <a:prstGeom prst="rect">
            <a:avLst/>
          </a:prstGeom>
        </p:spPr>
      </p:pic>
      <p:sp>
        <p:nvSpPr>
          <p:cNvPr id="5" name="TextBox 4">
            <a:extLst>
              <a:ext uri="{FF2B5EF4-FFF2-40B4-BE49-F238E27FC236}">
                <a16:creationId xmlns:a16="http://schemas.microsoft.com/office/drawing/2014/main" id="{61456F6F-045A-42F2-AFD8-31AABD8000D0}"/>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i="0" cap="all" dirty="0">
                <a:solidFill>
                  <a:schemeClr val="bg1"/>
                </a:solidFill>
                <a:effectLst/>
                <a:latin typeface="Microsoft Himalaya "/>
                <a:cs typeface="+mj-cs"/>
              </a:rPr>
              <a:t>19:29</a:t>
            </a:r>
            <a:endParaRPr lang="en-ZA" sz="3200" dirty="0">
              <a:solidFill>
                <a:schemeClr val="bg1"/>
              </a:solidFill>
            </a:endParaRPr>
          </a:p>
          <a:p>
            <a:endParaRPr lang="en-IN" dirty="0"/>
          </a:p>
        </p:txBody>
      </p:sp>
    </p:spTree>
    <p:extLst>
      <p:ext uri="{BB962C8B-B14F-4D97-AF65-F5344CB8AC3E}">
        <p14:creationId xmlns:p14="http://schemas.microsoft.com/office/powerpoint/2010/main" val="3218740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91EF1C-64F9-4D5A-A9E4-91DCB1DAEF35}"/>
              </a:ext>
            </a:extLst>
          </p:cNvPr>
          <p:cNvPicPr>
            <a:picLocks noChangeAspect="1"/>
          </p:cNvPicPr>
          <p:nvPr/>
        </p:nvPicPr>
        <p:blipFill>
          <a:blip r:embed="rId3"/>
          <a:stretch>
            <a:fillRect/>
          </a:stretch>
        </p:blipFill>
        <p:spPr>
          <a:xfrm>
            <a:off x="1" y="1"/>
            <a:ext cx="12249602" cy="6858000"/>
          </a:xfrm>
          <a:prstGeom prst="rect">
            <a:avLst/>
          </a:prstGeom>
        </p:spPr>
      </p:pic>
      <p:sp>
        <p:nvSpPr>
          <p:cNvPr id="3" name="TextBox 2">
            <a:extLst>
              <a:ext uri="{FF2B5EF4-FFF2-40B4-BE49-F238E27FC236}">
                <a16:creationId xmlns:a16="http://schemas.microsoft.com/office/drawing/2014/main" id="{65950983-3FC1-331A-EC96-A92D7EBD78A0}"/>
              </a:ext>
            </a:extLst>
          </p:cNvPr>
          <p:cNvSpPr txBox="1"/>
          <p:nvPr/>
        </p:nvSpPr>
        <p:spPr>
          <a:xfrm>
            <a:off x="338669" y="0"/>
            <a:ext cx="11027831" cy="1938992"/>
          </a:xfrm>
          <a:prstGeom prst="rect">
            <a:avLst/>
          </a:prstGeom>
          <a:noFill/>
        </p:spPr>
        <p:txBody>
          <a:bodyPr wrap="square">
            <a:spAutoFit/>
          </a:bodyPr>
          <a:lstStyle/>
          <a:p>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Destruction of Sodom and Gomorrah – Genesis 19:1-38 </a:t>
            </a:r>
            <a:endParaRPr lang="en-IN" sz="6000" dirty="0">
              <a:solidFill>
                <a:schemeClr val="bg1"/>
              </a:solidFill>
            </a:endParaRPr>
          </a:p>
        </p:txBody>
      </p:sp>
    </p:spTree>
    <p:extLst>
      <p:ext uri="{BB962C8B-B14F-4D97-AF65-F5344CB8AC3E}">
        <p14:creationId xmlns:p14="http://schemas.microsoft.com/office/powerpoint/2010/main" val="3264395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1</a:t>
            </a:r>
            <a:r>
              <a:rPr lang="en-US" sz="4000" b="0" i="0" dirty="0">
                <a:solidFill>
                  <a:srgbClr val="121212"/>
                </a:solidFill>
                <a:effectLst/>
                <a:latin typeface="Arial" panose="020B0604020202020204" pitchFamily="34" charset="0"/>
              </a:rPr>
              <a:t>The two angels came to Sodom at evening. Lot sat in the gate of Sodom. Lot saw them, and rose up to meet them. He bowed himself with his face to the earth,</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398945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82264-D578-4FEB-BC21-DB23A0923196}"/>
              </a:ext>
            </a:extLst>
          </p:cNvPr>
          <p:cNvPicPr>
            <a:picLocks noChangeAspect="1"/>
          </p:cNvPicPr>
          <p:nvPr/>
        </p:nvPicPr>
        <p:blipFill>
          <a:blip r:embed="rId3"/>
          <a:stretch>
            <a:fillRect/>
          </a:stretch>
        </p:blipFill>
        <p:spPr>
          <a:xfrm>
            <a:off x="0" y="-1"/>
            <a:ext cx="12192000" cy="6894375"/>
          </a:xfrm>
          <a:prstGeom prst="rect">
            <a:avLst/>
          </a:prstGeom>
        </p:spPr>
      </p:pic>
      <p:sp>
        <p:nvSpPr>
          <p:cNvPr id="4" name="TextBox 3">
            <a:extLst>
              <a:ext uri="{FF2B5EF4-FFF2-40B4-BE49-F238E27FC236}">
                <a16:creationId xmlns:a16="http://schemas.microsoft.com/office/drawing/2014/main" id="{70ED8789-2869-47F2-9BD0-ABD19CA2880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19:1</a:t>
            </a:r>
            <a:endParaRPr lang="en-ZA" sz="3200" dirty="0">
              <a:solidFill>
                <a:schemeClr val="bg1"/>
              </a:solidFill>
            </a:endParaRPr>
          </a:p>
          <a:p>
            <a:endParaRPr lang="en-IN" dirty="0"/>
          </a:p>
        </p:txBody>
      </p:sp>
    </p:spTree>
    <p:extLst>
      <p:ext uri="{BB962C8B-B14F-4D97-AF65-F5344CB8AC3E}">
        <p14:creationId xmlns:p14="http://schemas.microsoft.com/office/powerpoint/2010/main" val="2098998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and he said, “See now, my lords, please come into your servant’s house, stay all night, wash your feet, and you can rise up early, and go on your way.”</a:t>
            </a:r>
          </a:p>
          <a:p>
            <a:pPr algn="l"/>
            <a:r>
              <a:rPr lang="en-US" sz="4000" b="0" i="0" dirty="0">
                <a:solidFill>
                  <a:srgbClr val="121212"/>
                </a:solidFill>
                <a:effectLst/>
                <a:latin typeface="Arial" panose="020B0604020202020204" pitchFamily="34" charset="0"/>
              </a:rPr>
              <a:t>They said, “No, but we will stay in the street all night.”</a:t>
            </a:r>
          </a:p>
        </p:txBody>
      </p:sp>
    </p:spTree>
    <p:extLst>
      <p:ext uri="{BB962C8B-B14F-4D97-AF65-F5344CB8AC3E}">
        <p14:creationId xmlns:p14="http://schemas.microsoft.com/office/powerpoint/2010/main" val="113738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D8E2E-EBDA-42F7-909B-725375A73695}"/>
              </a:ext>
            </a:extLst>
          </p:cNvPr>
          <p:cNvPicPr>
            <a:picLocks noChangeAspect="1"/>
          </p:cNvPicPr>
          <p:nvPr/>
        </p:nvPicPr>
        <p:blipFill>
          <a:blip r:embed="rId3"/>
          <a:stretch>
            <a:fillRect/>
          </a:stretch>
        </p:blipFill>
        <p:spPr>
          <a:xfrm>
            <a:off x="1" y="-353909"/>
            <a:ext cx="12192000" cy="7211909"/>
          </a:xfrm>
          <a:prstGeom prst="rect">
            <a:avLst/>
          </a:prstGeom>
        </p:spPr>
      </p:pic>
      <p:sp>
        <p:nvSpPr>
          <p:cNvPr id="5" name="TextBox 4">
            <a:extLst>
              <a:ext uri="{FF2B5EF4-FFF2-40B4-BE49-F238E27FC236}">
                <a16:creationId xmlns:a16="http://schemas.microsoft.com/office/drawing/2014/main" id="{3141F213-E952-4F32-A46C-BA824509FD51}"/>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19:2</a:t>
            </a:r>
            <a:endParaRPr lang="en-ZA" sz="3200" dirty="0">
              <a:solidFill>
                <a:schemeClr val="bg1"/>
              </a:solidFill>
            </a:endParaRPr>
          </a:p>
          <a:p>
            <a:endParaRPr lang="en-IN" dirty="0"/>
          </a:p>
        </p:txBody>
      </p:sp>
    </p:spTree>
    <p:extLst>
      <p:ext uri="{BB962C8B-B14F-4D97-AF65-F5344CB8AC3E}">
        <p14:creationId xmlns:p14="http://schemas.microsoft.com/office/powerpoint/2010/main" val="236767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He urged them greatly, and they came in with him, and entered into his house. He made them a feast, and baked unleavened bread, and they ate.</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79675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1802</Words>
  <Application>Microsoft Office PowerPoint</Application>
  <PresentationFormat>Widescreen</PresentationFormat>
  <Paragraphs>106</Paragraphs>
  <Slides>34</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Microsoft Himalaya </vt:lpstr>
      <vt:lpstr>Segoe UI</vt:lpstr>
      <vt:lpstr>Office Theme</vt:lpstr>
      <vt:lpstr>05-9</vt:lpstr>
      <vt:lpstr>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10</cp:revision>
  <dcterms:created xsi:type="dcterms:W3CDTF">2021-06-28T04:14:38Z</dcterms:created>
  <dcterms:modified xsi:type="dcterms:W3CDTF">2023-01-20T11:23:39Z</dcterms:modified>
</cp:coreProperties>
</file>