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82" r:id="rId2"/>
    <p:sldId id="281" r:id="rId3"/>
    <p:sldId id="283" r:id="rId4"/>
    <p:sldId id="256" r:id="rId5"/>
    <p:sldId id="284" r:id="rId6"/>
    <p:sldId id="257" r:id="rId7"/>
    <p:sldId id="285" r:id="rId8"/>
    <p:sldId id="280" r:id="rId9"/>
    <p:sldId id="286" r:id="rId10"/>
    <p:sldId id="258" r:id="rId11"/>
    <p:sldId id="287" r:id="rId12"/>
    <p:sldId id="259" r:id="rId13"/>
    <p:sldId id="288" r:id="rId14"/>
    <p:sldId id="260" r:id="rId15"/>
    <p:sldId id="289" r:id="rId16"/>
    <p:sldId id="261" r:id="rId17"/>
    <p:sldId id="290" r:id="rId18"/>
    <p:sldId id="262" r:id="rId19"/>
    <p:sldId id="291" r:id="rId20"/>
    <p:sldId id="263" r:id="rId21"/>
    <p:sldId id="292" r:id="rId22"/>
    <p:sldId id="264" r:id="rId23"/>
    <p:sldId id="293" r:id="rId24"/>
    <p:sldId id="265" r:id="rId25"/>
    <p:sldId id="294" r:id="rId26"/>
    <p:sldId id="266" r:id="rId27"/>
    <p:sldId id="295" r:id="rId28"/>
    <p:sldId id="267" r:id="rId29"/>
    <p:sldId id="296" r:id="rId30"/>
    <p:sldId id="268" r:id="rId31"/>
    <p:sldId id="297" r:id="rId32"/>
    <p:sldId id="269" r:id="rId33"/>
    <p:sldId id="298" r:id="rId34"/>
    <p:sldId id="270" r:id="rId35"/>
    <p:sldId id="299" r:id="rId36"/>
    <p:sldId id="271" r:id="rId37"/>
    <p:sldId id="300" r:id="rId38"/>
    <p:sldId id="272" r:id="rId39"/>
    <p:sldId id="301" r:id="rId40"/>
    <p:sldId id="273" r:id="rId41"/>
    <p:sldId id="302" r:id="rId42"/>
    <p:sldId id="274" r:id="rId43"/>
    <p:sldId id="303" r:id="rId44"/>
    <p:sldId id="275" r:id="rId45"/>
    <p:sldId id="304" r:id="rId46"/>
    <p:sldId id="276" r:id="rId47"/>
    <p:sldId id="305" r:id="rId48"/>
    <p:sldId id="277" r:id="rId49"/>
    <p:sldId id="306" r:id="rId50"/>
    <p:sldId id="278" r:id="rId51"/>
    <p:sldId id="307" r:id="rId52"/>
    <p:sldId id="27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4824C-D350-4A9A-8E3B-BC888FAC6B1F}" v="3" dt="2023-01-25T11:06:32.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951" autoAdjust="0"/>
  </p:normalViewPr>
  <p:slideViewPr>
    <p:cSldViewPr snapToGrid="0">
      <p:cViewPr varScale="1">
        <p:scale>
          <a:sx n="82" d="100"/>
          <a:sy n="82"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D954824C-D350-4A9A-8E3B-BC888FAC6B1F}"/>
    <pc:docChg chg="custSel modSld">
      <pc:chgData name="Leonie Smith" userId="fed1330f33f5650e" providerId="LiveId" clId="{D954824C-D350-4A9A-8E3B-BC888FAC6B1F}" dt="2023-01-25T11:06:32.697" v="37"/>
      <pc:docMkLst>
        <pc:docMk/>
      </pc:docMkLst>
      <pc:sldChg chg="delSp modSp mod modTransition modAnim">
        <pc:chgData name="Leonie Smith" userId="fed1330f33f5650e" providerId="LiveId" clId="{D954824C-D350-4A9A-8E3B-BC888FAC6B1F}" dt="2023-01-25T11:06:32.697" v="37"/>
        <pc:sldMkLst>
          <pc:docMk/>
          <pc:sldMk cId="2265216099" sldId="256"/>
        </pc:sldMkLst>
        <pc:spChg chg="mod">
          <ac:chgData name="Leonie Smith" userId="fed1330f33f5650e" providerId="LiveId" clId="{D954824C-D350-4A9A-8E3B-BC888FAC6B1F}" dt="2023-01-25T11:03:58.949" v="5" actId="207"/>
          <ac:spMkLst>
            <pc:docMk/>
            <pc:sldMk cId="2265216099" sldId="256"/>
            <ac:spMk id="2" creationId="{B3D5DB64-8D98-5990-3B0B-728412CB6EB8}"/>
          </ac:spMkLst>
        </pc:spChg>
        <pc:picChg chg="del">
          <ac:chgData name="Leonie Smith" userId="fed1330f33f5650e" providerId="LiveId" clId="{D954824C-D350-4A9A-8E3B-BC888FAC6B1F}" dt="2023-01-25T11:06:32.697" v="37"/>
          <ac:picMkLst>
            <pc:docMk/>
            <pc:sldMk cId="2265216099" sldId="256"/>
            <ac:picMk id="9" creationId="{C9391CFF-9A0C-4D06-A3C2-8C8BE4E04D93}"/>
          </ac:picMkLst>
        </pc:picChg>
      </pc:sldChg>
      <pc:sldChg chg="delSp modSp mod modTransition modAnim">
        <pc:chgData name="Leonie Smith" userId="fed1330f33f5650e" providerId="LiveId" clId="{D954824C-D350-4A9A-8E3B-BC888FAC6B1F}" dt="2023-01-25T11:06:32.697" v="37"/>
        <pc:sldMkLst>
          <pc:docMk/>
          <pc:sldMk cId="3162370668" sldId="257"/>
        </pc:sldMkLst>
        <pc:spChg chg="mod">
          <ac:chgData name="Leonie Smith" userId="fed1330f33f5650e" providerId="LiveId" clId="{D954824C-D350-4A9A-8E3B-BC888FAC6B1F}" dt="2023-01-25T11:04:18.901" v="7"/>
          <ac:spMkLst>
            <pc:docMk/>
            <pc:sldMk cId="3162370668" sldId="257"/>
            <ac:spMk id="7" creationId="{127C1327-A547-41F9-B837-89907C3EC98D}"/>
          </ac:spMkLst>
        </pc:spChg>
        <pc:picChg chg="del">
          <ac:chgData name="Leonie Smith" userId="fed1330f33f5650e" providerId="LiveId" clId="{D954824C-D350-4A9A-8E3B-BC888FAC6B1F}" dt="2023-01-25T11:06:32.697" v="37"/>
          <ac:picMkLst>
            <pc:docMk/>
            <pc:sldMk cId="3162370668" sldId="257"/>
            <ac:picMk id="3" creationId="{775A8F5F-D0DC-47D0-B1C8-1874E5CB6790}"/>
          </ac:picMkLst>
        </pc:picChg>
      </pc:sldChg>
      <pc:sldChg chg="delSp modSp mod modTransition modAnim">
        <pc:chgData name="Leonie Smith" userId="fed1330f33f5650e" providerId="LiveId" clId="{D954824C-D350-4A9A-8E3B-BC888FAC6B1F}" dt="2023-01-25T11:06:32.697" v="37"/>
        <pc:sldMkLst>
          <pc:docMk/>
          <pc:sldMk cId="3859477305" sldId="258"/>
        </pc:sldMkLst>
        <pc:spChg chg="mod">
          <ac:chgData name="Leonie Smith" userId="fed1330f33f5650e" providerId="LiveId" clId="{D954824C-D350-4A9A-8E3B-BC888FAC6B1F}" dt="2023-01-25T11:04:30.495" v="9"/>
          <ac:spMkLst>
            <pc:docMk/>
            <pc:sldMk cId="3859477305" sldId="258"/>
            <ac:spMk id="4" creationId="{EFCA8E99-0807-46CC-8748-1B7A90ADE5D6}"/>
          </ac:spMkLst>
        </pc:spChg>
        <pc:picChg chg="del">
          <ac:chgData name="Leonie Smith" userId="fed1330f33f5650e" providerId="LiveId" clId="{D954824C-D350-4A9A-8E3B-BC888FAC6B1F}" dt="2023-01-25T11:06:32.697" v="37"/>
          <ac:picMkLst>
            <pc:docMk/>
            <pc:sldMk cId="3859477305" sldId="258"/>
            <ac:picMk id="7" creationId="{105188E2-FE4F-4B4A-9F5B-F7A640E9F164}"/>
          </ac:picMkLst>
        </pc:picChg>
      </pc:sldChg>
      <pc:sldChg chg="delSp modSp mod modTransition modAnim">
        <pc:chgData name="Leonie Smith" userId="fed1330f33f5650e" providerId="LiveId" clId="{D954824C-D350-4A9A-8E3B-BC888FAC6B1F}" dt="2023-01-25T11:06:32.697" v="37"/>
        <pc:sldMkLst>
          <pc:docMk/>
          <pc:sldMk cId="4188186229" sldId="259"/>
        </pc:sldMkLst>
        <pc:spChg chg="mod">
          <ac:chgData name="Leonie Smith" userId="fed1330f33f5650e" providerId="LiveId" clId="{D954824C-D350-4A9A-8E3B-BC888FAC6B1F}" dt="2023-01-25T11:04:34.833" v="10"/>
          <ac:spMkLst>
            <pc:docMk/>
            <pc:sldMk cId="4188186229" sldId="259"/>
            <ac:spMk id="4" creationId="{EC9D05D3-23FC-419A-BA36-A3C34AE95F17}"/>
          </ac:spMkLst>
        </pc:spChg>
        <pc:picChg chg="del">
          <ac:chgData name="Leonie Smith" userId="fed1330f33f5650e" providerId="LiveId" clId="{D954824C-D350-4A9A-8E3B-BC888FAC6B1F}" dt="2023-01-25T11:06:32.697" v="37"/>
          <ac:picMkLst>
            <pc:docMk/>
            <pc:sldMk cId="4188186229" sldId="259"/>
            <ac:picMk id="2" creationId="{91DC2F96-130F-4734-9A96-1BAA05C96464}"/>
          </ac:picMkLst>
        </pc:picChg>
      </pc:sldChg>
      <pc:sldChg chg="delSp modSp mod modTransition modAnim">
        <pc:chgData name="Leonie Smith" userId="fed1330f33f5650e" providerId="LiveId" clId="{D954824C-D350-4A9A-8E3B-BC888FAC6B1F}" dt="2023-01-25T11:06:32.697" v="37"/>
        <pc:sldMkLst>
          <pc:docMk/>
          <pc:sldMk cId="4289257499" sldId="260"/>
        </pc:sldMkLst>
        <pc:spChg chg="mod">
          <ac:chgData name="Leonie Smith" userId="fed1330f33f5650e" providerId="LiveId" clId="{D954824C-D350-4A9A-8E3B-BC888FAC6B1F}" dt="2023-01-25T11:04:39.503" v="11"/>
          <ac:spMkLst>
            <pc:docMk/>
            <pc:sldMk cId="4289257499" sldId="260"/>
            <ac:spMk id="4" creationId="{FDA93E66-94A5-487F-8451-7E3BDAF950BE}"/>
          </ac:spMkLst>
        </pc:spChg>
        <pc:picChg chg="del">
          <ac:chgData name="Leonie Smith" userId="fed1330f33f5650e" providerId="LiveId" clId="{D954824C-D350-4A9A-8E3B-BC888FAC6B1F}" dt="2023-01-25T11:06:32.697" v="37"/>
          <ac:picMkLst>
            <pc:docMk/>
            <pc:sldMk cId="4289257499" sldId="260"/>
            <ac:picMk id="11" creationId="{20F13D05-AE6B-4CD5-B578-F514A212F945}"/>
          </ac:picMkLst>
        </pc:picChg>
      </pc:sldChg>
      <pc:sldChg chg="delSp modSp mod modTransition modAnim">
        <pc:chgData name="Leonie Smith" userId="fed1330f33f5650e" providerId="LiveId" clId="{D954824C-D350-4A9A-8E3B-BC888FAC6B1F}" dt="2023-01-25T11:06:32.697" v="37"/>
        <pc:sldMkLst>
          <pc:docMk/>
          <pc:sldMk cId="2227123297" sldId="261"/>
        </pc:sldMkLst>
        <pc:spChg chg="mod">
          <ac:chgData name="Leonie Smith" userId="fed1330f33f5650e" providerId="LiveId" clId="{D954824C-D350-4A9A-8E3B-BC888FAC6B1F}" dt="2023-01-25T11:04:44.355" v="12"/>
          <ac:spMkLst>
            <pc:docMk/>
            <pc:sldMk cId="2227123297" sldId="261"/>
            <ac:spMk id="4" creationId="{F03C8772-E4D9-4FA7-B510-99523D5B3E59}"/>
          </ac:spMkLst>
        </pc:spChg>
        <pc:picChg chg="del">
          <ac:chgData name="Leonie Smith" userId="fed1330f33f5650e" providerId="LiveId" clId="{D954824C-D350-4A9A-8E3B-BC888FAC6B1F}" dt="2023-01-25T11:06:32.697" v="37"/>
          <ac:picMkLst>
            <pc:docMk/>
            <pc:sldMk cId="2227123297" sldId="261"/>
            <ac:picMk id="6" creationId="{6A95FC33-95B0-4613-9C5C-888D5C4F2B35}"/>
          </ac:picMkLst>
        </pc:picChg>
      </pc:sldChg>
      <pc:sldChg chg="delSp modSp mod modTransition modAnim">
        <pc:chgData name="Leonie Smith" userId="fed1330f33f5650e" providerId="LiveId" clId="{D954824C-D350-4A9A-8E3B-BC888FAC6B1F}" dt="2023-01-25T11:06:32.697" v="37"/>
        <pc:sldMkLst>
          <pc:docMk/>
          <pc:sldMk cId="3233884253" sldId="262"/>
        </pc:sldMkLst>
        <pc:spChg chg="mod">
          <ac:chgData name="Leonie Smith" userId="fed1330f33f5650e" providerId="LiveId" clId="{D954824C-D350-4A9A-8E3B-BC888FAC6B1F}" dt="2023-01-25T11:04:48.514" v="13"/>
          <ac:spMkLst>
            <pc:docMk/>
            <pc:sldMk cId="3233884253" sldId="262"/>
            <ac:spMk id="4" creationId="{2DEE2194-0067-4937-9A72-0D6B4A42F576}"/>
          </ac:spMkLst>
        </pc:spChg>
        <pc:picChg chg="del">
          <ac:chgData name="Leonie Smith" userId="fed1330f33f5650e" providerId="LiveId" clId="{D954824C-D350-4A9A-8E3B-BC888FAC6B1F}" dt="2023-01-25T11:06:32.697" v="37"/>
          <ac:picMkLst>
            <pc:docMk/>
            <pc:sldMk cId="3233884253" sldId="262"/>
            <ac:picMk id="2" creationId="{8D4FCD36-CE55-4DC8-B151-4290CFD041F9}"/>
          </ac:picMkLst>
        </pc:picChg>
      </pc:sldChg>
      <pc:sldChg chg="delSp modSp mod modTransition modAnim">
        <pc:chgData name="Leonie Smith" userId="fed1330f33f5650e" providerId="LiveId" clId="{D954824C-D350-4A9A-8E3B-BC888FAC6B1F}" dt="2023-01-25T11:06:32.697" v="37"/>
        <pc:sldMkLst>
          <pc:docMk/>
          <pc:sldMk cId="1025041336" sldId="263"/>
        </pc:sldMkLst>
        <pc:spChg chg="mod">
          <ac:chgData name="Leonie Smith" userId="fed1330f33f5650e" providerId="LiveId" clId="{D954824C-D350-4A9A-8E3B-BC888FAC6B1F}" dt="2023-01-25T11:04:54.674" v="14"/>
          <ac:spMkLst>
            <pc:docMk/>
            <pc:sldMk cId="1025041336" sldId="263"/>
            <ac:spMk id="5" creationId="{7C2D65FB-F92C-42CF-B248-0EA49EAB11BF}"/>
          </ac:spMkLst>
        </pc:spChg>
        <pc:picChg chg="del">
          <ac:chgData name="Leonie Smith" userId="fed1330f33f5650e" providerId="LiveId" clId="{D954824C-D350-4A9A-8E3B-BC888FAC6B1F}" dt="2023-01-25T11:06:32.697" v="37"/>
          <ac:picMkLst>
            <pc:docMk/>
            <pc:sldMk cId="1025041336" sldId="263"/>
            <ac:picMk id="4" creationId="{EA9B4529-00B6-437E-8701-F387A80B4401}"/>
          </ac:picMkLst>
        </pc:picChg>
      </pc:sldChg>
      <pc:sldChg chg="delSp modSp mod modTransition modAnim">
        <pc:chgData name="Leonie Smith" userId="fed1330f33f5650e" providerId="LiveId" clId="{D954824C-D350-4A9A-8E3B-BC888FAC6B1F}" dt="2023-01-25T11:06:32.697" v="37"/>
        <pc:sldMkLst>
          <pc:docMk/>
          <pc:sldMk cId="850854638" sldId="264"/>
        </pc:sldMkLst>
        <pc:spChg chg="mod">
          <ac:chgData name="Leonie Smith" userId="fed1330f33f5650e" providerId="LiveId" clId="{D954824C-D350-4A9A-8E3B-BC888FAC6B1F}" dt="2023-01-25T11:04:58.714" v="15"/>
          <ac:spMkLst>
            <pc:docMk/>
            <pc:sldMk cId="850854638" sldId="264"/>
            <ac:spMk id="4" creationId="{D3444A3E-C450-47BE-A080-717F10AE6B98}"/>
          </ac:spMkLst>
        </pc:spChg>
        <pc:picChg chg="del">
          <ac:chgData name="Leonie Smith" userId="fed1330f33f5650e" providerId="LiveId" clId="{D954824C-D350-4A9A-8E3B-BC888FAC6B1F}" dt="2023-01-25T11:06:32.697" v="37"/>
          <ac:picMkLst>
            <pc:docMk/>
            <pc:sldMk cId="850854638" sldId="264"/>
            <ac:picMk id="5" creationId="{4AEEF79F-9080-48E1-9FC0-70E1D84A7634}"/>
          </ac:picMkLst>
        </pc:picChg>
      </pc:sldChg>
      <pc:sldChg chg="delSp modSp mod modTransition modAnim">
        <pc:chgData name="Leonie Smith" userId="fed1330f33f5650e" providerId="LiveId" clId="{D954824C-D350-4A9A-8E3B-BC888FAC6B1F}" dt="2023-01-25T11:06:32.697" v="37"/>
        <pc:sldMkLst>
          <pc:docMk/>
          <pc:sldMk cId="642860185" sldId="265"/>
        </pc:sldMkLst>
        <pc:spChg chg="mod">
          <ac:chgData name="Leonie Smith" userId="fed1330f33f5650e" providerId="LiveId" clId="{D954824C-D350-4A9A-8E3B-BC888FAC6B1F}" dt="2023-01-25T11:05:02.831" v="16"/>
          <ac:spMkLst>
            <pc:docMk/>
            <pc:sldMk cId="642860185" sldId="265"/>
            <ac:spMk id="4" creationId="{D315363E-ADEA-4F48-95DF-2829DB2ACB1A}"/>
          </ac:spMkLst>
        </pc:spChg>
        <pc:picChg chg="del">
          <ac:chgData name="Leonie Smith" userId="fed1330f33f5650e" providerId="LiveId" clId="{D954824C-D350-4A9A-8E3B-BC888FAC6B1F}" dt="2023-01-25T11:06:32.697" v="37"/>
          <ac:picMkLst>
            <pc:docMk/>
            <pc:sldMk cId="642860185" sldId="265"/>
            <ac:picMk id="5" creationId="{80CD64E5-7A46-4A01-B5F6-9E91D2BC03C1}"/>
          </ac:picMkLst>
        </pc:picChg>
      </pc:sldChg>
      <pc:sldChg chg="delSp modSp mod modTransition modAnim">
        <pc:chgData name="Leonie Smith" userId="fed1330f33f5650e" providerId="LiveId" clId="{D954824C-D350-4A9A-8E3B-BC888FAC6B1F}" dt="2023-01-25T11:06:32.697" v="37"/>
        <pc:sldMkLst>
          <pc:docMk/>
          <pc:sldMk cId="759143245" sldId="266"/>
        </pc:sldMkLst>
        <pc:spChg chg="mod">
          <ac:chgData name="Leonie Smith" userId="fed1330f33f5650e" providerId="LiveId" clId="{D954824C-D350-4A9A-8E3B-BC888FAC6B1F}" dt="2023-01-25T11:05:07.570" v="17"/>
          <ac:spMkLst>
            <pc:docMk/>
            <pc:sldMk cId="759143245" sldId="266"/>
            <ac:spMk id="4" creationId="{6CD05EB1-5E8F-43D4-AF75-2AB902019215}"/>
          </ac:spMkLst>
        </pc:spChg>
        <pc:picChg chg="del">
          <ac:chgData name="Leonie Smith" userId="fed1330f33f5650e" providerId="LiveId" clId="{D954824C-D350-4A9A-8E3B-BC888FAC6B1F}" dt="2023-01-25T11:06:32.697" v="37"/>
          <ac:picMkLst>
            <pc:docMk/>
            <pc:sldMk cId="759143245" sldId="266"/>
            <ac:picMk id="2" creationId="{8C9666AD-BF1F-422C-9C2F-3B1630F5E53F}"/>
          </ac:picMkLst>
        </pc:picChg>
      </pc:sldChg>
      <pc:sldChg chg="delSp modSp mod modTransition modAnim">
        <pc:chgData name="Leonie Smith" userId="fed1330f33f5650e" providerId="LiveId" clId="{D954824C-D350-4A9A-8E3B-BC888FAC6B1F}" dt="2023-01-25T11:06:32.697" v="37"/>
        <pc:sldMkLst>
          <pc:docMk/>
          <pc:sldMk cId="1195130714" sldId="267"/>
        </pc:sldMkLst>
        <pc:spChg chg="mod">
          <ac:chgData name="Leonie Smith" userId="fed1330f33f5650e" providerId="LiveId" clId="{D954824C-D350-4A9A-8E3B-BC888FAC6B1F}" dt="2023-01-25T11:05:11.663" v="18"/>
          <ac:spMkLst>
            <pc:docMk/>
            <pc:sldMk cId="1195130714" sldId="267"/>
            <ac:spMk id="4" creationId="{89C96154-128D-4AE0-BF55-85D780C59290}"/>
          </ac:spMkLst>
        </pc:spChg>
        <pc:picChg chg="del">
          <ac:chgData name="Leonie Smith" userId="fed1330f33f5650e" providerId="LiveId" clId="{D954824C-D350-4A9A-8E3B-BC888FAC6B1F}" dt="2023-01-25T11:06:32.697" v="37"/>
          <ac:picMkLst>
            <pc:docMk/>
            <pc:sldMk cId="1195130714" sldId="267"/>
            <ac:picMk id="2" creationId="{37B94F53-9068-4FD6-91FC-05FF2A088204}"/>
          </ac:picMkLst>
        </pc:picChg>
      </pc:sldChg>
      <pc:sldChg chg="delSp modSp mod modTransition modAnim">
        <pc:chgData name="Leonie Smith" userId="fed1330f33f5650e" providerId="LiveId" clId="{D954824C-D350-4A9A-8E3B-BC888FAC6B1F}" dt="2023-01-25T11:06:32.697" v="37"/>
        <pc:sldMkLst>
          <pc:docMk/>
          <pc:sldMk cId="2563416085" sldId="268"/>
        </pc:sldMkLst>
        <pc:spChg chg="mod">
          <ac:chgData name="Leonie Smith" userId="fed1330f33f5650e" providerId="LiveId" clId="{D954824C-D350-4A9A-8E3B-BC888FAC6B1F}" dt="2023-01-25T11:05:15.312" v="19"/>
          <ac:spMkLst>
            <pc:docMk/>
            <pc:sldMk cId="2563416085" sldId="268"/>
            <ac:spMk id="4" creationId="{932057C0-3D01-410B-9876-1DF40D6189DE}"/>
          </ac:spMkLst>
        </pc:spChg>
        <pc:picChg chg="del">
          <ac:chgData name="Leonie Smith" userId="fed1330f33f5650e" providerId="LiveId" clId="{D954824C-D350-4A9A-8E3B-BC888FAC6B1F}" dt="2023-01-25T11:06:32.697" v="37"/>
          <ac:picMkLst>
            <pc:docMk/>
            <pc:sldMk cId="2563416085" sldId="268"/>
            <ac:picMk id="11" creationId="{3C35D9A7-BE27-4AE5-8EEE-D951CD27A20A}"/>
          </ac:picMkLst>
        </pc:picChg>
      </pc:sldChg>
      <pc:sldChg chg="delSp modSp mod modTransition modAnim">
        <pc:chgData name="Leonie Smith" userId="fed1330f33f5650e" providerId="LiveId" clId="{D954824C-D350-4A9A-8E3B-BC888FAC6B1F}" dt="2023-01-25T11:06:32.697" v="37"/>
        <pc:sldMkLst>
          <pc:docMk/>
          <pc:sldMk cId="3479452955" sldId="269"/>
        </pc:sldMkLst>
        <pc:spChg chg="mod">
          <ac:chgData name="Leonie Smith" userId="fed1330f33f5650e" providerId="LiveId" clId="{D954824C-D350-4A9A-8E3B-BC888FAC6B1F}" dt="2023-01-25T11:05:19.522" v="20"/>
          <ac:spMkLst>
            <pc:docMk/>
            <pc:sldMk cId="3479452955" sldId="269"/>
            <ac:spMk id="4" creationId="{B7727646-4049-471C-8D11-01A87270C852}"/>
          </ac:spMkLst>
        </pc:spChg>
        <pc:picChg chg="del">
          <ac:chgData name="Leonie Smith" userId="fed1330f33f5650e" providerId="LiveId" clId="{D954824C-D350-4A9A-8E3B-BC888FAC6B1F}" dt="2023-01-25T11:06:32.697" v="37"/>
          <ac:picMkLst>
            <pc:docMk/>
            <pc:sldMk cId="3479452955" sldId="269"/>
            <ac:picMk id="5" creationId="{53D92B76-2FD3-4651-9B0C-D05EB20BD5D1}"/>
          </ac:picMkLst>
        </pc:picChg>
      </pc:sldChg>
      <pc:sldChg chg="delSp modSp mod modTransition modAnim">
        <pc:chgData name="Leonie Smith" userId="fed1330f33f5650e" providerId="LiveId" clId="{D954824C-D350-4A9A-8E3B-BC888FAC6B1F}" dt="2023-01-25T11:06:32.697" v="37"/>
        <pc:sldMkLst>
          <pc:docMk/>
          <pc:sldMk cId="844163282" sldId="270"/>
        </pc:sldMkLst>
        <pc:spChg chg="mod">
          <ac:chgData name="Leonie Smith" userId="fed1330f33f5650e" providerId="LiveId" clId="{D954824C-D350-4A9A-8E3B-BC888FAC6B1F}" dt="2023-01-25T11:05:23.714" v="21"/>
          <ac:spMkLst>
            <pc:docMk/>
            <pc:sldMk cId="844163282" sldId="270"/>
            <ac:spMk id="4" creationId="{90547833-D1B8-4B13-B6D4-B6B451BB0AC2}"/>
          </ac:spMkLst>
        </pc:spChg>
        <pc:picChg chg="del">
          <ac:chgData name="Leonie Smith" userId="fed1330f33f5650e" providerId="LiveId" clId="{D954824C-D350-4A9A-8E3B-BC888FAC6B1F}" dt="2023-01-25T11:06:32.697" v="37"/>
          <ac:picMkLst>
            <pc:docMk/>
            <pc:sldMk cId="844163282" sldId="270"/>
            <ac:picMk id="6" creationId="{8219FE91-AFFE-49A9-B4C3-F6548363E954}"/>
          </ac:picMkLst>
        </pc:picChg>
      </pc:sldChg>
      <pc:sldChg chg="delSp modSp mod modTransition modAnim">
        <pc:chgData name="Leonie Smith" userId="fed1330f33f5650e" providerId="LiveId" clId="{D954824C-D350-4A9A-8E3B-BC888FAC6B1F}" dt="2023-01-25T11:06:32.697" v="37"/>
        <pc:sldMkLst>
          <pc:docMk/>
          <pc:sldMk cId="1460331642" sldId="271"/>
        </pc:sldMkLst>
        <pc:spChg chg="mod">
          <ac:chgData name="Leonie Smith" userId="fed1330f33f5650e" providerId="LiveId" clId="{D954824C-D350-4A9A-8E3B-BC888FAC6B1F}" dt="2023-01-25T11:05:27.387" v="22"/>
          <ac:spMkLst>
            <pc:docMk/>
            <pc:sldMk cId="1460331642" sldId="271"/>
            <ac:spMk id="4" creationId="{28C58449-82A7-4B82-9E62-1E2E7A951C5B}"/>
          </ac:spMkLst>
        </pc:spChg>
        <pc:picChg chg="del">
          <ac:chgData name="Leonie Smith" userId="fed1330f33f5650e" providerId="LiveId" clId="{D954824C-D350-4A9A-8E3B-BC888FAC6B1F}" dt="2023-01-25T11:06:32.697" v="37"/>
          <ac:picMkLst>
            <pc:docMk/>
            <pc:sldMk cId="1460331642" sldId="271"/>
            <ac:picMk id="5" creationId="{88DEC44A-3875-4899-AEEA-0AA95756BA6F}"/>
          </ac:picMkLst>
        </pc:picChg>
      </pc:sldChg>
      <pc:sldChg chg="delSp modSp mod modTransition modAnim">
        <pc:chgData name="Leonie Smith" userId="fed1330f33f5650e" providerId="LiveId" clId="{D954824C-D350-4A9A-8E3B-BC888FAC6B1F}" dt="2023-01-25T11:06:32.697" v="37"/>
        <pc:sldMkLst>
          <pc:docMk/>
          <pc:sldMk cId="4072633051" sldId="272"/>
        </pc:sldMkLst>
        <pc:spChg chg="mod">
          <ac:chgData name="Leonie Smith" userId="fed1330f33f5650e" providerId="LiveId" clId="{D954824C-D350-4A9A-8E3B-BC888FAC6B1F}" dt="2023-01-25T11:05:33.289" v="23"/>
          <ac:spMkLst>
            <pc:docMk/>
            <pc:sldMk cId="4072633051" sldId="272"/>
            <ac:spMk id="5" creationId="{113B962C-BFA0-49F2-9CE7-D7C296D7C50D}"/>
          </ac:spMkLst>
        </pc:spChg>
        <pc:picChg chg="del">
          <ac:chgData name="Leonie Smith" userId="fed1330f33f5650e" providerId="LiveId" clId="{D954824C-D350-4A9A-8E3B-BC888FAC6B1F}" dt="2023-01-25T11:06:32.697" v="37"/>
          <ac:picMkLst>
            <pc:docMk/>
            <pc:sldMk cId="4072633051" sldId="272"/>
            <ac:picMk id="4" creationId="{E92E4096-625A-45AD-AD66-C0F8B5D51B4D}"/>
          </ac:picMkLst>
        </pc:picChg>
      </pc:sldChg>
      <pc:sldChg chg="delSp modSp mod modTransition modAnim">
        <pc:chgData name="Leonie Smith" userId="fed1330f33f5650e" providerId="LiveId" clId="{D954824C-D350-4A9A-8E3B-BC888FAC6B1F}" dt="2023-01-25T11:06:32.697" v="37"/>
        <pc:sldMkLst>
          <pc:docMk/>
          <pc:sldMk cId="231717444" sldId="273"/>
        </pc:sldMkLst>
        <pc:spChg chg="mod">
          <ac:chgData name="Leonie Smith" userId="fed1330f33f5650e" providerId="LiveId" clId="{D954824C-D350-4A9A-8E3B-BC888FAC6B1F}" dt="2023-01-25T11:05:37.217" v="24"/>
          <ac:spMkLst>
            <pc:docMk/>
            <pc:sldMk cId="231717444" sldId="273"/>
            <ac:spMk id="5" creationId="{2A19998B-A311-4F39-926F-C015C7C33689}"/>
          </ac:spMkLst>
        </pc:spChg>
        <pc:picChg chg="del">
          <ac:chgData name="Leonie Smith" userId="fed1330f33f5650e" providerId="LiveId" clId="{D954824C-D350-4A9A-8E3B-BC888FAC6B1F}" dt="2023-01-25T11:06:32.697" v="37"/>
          <ac:picMkLst>
            <pc:docMk/>
            <pc:sldMk cId="231717444" sldId="273"/>
            <ac:picMk id="4" creationId="{5FF862E7-FA35-4B1D-B8DE-7A86C1C8B88B}"/>
          </ac:picMkLst>
        </pc:picChg>
      </pc:sldChg>
      <pc:sldChg chg="delSp modSp mod modTransition modAnim">
        <pc:chgData name="Leonie Smith" userId="fed1330f33f5650e" providerId="LiveId" clId="{D954824C-D350-4A9A-8E3B-BC888FAC6B1F}" dt="2023-01-25T11:06:32.697" v="37"/>
        <pc:sldMkLst>
          <pc:docMk/>
          <pc:sldMk cId="810186871" sldId="274"/>
        </pc:sldMkLst>
        <pc:spChg chg="mod">
          <ac:chgData name="Leonie Smith" userId="fed1330f33f5650e" providerId="LiveId" clId="{D954824C-D350-4A9A-8E3B-BC888FAC6B1F}" dt="2023-01-25T11:05:40.564" v="25"/>
          <ac:spMkLst>
            <pc:docMk/>
            <pc:sldMk cId="810186871" sldId="274"/>
            <ac:spMk id="4" creationId="{304FDB78-412A-4B97-91F2-0A4FE032AECB}"/>
          </ac:spMkLst>
        </pc:spChg>
        <pc:picChg chg="del">
          <ac:chgData name="Leonie Smith" userId="fed1330f33f5650e" providerId="LiveId" clId="{D954824C-D350-4A9A-8E3B-BC888FAC6B1F}" dt="2023-01-25T11:06:32.697" v="37"/>
          <ac:picMkLst>
            <pc:docMk/>
            <pc:sldMk cId="810186871" sldId="274"/>
            <ac:picMk id="2" creationId="{B8169864-8E0B-48DC-BAF8-7B07B2E5CFA6}"/>
          </ac:picMkLst>
        </pc:picChg>
      </pc:sldChg>
      <pc:sldChg chg="delSp modSp mod modTransition modAnim">
        <pc:chgData name="Leonie Smith" userId="fed1330f33f5650e" providerId="LiveId" clId="{D954824C-D350-4A9A-8E3B-BC888FAC6B1F}" dt="2023-01-25T11:06:32.697" v="37"/>
        <pc:sldMkLst>
          <pc:docMk/>
          <pc:sldMk cId="4053407061" sldId="275"/>
        </pc:sldMkLst>
        <pc:spChg chg="mod">
          <ac:chgData name="Leonie Smith" userId="fed1330f33f5650e" providerId="LiveId" clId="{D954824C-D350-4A9A-8E3B-BC888FAC6B1F}" dt="2023-01-25T11:05:44.455" v="26"/>
          <ac:spMkLst>
            <pc:docMk/>
            <pc:sldMk cId="4053407061" sldId="275"/>
            <ac:spMk id="4" creationId="{C821306A-0567-4FDF-9F56-A5ECCB3B5CB0}"/>
          </ac:spMkLst>
        </pc:spChg>
        <pc:picChg chg="del">
          <ac:chgData name="Leonie Smith" userId="fed1330f33f5650e" providerId="LiveId" clId="{D954824C-D350-4A9A-8E3B-BC888FAC6B1F}" dt="2023-01-25T11:06:32.697" v="37"/>
          <ac:picMkLst>
            <pc:docMk/>
            <pc:sldMk cId="4053407061" sldId="275"/>
            <ac:picMk id="11" creationId="{7DB904D9-2DED-45BB-A102-DDC28C3ACDF0}"/>
          </ac:picMkLst>
        </pc:picChg>
      </pc:sldChg>
      <pc:sldChg chg="delSp modSp mod modTransition modAnim">
        <pc:chgData name="Leonie Smith" userId="fed1330f33f5650e" providerId="LiveId" clId="{D954824C-D350-4A9A-8E3B-BC888FAC6B1F}" dt="2023-01-25T11:06:32.697" v="37"/>
        <pc:sldMkLst>
          <pc:docMk/>
          <pc:sldMk cId="776834236" sldId="276"/>
        </pc:sldMkLst>
        <pc:spChg chg="mod">
          <ac:chgData name="Leonie Smith" userId="fed1330f33f5650e" providerId="LiveId" clId="{D954824C-D350-4A9A-8E3B-BC888FAC6B1F}" dt="2023-01-25T11:05:48.483" v="27"/>
          <ac:spMkLst>
            <pc:docMk/>
            <pc:sldMk cId="776834236" sldId="276"/>
            <ac:spMk id="4" creationId="{605501C2-EF10-4C2B-9955-D96EE473EAE7}"/>
          </ac:spMkLst>
        </pc:spChg>
        <pc:picChg chg="del">
          <ac:chgData name="Leonie Smith" userId="fed1330f33f5650e" providerId="LiveId" clId="{D954824C-D350-4A9A-8E3B-BC888FAC6B1F}" dt="2023-01-25T11:06:32.697" v="37"/>
          <ac:picMkLst>
            <pc:docMk/>
            <pc:sldMk cId="776834236" sldId="276"/>
            <ac:picMk id="5" creationId="{9EEEED8C-0EAC-47EA-A9A4-DF4D516EEE5B}"/>
          </ac:picMkLst>
        </pc:picChg>
      </pc:sldChg>
      <pc:sldChg chg="delSp modTransition modAnim">
        <pc:chgData name="Leonie Smith" userId="fed1330f33f5650e" providerId="LiveId" clId="{D954824C-D350-4A9A-8E3B-BC888FAC6B1F}" dt="2023-01-25T11:06:32.697" v="37"/>
        <pc:sldMkLst>
          <pc:docMk/>
          <pc:sldMk cId="3735175916" sldId="277"/>
        </pc:sldMkLst>
        <pc:picChg chg="del">
          <ac:chgData name="Leonie Smith" userId="fed1330f33f5650e" providerId="LiveId" clId="{D954824C-D350-4A9A-8E3B-BC888FAC6B1F}" dt="2023-01-25T11:06:32.697" v="37"/>
          <ac:picMkLst>
            <pc:docMk/>
            <pc:sldMk cId="3735175916" sldId="277"/>
            <ac:picMk id="2" creationId="{20E2FB87-DD8B-4B90-8AE6-8010277F5FA3}"/>
          </ac:picMkLst>
        </pc:picChg>
      </pc:sldChg>
      <pc:sldChg chg="delSp modSp mod modTransition modAnim">
        <pc:chgData name="Leonie Smith" userId="fed1330f33f5650e" providerId="LiveId" clId="{D954824C-D350-4A9A-8E3B-BC888FAC6B1F}" dt="2023-01-25T11:06:32.697" v="37"/>
        <pc:sldMkLst>
          <pc:docMk/>
          <pc:sldMk cId="250661559" sldId="278"/>
        </pc:sldMkLst>
        <pc:spChg chg="mod">
          <ac:chgData name="Leonie Smith" userId="fed1330f33f5650e" providerId="LiveId" clId="{D954824C-D350-4A9A-8E3B-BC888FAC6B1F}" dt="2023-01-25T11:05:56.128" v="28"/>
          <ac:spMkLst>
            <pc:docMk/>
            <pc:sldMk cId="250661559" sldId="278"/>
            <ac:spMk id="4" creationId="{29B6A60D-FB4D-498D-909A-CBD972A56669}"/>
          </ac:spMkLst>
        </pc:spChg>
        <pc:picChg chg="del">
          <ac:chgData name="Leonie Smith" userId="fed1330f33f5650e" providerId="LiveId" clId="{D954824C-D350-4A9A-8E3B-BC888FAC6B1F}" dt="2023-01-25T11:06:32.697" v="37"/>
          <ac:picMkLst>
            <pc:docMk/>
            <pc:sldMk cId="250661559" sldId="278"/>
            <ac:picMk id="9" creationId="{70A26BBD-8744-42DA-AF66-8D979584C07B}"/>
          </ac:picMkLst>
        </pc:picChg>
      </pc:sldChg>
      <pc:sldChg chg="addSp delSp modSp mod modTransition modAnim">
        <pc:chgData name="Leonie Smith" userId="fed1330f33f5650e" providerId="LiveId" clId="{D954824C-D350-4A9A-8E3B-BC888FAC6B1F}" dt="2023-01-25T11:06:32.697" v="37"/>
        <pc:sldMkLst>
          <pc:docMk/>
          <pc:sldMk cId="380762532" sldId="279"/>
        </pc:sldMkLst>
        <pc:spChg chg="add mod">
          <ac:chgData name="Leonie Smith" userId="fed1330f33f5650e" providerId="LiveId" clId="{D954824C-D350-4A9A-8E3B-BC888FAC6B1F}" dt="2023-01-25T11:06:19.918" v="36" actId="20577"/>
          <ac:spMkLst>
            <pc:docMk/>
            <pc:sldMk cId="380762532" sldId="279"/>
            <ac:spMk id="3" creationId="{E532ED4F-7BB2-18CD-F2E0-C9C4587503E2}"/>
          </ac:spMkLst>
        </pc:spChg>
        <pc:picChg chg="del">
          <ac:chgData name="Leonie Smith" userId="fed1330f33f5650e" providerId="LiveId" clId="{D954824C-D350-4A9A-8E3B-BC888FAC6B1F}" dt="2023-01-25T11:06:32.697" v="37"/>
          <ac:picMkLst>
            <pc:docMk/>
            <pc:sldMk cId="380762532" sldId="279"/>
            <ac:picMk id="6" creationId="{96BC9BDA-0DFF-4C6E-B0EB-75F9F8AF2AEC}"/>
          </ac:picMkLst>
        </pc:picChg>
      </pc:sldChg>
      <pc:sldChg chg="delSp modSp mod modTransition modAnim">
        <pc:chgData name="Leonie Smith" userId="fed1330f33f5650e" providerId="LiveId" clId="{D954824C-D350-4A9A-8E3B-BC888FAC6B1F}" dt="2023-01-25T11:06:32.697" v="37"/>
        <pc:sldMkLst>
          <pc:docMk/>
          <pc:sldMk cId="2856965969" sldId="280"/>
        </pc:sldMkLst>
        <pc:spChg chg="mod">
          <ac:chgData name="Leonie Smith" userId="fed1330f33f5650e" providerId="LiveId" clId="{D954824C-D350-4A9A-8E3B-BC888FAC6B1F}" dt="2023-01-25T11:04:25.484" v="8"/>
          <ac:spMkLst>
            <pc:docMk/>
            <pc:sldMk cId="2856965969" sldId="280"/>
            <ac:spMk id="6" creationId="{B3F92E8E-53CF-4CD3-BBB3-10206AA38FBA}"/>
          </ac:spMkLst>
        </pc:spChg>
        <pc:picChg chg="del">
          <ac:chgData name="Leonie Smith" userId="fed1330f33f5650e" providerId="LiveId" clId="{D954824C-D350-4A9A-8E3B-BC888FAC6B1F}" dt="2023-01-25T11:06:32.697" v="37"/>
          <ac:picMkLst>
            <pc:docMk/>
            <pc:sldMk cId="2856965969" sldId="280"/>
            <ac:picMk id="10" creationId="{D2A3AB5F-B138-482D-A73A-F9B97A578B20}"/>
          </ac:picMkLst>
        </pc:picChg>
      </pc:sldChg>
      <pc:sldChg chg="addSp delSp modSp mod modTransition modAnim">
        <pc:chgData name="Leonie Smith" userId="fed1330f33f5650e" providerId="LiveId" clId="{D954824C-D350-4A9A-8E3B-BC888FAC6B1F}" dt="2023-01-25T11:06:32.697" v="37"/>
        <pc:sldMkLst>
          <pc:docMk/>
          <pc:sldMk cId="1813156901" sldId="281"/>
        </pc:sldMkLst>
        <pc:spChg chg="del">
          <ac:chgData name="Leonie Smith" userId="fed1330f33f5650e" providerId="LiveId" clId="{D954824C-D350-4A9A-8E3B-BC888FAC6B1F}" dt="2023-01-25T11:03:37.762" v="0" actId="21"/>
          <ac:spMkLst>
            <pc:docMk/>
            <pc:sldMk cId="1813156901" sldId="281"/>
            <ac:spMk id="6" creationId="{AF714B68-2035-4D3D-B452-52422977B9BB}"/>
          </ac:spMkLst>
        </pc:spChg>
        <pc:spChg chg="add mod">
          <ac:chgData name="Leonie Smith" userId="fed1330f33f5650e" providerId="LiveId" clId="{D954824C-D350-4A9A-8E3B-BC888FAC6B1F}" dt="2023-01-25T11:04:06.052" v="6"/>
          <ac:spMkLst>
            <pc:docMk/>
            <pc:sldMk cId="1813156901" sldId="281"/>
            <ac:spMk id="7" creationId="{D5F8D3EE-688F-E3B5-DCD6-DD0AD6198A57}"/>
          </ac:spMkLst>
        </pc:spChg>
        <pc:picChg chg="del">
          <ac:chgData name="Leonie Smith" userId="fed1330f33f5650e" providerId="LiveId" clId="{D954824C-D350-4A9A-8E3B-BC888FAC6B1F}" dt="2023-01-25T11:06:32.697" v="37"/>
          <ac:picMkLst>
            <pc:docMk/>
            <pc:sldMk cId="1813156901" sldId="281"/>
            <ac:picMk id="4" creationId="{F5F94D54-5FD9-44DA-BEC2-71E2B6FBAB98}"/>
          </ac:picMkLst>
        </pc:picChg>
      </pc:sldChg>
      <pc:sldChg chg="modTransition">
        <pc:chgData name="Leonie Smith" userId="fed1330f33f5650e" providerId="LiveId" clId="{D954824C-D350-4A9A-8E3B-BC888FAC6B1F}" dt="2023-01-25T11:06:32.697" v="37"/>
        <pc:sldMkLst>
          <pc:docMk/>
          <pc:sldMk cId="4230075952" sldId="282"/>
        </pc:sldMkLst>
      </pc:sldChg>
      <pc:sldChg chg="modTransition">
        <pc:chgData name="Leonie Smith" userId="fed1330f33f5650e" providerId="LiveId" clId="{D954824C-D350-4A9A-8E3B-BC888FAC6B1F}" dt="2023-01-25T11:06:32.697" v="37"/>
        <pc:sldMkLst>
          <pc:docMk/>
          <pc:sldMk cId="454763615" sldId="283"/>
        </pc:sldMkLst>
      </pc:sldChg>
      <pc:sldChg chg="modTransition">
        <pc:chgData name="Leonie Smith" userId="fed1330f33f5650e" providerId="LiveId" clId="{D954824C-D350-4A9A-8E3B-BC888FAC6B1F}" dt="2023-01-25T11:06:32.697" v="37"/>
        <pc:sldMkLst>
          <pc:docMk/>
          <pc:sldMk cId="3276979588" sldId="284"/>
        </pc:sldMkLst>
      </pc:sldChg>
      <pc:sldChg chg="modTransition">
        <pc:chgData name="Leonie Smith" userId="fed1330f33f5650e" providerId="LiveId" clId="{D954824C-D350-4A9A-8E3B-BC888FAC6B1F}" dt="2023-01-25T11:06:32.697" v="37"/>
        <pc:sldMkLst>
          <pc:docMk/>
          <pc:sldMk cId="1264478876" sldId="285"/>
        </pc:sldMkLst>
      </pc:sldChg>
      <pc:sldChg chg="modTransition">
        <pc:chgData name="Leonie Smith" userId="fed1330f33f5650e" providerId="LiveId" clId="{D954824C-D350-4A9A-8E3B-BC888FAC6B1F}" dt="2023-01-25T11:06:32.697" v="37"/>
        <pc:sldMkLst>
          <pc:docMk/>
          <pc:sldMk cId="3281473378" sldId="286"/>
        </pc:sldMkLst>
      </pc:sldChg>
      <pc:sldChg chg="modTransition">
        <pc:chgData name="Leonie Smith" userId="fed1330f33f5650e" providerId="LiveId" clId="{D954824C-D350-4A9A-8E3B-BC888FAC6B1F}" dt="2023-01-25T11:06:32.697" v="37"/>
        <pc:sldMkLst>
          <pc:docMk/>
          <pc:sldMk cId="34301219" sldId="287"/>
        </pc:sldMkLst>
      </pc:sldChg>
      <pc:sldChg chg="modTransition">
        <pc:chgData name="Leonie Smith" userId="fed1330f33f5650e" providerId="LiveId" clId="{D954824C-D350-4A9A-8E3B-BC888FAC6B1F}" dt="2023-01-25T11:06:32.697" v="37"/>
        <pc:sldMkLst>
          <pc:docMk/>
          <pc:sldMk cId="1380686611" sldId="288"/>
        </pc:sldMkLst>
      </pc:sldChg>
      <pc:sldChg chg="modTransition">
        <pc:chgData name="Leonie Smith" userId="fed1330f33f5650e" providerId="LiveId" clId="{D954824C-D350-4A9A-8E3B-BC888FAC6B1F}" dt="2023-01-25T11:06:32.697" v="37"/>
        <pc:sldMkLst>
          <pc:docMk/>
          <pc:sldMk cId="3123533980" sldId="289"/>
        </pc:sldMkLst>
      </pc:sldChg>
      <pc:sldChg chg="modTransition">
        <pc:chgData name="Leonie Smith" userId="fed1330f33f5650e" providerId="LiveId" clId="{D954824C-D350-4A9A-8E3B-BC888FAC6B1F}" dt="2023-01-25T11:06:32.697" v="37"/>
        <pc:sldMkLst>
          <pc:docMk/>
          <pc:sldMk cId="3941525781" sldId="290"/>
        </pc:sldMkLst>
      </pc:sldChg>
      <pc:sldChg chg="modTransition">
        <pc:chgData name="Leonie Smith" userId="fed1330f33f5650e" providerId="LiveId" clId="{D954824C-D350-4A9A-8E3B-BC888FAC6B1F}" dt="2023-01-25T11:06:32.697" v="37"/>
        <pc:sldMkLst>
          <pc:docMk/>
          <pc:sldMk cId="1881166353" sldId="291"/>
        </pc:sldMkLst>
      </pc:sldChg>
      <pc:sldChg chg="modTransition">
        <pc:chgData name="Leonie Smith" userId="fed1330f33f5650e" providerId="LiveId" clId="{D954824C-D350-4A9A-8E3B-BC888FAC6B1F}" dt="2023-01-25T11:06:32.697" v="37"/>
        <pc:sldMkLst>
          <pc:docMk/>
          <pc:sldMk cId="498974496" sldId="292"/>
        </pc:sldMkLst>
      </pc:sldChg>
      <pc:sldChg chg="modTransition">
        <pc:chgData name="Leonie Smith" userId="fed1330f33f5650e" providerId="LiveId" clId="{D954824C-D350-4A9A-8E3B-BC888FAC6B1F}" dt="2023-01-25T11:06:32.697" v="37"/>
        <pc:sldMkLst>
          <pc:docMk/>
          <pc:sldMk cId="3194862340" sldId="293"/>
        </pc:sldMkLst>
      </pc:sldChg>
      <pc:sldChg chg="modTransition">
        <pc:chgData name="Leonie Smith" userId="fed1330f33f5650e" providerId="LiveId" clId="{D954824C-D350-4A9A-8E3B-BC888FAC6B1F}" dt="2023-01-25T11:06:32.697" v="37"/>
        <pc:sldMkLst>
          <pc:docMk/>
          <pc:sldMk cId="4082430732" sldId="294"/>
        </pc:sldMkLst>
      </pc:sldChg>
      <pc:sldChg chg="modTransition">
        <pc:chgData name="Leonie Smith" userId="fed1330f33f5650e" providerId="LiveId" clId="{D954824C-D350-4A9A-8E3B-BC888FAC6B1F}" dt="2023-01-25T11:06:32.697" v="37"/>
        <pc:sldMkLst>
          <pc:docMk/>
          <pc:sldMk cId="3366918032" sldId="295"/>
        </pc:sldMkLst>
      </pc:sldChg>
      <pc:sldChg chg="modTransition">
        <pc:chgData name="Leonie Smith" userId="fed1330f33f5650e" providerId="LiveId" clId="{D954824C-D350-4A9A-8E3B-BC888FAC6B1F}" dt="2023-01-25T11:06:32.697" v="37"/>
        <pc:sldMkLst>
          <pc:docMk/>
          <pc:sldMk cId="378522755" sldId="296"/>
        </pc:sldMkLst>
      </pc:sldChg>
      <pc:sldChg chg="modTransition">
        <pc:chgData name="Leonie Smith" userId="fed1330f33f5650e" providerId="LiveId" clId="{D954824C-D350-4A9A-8E3B-BC888FAC6B1F}" dt="2023-01-25T11:06:32.697" v="37"/>
        <pc:sldMkLst>
          <pc:docMk/>
          <pc:sldMk cId="243150544" sldId="297"/>
        </pc:sldMkLst>
      </pc:sldChg>
      <pc:sldChg chg="modTransition">
        <pc:chgData name="Leonie Smith" userId="fed1330f33f5650e" providerId="LiveId" clId="{D954824C-D350-4A9A-8E3B-BC888FAC6B1F}" dt="2023-01-25T11:06:32.697" v="37"/>
        <pc:sldMkLst>
          <pc:docMk/>
          <pc:sldMk cId="2160687549" sldId="298"/>
        </pc:sldMkLst>
      </pc:sldChg>
      <pc:sldChg chg="modTransition">
        <pc:chgData name="Leonie Smith" userId="fed1330f33f5650e" providerId="LiveId" clId="{D954824C-D350-4A9A-8E3B-BC888FAC6B1F}" dt="2023-01-25T11:06:32.697" v="37"/>
        <pc:sldMkLst>
          <pc:docMk/>
          <pc:sldMk cId="3768220717" sldId="299"/>
        </pc:sldMkLst>
      </pc:sldChg>
      <pc:sldChg chg="modTransition">
        <pc:chgData name="Leonie Smith" userId="fed1330f33f5650e" providerId="LiveId" clId="{D954824C-D350-4A9A-8E3B-BC888FAC6B1F}" dt="2023-01-25T11:06:32.697" v="37"/>
        <pc:sldMkLst>
          <pc:docMk/>
          <pc:sldMk cId="1321182655" sldId="300"/>
        </pc:sldMkLst>
      </pc:sldChg>
      <pc:sldChg chg="modTransition">
        <pc:chgData name="Leonie Smith" userId="fed1330f33f5650e" providerId="LiveId" clId="{D954824C-D350-4A9A-8E3B-BC888FAC6B1F}" dt="2023-01-25T11:06:32.697" v="37"/>
        <pc:sldMkLst>
          <pc:docMk/>
          <pc:sldMk cId="2402236941" sldId="301"/>
        </pc:sldMkLst>
      </pc:sldChg>
      <pc:sldChg chg="modTransition">
        <pc:chgData name="Leonie Smith" userId="fed1330f33f5650e" providerId="LiveId" clId="{D954824C-D350-4A9A-8E3B-BC888FAC6B1F}" dt="2023-01-25T11:06:32.697" v="37"/>
        <pc:sldMkLst>
          <pc:docMk/>
          <pc:sldMk cId="371370302" sldId="302"/>
        </pc:sldMkLst>
      </pc:sldChg>
      <pc:sldChg chg="modTransition">
        <pc:chgData name="Leonie Smith" userId="fed1330f33f5650e" providerId="LiveId" clId="{D954824C-D350-4A9A-8E3B-BC888FAC6B1F}" dt="2023-01-25T11:06:32.697" v="37"/>
        <pc:sldMkLst>
          <pc:docMk/>
          <pc:sldMk cId="2560419057" sldId="303"/>
        </pc:sldMkLst>
      </pc:sldChg>
      <pc:sldChg chg="modTransition">
        <pc:chgData name="Leonie Smith" userId="fed1330f33f5650e" providerId="LiveId" clId="{D954824C-D350-4A9A-8E3B-BC888FAC6B1F}" dt="2023-01-25T11:06:32.697" v="37"/>
        <pc:sldMkLst>
          <pc:docMk/>
          <pc:sldMk cId="3757854776" sldId="304"/>
        </pc:sldMkLst>
      </pc:sldChg>
      <pc:sldChg chg="modTransition">
        <pc:chgData name="Leonie Smith" userId="fed1330f33f5650e" providerId="LiveId" clId="{D954824C-D350-4A9A-8E3B-BC888FAC6B1F}" dt="2023-01-25T11:06:32.697" v="37"/>
        <pc:sldMkLst>
          <pc:docMk/>
          <pc:sldMk cId="2600359320" sldId="305"/>
        </pc:sldMkLst>
      </pc:sldChg>
      <pc:sldChg chg="modTransition">
        <pc:chgData name="Leonie Smith" userId="fed1330f33f5650e" providerId="LiveId" clId="{D954824C-D350-4A9A-8E3B-BC888FAC6B1F}" dt="2023-01-25T11:06:32.697" v="37"/>
        <pc:sldMkLst>
          <pc:docMk/>
          <pc:sldMk cId="3325385510" sldId="306"/>
        </pc:sldMkLst>
      </pc:sldChg>
      <pc:sldChg chg="modTransition">
        <pc:chgData name="Leonie Smith" userId="fed1330f33f5650e" providerId="LiveId" clId="{D954824C-D350-4A9A-8E3B-BC888FAC6B1F}" dt="2023-01-25T11:06:32.697" v="37"/>
        <pc:sldMkLst>
          <pc:docMk/>
          <pc:sldMk cId="318186122"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7D1CA-1AE5-41A1-9C39-CD9EE2F1B73F}" type="datetimeFigureOut">
              <a:rPr lang="en-ZA" smtClean="0"/>
              <a:t>2023/01/25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D1795-1E58-4E20-B225-4A7A3BCD6F9F}" type="slidenum">
              <a:rPr lang="en-ZA" smtClean="0"/>
              <a:t>‹#›</a:t>
            </a:fld>
            <a:endParaRPr lang="en-ZA"/>
          </a:p>
        </p:txBody>
      </p:sp>
    </p:spTree>
    <p:extLst>
      <p:ext uri="{BB962C8B-B14F-4D97-AF65-F5344CB8AC3E}">
        <p14:creationId xmlns:p14="http://schemas.microsoft.com/office/powerpoint/2010/main" val="415495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Checked</a:t>
            </a:r>
          </a:p>
          <a:p>
            <a:endParaRPr lang="en-IN"/>
          </a:p>
        </p:txBody>
      </p:sp>
      <p:sp>
        <p:nvSpPr>
          <p:cNvPr id="4" name="Slide Number Placeholder 3"/>
          <p:cNvSpPr>
            <a:spLocks noGrp="1"/>
          </p:cNvSpPr>
          <p:nvPr>
            <p:ph type="sldNum" sz="quarter" idx="5"/>
          </p:nvPr>
        </p:nvSpPr>
        <p:spPr/>
        <p:txBody>
          <a:bodyPr/>
          <a:lstStyle/>
          <a:p>
            <a:fld id="{ECCD1795-1E58-4E20-B225-4A7A3BCD6F9F}" type="slidenum">
              <a:rPr lang="en-ZA" smtClean="0"/>
              <a:t>2</a:t>
            </a:fld>
            <a:endParaRPr lang="en-ZA"/>
          </a:p>
        </p:txBody>
      </p:sp>
    </p:spTree>
    <p:extLst>
      <p:ext uri="{BB962C8B-B14F-4D97-AF65-F5344CB8AC3E}">
        <p14:creationId xmlns:p14="http://schemas.microsoft.com/office/powerpoint/2010/main" val="2885230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13 </a:t>
            </a:r>
            <a:r>
              <a:rPr lang="en-ZA" sz="1200" dirty="0">
                <a:solidFill>
                  <a:srgbClr val="000000"/>
                </a:solidFill>
                <a:effectLst/>
                <a:latin typeface="Segoe UI" panose="020B0502040204020203" pitchFamily="34" charset="0"/>
                <a:ea typeface="Calibri" panose="020F0502020204030204" pitchFamily="34" charset="0"/>
              </a:rPr>
              <a:t>I’m standing beside this spring. The daughters of the people who live in the town are coming out here to get water.</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20</a:t>
            </a:fld>
            <a:endParaRPr lang="en-ZA"/>
          </a:p>
        </p:txBody>
      </p:sp>
    </p:spTree>
    <p:extLst>
      <p:ext uri="{BB962C8B-B14F-4D97-AF65-F5344CB8AC3E}">
        <p14:creationId xmlns:p14="http://schemas.microsoft.com/office/powerpoint/2010/main" val="377891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14 </a:t>
            </a:r>
            <a:r>
              <a:rPr lang="en-ZA" sz="1200" dirty="0">
                <a:solidFill>
                  <a:srgbClr val="000000"/>
                </a:solidFill>
                <a:effectLst/>
                <a:latin typeface="Segoe UI" panose="020B0502040204020203" pitchFamily="34" charset="0"/>
                <a:ea typeface="Calibri" panose="020F0502020204030204" pitchFamily="34" charset="0"/>
              </a:rPr>
              <a:t>I will speak to a young woman. I’ll say to her, ‘Please lower your jar so I can have a drink.’ Suppose she says, ‘Have a drink of water, and I’ll get some for your camels too.’ Then let her be the one you have chosen for your servant Isaac. That’s how I’ll know you have been kind to my master.”</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22</a:t>
            </a:fld>
            <a:endParaRPr lang="en-ZA"/>
          </a:p>
        </p:txBody>
      </p:sp>
    </p:spTree>
    <p:extLst>
      <p:ext uri="{BB962C8B-B14F-4D97-AF65-F5344CB8AC3E}">
        <p14:creationId xmlns:p14="http://schemas.microsoft.com/office/powerpoint/2010/main" val="166823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15 </a:t>
            </a:r>
            <a:r>
              <a:rPr lang="en-ZA" sz="1200" dirty="0">
                <a:solidFill>
                  <a:srgbClr val="000000"/>
                </a:solidFill>
                <a:effectLst/>
                <a:latin typeface="Segoe UI" panose="020B0502040204020203" pitchFamily="34" charset="0"/>
                <a:ea typeface="Calibri" panose="020F0502020204030204" pitchFamily="34" charset="0"/>
              </a:rPr>
              <a:t>Before he had finished praying, Rebekah came out. She was carrying a jar on her shoulder.</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24</a:t>
            </a:fld>
            <a:endParaRPr lang="en-ZA"/>
          </a:p>
        </p:txBody>
      </p:sp>
    </p:spTree>
    <p:extLst>
      <p:ext uri="{BB962C8B-B14F-4D97-AF65-F5344CB8AC3E}">
        <p14:creationId xmlns:p14="http://schemas.microsoft.com/office/powerpoint/2010/main" val="46302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solidFill>
                  <a:srgbClr val="000000"/>
                </a:solidFill>
                <a:effectLst/>
                <a:latin typeface="Segoe UI" panose="020B0502040204020203" pitchFamily="34" charset="0"/>
                <a:ea typeface="Calibri" panose="020F0502020204030204" pitchFamily="34" charset="0"/>
              </a:rPr>
              <a:t> </a:t>
            </a:r>
            <a:r>
              <a:rPr lang="en-ZA" sz="1200" b="1" baseline="30000" dirty="0">
                <a:solidFill>
                  <a:srgbClr val="000000"/>
                </a:solidFill>
                <a:effectLst/>
                <a:latin typeface="Segoe UI" panose="020B0502040204020203" pitchFamily="34" charset="0"/>
                <a:ea typeface="Calibri" panose="020F0502020204030204" pitchFamily="34" charset="0"/>
              </a:rPr>
              <a:t>16 </a:t>
            </a:r>
            <a:r>
              <a:rPr lang="en-ZA" sz="1200" dirty="0">
                <a:solidFill>
                  <a:srgbClr val="000000"/>
                </a:solidFill>
                <a:effectLst/>
                <a:latin typeface="Segoe UI" panose="020B0502040204020203" pitchFamily="34" charset="0"/>
                <a:ea typeface="Calibri" panose="020F0502020204030204" pitchFamily="34" charset="0"/>
              </a:rPr>
              <a:t>The young woman was very beautiful. No man had ever slept with her. She went down to the spring. She filled her jar and came up again.</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26</a:t>
            </a:fld>
            <a:endParaRPr lang="en-ZA"/>
          </a:p>
        </p:txBody>
      </p:sp>
    </p:spTree>
    <p:extLst>
      <p:ext uri="{BB962C8B-B14F-4D97-AF65-F5344CB8AC3E}">
        <p14:creationId xmlns:p14="http://schemas.microsoft.com/office/powerpoint/2010/main" val="4035690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17 </a:t>
            </a:r>
            <a:r>
              <a:rPr lang="en-ZA" sz="1200" dirty="0">
                <a:solidFill>
                  <a:srgbClr val="000000"/>
                </a:solidFill>
                <a:effectLst/>
                <a:latin typeface="Segoe UI" panose="020B0502040204020203" pitchFamily="34" charset="0"/>
                <a:ea typeface="Calibri" panose="020F0502020204030204" pitchFamily="34" charset="0"/>
              </a:rPr>
              <a:t>The servant hurried to meet her. He said, “Please give me a little water from your jar.”</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28</a:t>
            </a:fld>
            <a:endParaRPr lang="en-ZA"/>
          </a:p>
        </p:txBody>
      </p:sp>
    </p:spTree>
    <p:extLst>
      <p:ext uri="{BB962C8B-B14F-4D97-AF65-F5344CB8AC3E}">
        <p14:creationId xmlns:p14="http://schemas.microsoft.com/office/powerpoint/2010/main" val="3930935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18 </a:t>
            </a:r>
            <a:r>
              <a:rPr lang="en-ZA" sz="1200" dirty="0">
                <a:solidFill>
                  <a:srgbClr val="000000"/>
                </a:solidFill>
                <a:effectLst/>
                <a:latin typeface="Segoe UI" panose="020B0502040204020203" pitchFamily="34" charset="0"/>
                <a:ea typeface="Calibri" panose="020F0502020204030204" pitchFamily="34" charset="0"/>
              </a:rPr>
              <a:t>“Have a drink, sir,” she said. She quickly lowered the jar to her hands and gave him a drink.</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30</a:t>
            </a:fld>
            <a:endParaRPr lang="en-ZA"/>
          </a:p>
        </p:txBody>
      </p:sp>
    </p:spTree>
    <p:extLst>
      <p:ext uri="{BB962C8B-B14F-4D97-AF65-F5344CB8AC3E}">
        <p14:creationId xmlns:p14="http://schemas.microsoft.com/office/powerpoint/2010/main" val="423926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19 </a:t>
            </a:r>
            <a:r>
              <a:rPr lang="en-ZA" sz="1200" dirty="0">
                <a:solidFill>
                  <a:srgbClr val="000000"/>
                </a:solidFill>
                <a:effectLst/>
                <a:latin typeface="Segoe UI" panose="020B0502040204020203" pitchFamily="34" charset="0"/>
                <a:ea typeface="Calibri" panose="020F0502020204030204" pitchFamily="34" charset="0"/>
              </a:rPr>
              <a:t>After she had given him a drink, she said, “I’ll get water for your camels too. I’ll keep doing it until they have had enough to drink.”</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32</a:t>
            </a:fld>
            <a:endParaRPr lang="en-ZA"/>
          </a:p>
        </p:txBody>
      </p:sp>
    </p:spTree>
    <p:extLst>
      <p:ext uri="{BB962C8B-B14F-4D97-AF65-F5344CB8AC3E}">
        <p14:creationId xmlns:p14="http://schemas.microsoft.com/office/powerpoint/2010/main" val="3558400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20 </a:t>
            </a:r>
            <a:r>
              <a:rPr lang="en-ZA" sz="1200" dirty="0">
                <a:solidFill>
                  <a:srgbClr val="000000"/>
                </a:solidFill>
                <a:effectLst/>
                <a:latin typeface="Segoe UI" panose="020B0502040204020203" pitchFamily="34" charset="0"/>
                <a:ea typeface="Calibri" panose="020F0502020204030204" pitchFamily="34" charset="0"/>
              </a:rPr>
              <a:t>So she quickly emptied her jar into the stone tub. Then she ran back to the well to get more water. She got enough for all his camels</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34</a:t>
            </a:fld>
            <a:endParaRPr lang="en-ZA"/>
          </a:p>
        </p:txBody>
      </p:sp>
    </p:spTree>
    <p:extLst>
      <p:ext uri="{BB962C8B-B14F-4D97-AF65-F5344CB8AC3E}">
        <p14:creationId xmlns:p14="http://schemas.microsoft.com/office/powerpoint/2010/main" val="3771387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b="1" baseline="30000" dirty="0">
                <a:solidFill>
                  <a:srgbClr val="000000"/>
                </a:solidFill>
                <a:effectLst/>
                <a:latin typeface="Segoe UI" panose="020B0502040204020203" pitchFamily="34" charset="0"/>
                <a:ea typeface="Calibri" panose="020F0502020204030204" pitchFamily="34" charset="0"/>
              </a:rPr>
              <a:t>22 </a:t>
            </a:r>
            <a:r>
              <a:rPr lang="en-ZA" sz="1800" dirty="0">
                <a:solidFill>
                  <a:srgbClr val="000000"/>
                </a:solidFill>
                <a:effectLst/>
                <a:latin typeface="Segoe UI" panose="020B0502040204020203" pitchFamily="34" charset="0"/>
                <a:ea typeface="Calibri" panose="020F0502020204030204" pitchFamily="34" charset="0"/>
              </a:rPr>
              <a:t>The camels finished drinking. Then the man took out a gold nose ring. It weighed about a fifth of an ounce. He also took out two gold bracelets. They weighed about four ounces. </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36</a:t>
            </a:fld>
            <a:endParaRPr lang="en-ZA"/>
          </a:p>
        </p:txBody>
      </p:sp>
    </p:spTree>
    <p:extLst>
      <p:ext uri="{BB962C8B-B14F-4D97-AF65-F5344CB8AC3E}">
        <p14:creationId xmlns:p14="http://schemas.microsoft.com/office/powerpoint/2010/main" val="1390175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solidFill>
                  <a:srgbClr val="000000"/>
                </a:solidFill>
                <a:effectLst/>
                <a:latin typeface="Segoe UI" panose="020B0502040204020203" pitchFamily="34" charset="0"/>
                <a:ea typeface="Calibri" panose="020F0502020204030204" pitchFamily="34" charset="0"/>
              </a:rPr>
              <a:t> </a:t>
            </a:r>
            <a:r>
              <a:rPr lang="en-ZA" sz="1200" b="1" baseline="30000" dirty="0">
                <a:solidFill>
                  <a:srgbClr val="000000"/>
                </a:solidFill>
                <a:effectLst/>
                <a:latin typeface="Segoe UI" panose="020B0502040204020203" pitchFamily="34" charset="0"/>
                <a:ea typeface="Calibri" panose="020F0502020204030204" pitchFamily="34" charset="0"/>
              </a:rPr>
              <a:t>23 </a:t>
            </a:r>
            <a:r>
              <a:rPr lang="en-ZA" sz="1200" dirty="0">
                <a:solidFill>
                  <a:srgbClr val="000000"/>
                </a:solidFill>
                <a:effectLst/>
                <a:latin typeface="Segoe UI" panose="020B0502040204020203" pitchFamily="34" charset="0"/>
                <a:ea typeface="Calibri" panose="020F0502020204030204" pitchFamily="34" charset="0"/>
              </a:rPr>
              <a:t>Then he asked, “Whose daughter are you? And please tell me something else. Is there room in your father’s house for us? Can we spend the night there?”</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38</a:t>
            </a:fld>
            <a:endParaRPr lang="en-ZA"/>
          </a:p>
        </p:txBody>
      </p:sp>
    </p:spTree>
    <p:extLst>
      <p:ext uri="{BB962C8B-B14F-4D97-AF65-F5344CB8AC3E}">
        <p14:creationId xmlns:p14="http://schemas.microsoft.com/office/powerpoint/2010/main" val="129181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effectLst/>
                <a:latin typeface="Calibri" panose="020F0502020204030204" pitchFamily="34" charset="0"/>
                <a:ea typeface="Calibri" panose="020F0502020204030204" pitchFamily="34" charset="0"/>
                <a:cs typeface="Microsoft Himalaya" panose="01010100010101010101" pitchFamily="2" charset="0"/>
              </a:rPr>
              <a:t> </a:t>
            </a:r>
          </a:p>
          <a:p>
            <a:r>
              <a:rPr lang="en-ZA" sz="1800" dirty="0">
                <a:effectLst/>
                <a:latin typeface="Calibri" panose="020F0502020204030204" pitchFamily="34" charset="0"/>
                <a:ea typeface="Calibri" panose="020F0502020204030204" pitchFamily="34" charset="0"/>
                <a:cs typeface="Microsoft Himalaya" panose="01010100010101010101" pitchFamily="2" charset="0"/>
              </a:rPr>
              <a:t>Abraham sends his servant to find a wife for Isaac – Gen 24:1-61 </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4</a:t>
            </a:fld>
            <a:endParaRPr lang="en-ZA"/>
          </a:p>
        </p:txBody>
      </p:sp>
    </p:spTree>
    <p:extLst>
      <p:ext uri="{BB962C8B-B14F-4D97-AF65-F5344CB8AC3E}">
        <p14:creationId xmlns:p14="http://schemas.microsoft.com/office/powerpoint/2010/main" val="1565647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24 </a:t>
            </a:r>
            <a:r>
              <a:rPr lang="en-ZA" sz="1200" dirty="0">
                <a:solidFill>
                  <a:srgbClr val="000000"/>
                </a:solidFill>
                <a:effectLst/>
                <a:latin typeface="Segoe UI" panose="020B0502040204020203" pitchFamily="34" charset="0"/>
                <a:ea typeface="Calibri" panose="020F0502020204030204" pitchFamily="34" charset="0"/>
              </a:rPr>
              <a:t>She answered, “I’m the daughter of </a:t>
            </a:r>
            <a:r>
              <a:rPr lang="en-ZA" sz="1200" dirty="0" err="1">
                <a:solidFill>
                  <a:srgbClr val="000000"/>
                </a:solidFill>
                <a:effectLst/>
                <a:latin typeface="Segoe UI" panose="020B0502040204020203" pitchFamily="34" charset="0"/>
                <a:ea typeface="Calibri" panose="020F0502020204030204" pitchFamily="34" charset="0"/>
              </a:rPr>
              <a:t>Bethuel</a:t>
            </a:r>
            <a:r>
              <a:rPr lang="en-ZA" sz="1200" dirty="0">
                <a:solidFill>
                  <a:srgbClr val="000000"/>
                </a:solidFill>
                <a:effectLst/>
                <a:latin typeface="Segoe UI" panose="020B0502040204020203" pitchFamily="34" charset="0"/>
                <a:ea typeface="Calibri" panose="020F0502020204030204" pitchFamily="34" charset="0"/>
              </a:rPr>
              <a:t>. He’s the son </a:t>
            </a:r>
            <a:r>
              <a:rPr lang="en-ZA" sz="1200" dirty="0" err="1">
                <a:solidFill>
                  <a:srgbClr val="000000"/>
                </a:solidFill>
                <a:effectLst/>
                <a:latin typeface="Segoe UI" panose="020B0502040204020203" pitchFamily="34" charset="0"/>
                <a:ea typeface="Calibri" panose="020F0502020204030204" pitchFamily="34" charset="0"/>
              </a:rPr>
              <a:t>Milkah</a:t>
            </a:r>
            <a:r>
              <a:rPr lang="en-ZA" sz="1200" dirty="0">
                <a:solidFill>
                  <a:srgbClr val="000000"/>
                </a:solidFill>
                <a:effectLst/>
                <a:latin typeface="Segoe UI" panose="020B0502040204020203" pitchFamily="34" charset="0"/>
                <a:ea typeface="Calibri" panose="020F0502020204030204" pitchFamily="34" charset="0"/>
              </a:rPr>
              <a:t> had by </a:t>
            </a:r>
            <a:r>
              <a:rPr lang="en-ZA" sz="1200" dirty="0" err="1">
                <a:solidFill>
                  <a:srgbClr val="000000"/>
                </a:solidFill>
                <a:effectLst/>
                <a:latin typeface="Segoe UI" panose="020B0502040204020203" pitchFamily="34" charset="0"/>
                <a:ea typeface="Calibri" panose="020F0502020204030204" pitchFamily="34" charset="0"/>
              </a:rPr>
              <a:t>Nahor</a:t>
            </a:r>
            <a:r>
              <a:rPr lang="en-ZA" sz="1200" dirty="0">
                <a:solidFill>
                  <a:srgbClr val="000000"/>
                </a:solidFill>
                <a:effectLst/>
                <a:latin typeface="Segoe UI" panose="020B0502040204020203" pitchFamily="34" charset="0"/>
                <a:ea typeface="Calibri" panose="020F0502020204030204" pitchFamily="34" charset="0"/>
              </a:rPr>
              <a:t>.” </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40</a:t>
            </a:fld>
            <a:endParaRPr lang="en-ZA"/>
          </a:p>
        </p:txBody>
      </p:sp>
    </p:spTree>
    <p:extLst>
      <p:ext uri="{BB962C8B-B14F-4D97-AF65-F5344CB8AC3E}">
        <p14:creationId xmlns:p14="http://schemas.microsoft.com/office/powerpoint/2010/main" val="1794990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solidFill>
                  <a:srgbClr val="000000"/>
                </a:solidFill>
                <a:effectLst/>
                <a:latin typeface="Segoe UI" panose="020B0502040204020203" pitchFamily="34" charset="0"/>
                <a:ea typeface="Calibri" panose="020F0502020204030204" pitchFamily="34" charset="0"/>
              </a:rPr>
              <a:t> </a:t>
            </a:r>
            <a:r>
              <a:rPr lang="en-ZA" sz="1200" b="1" baseline="30000" dirty="0">
                <a:solidFill>
                  <a:srgbClr val="000000"/>
                </a:solidFill>
                <a:effectLst/>
                <a:latin typeface="Segoe UI" panose="020B0502040204020203" pitchFamily="34" charset="0"/>
                <a:ea typeface="Calibri" panose="020F0502020204030204" pitchFamily="34" charset="0"/>
              </a:rPr>
              <a:t>25 </a:t>
            </a:r>
            <a:r>
              <a:rPr lang="en-ZA" sz="1200" dirty="0">
                <a:solidFill>
                  <a:srgbClr val="000000"/>
                </a:solidFill>
                <a:effectLst/>
                <a:latin typeface="Segoe UI" panose="020B0502040204020203" pitchFamily="34" charset="0"/>
                <a:ea typeface="Calibri" panose="020F0502020204030204" pitchFamily="34" charset="0"/>
              </a:rPr>
              <a:t>She continued, “We have plenty of straw and feed for your camels. We also have room for you to spend the night.”</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42</a:t>
            </a:fld>
            <a:endParaRPr lang="en-ZA"/>
          </a:p>
        </p:txBody>
      </p:sp>
    </p:spTree>
    <p:extLst>
      <p:ext uri="{BB962C8B-B14F-4D97-AF65-F5344CB8AC3E}">
        <p14:creationId xmlns:p14="http://schemas.microsoft.com/office/powerpoint/2010/main" val="1168807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26 </a:t>
            </a:r>
            <a:r>
              <a:rPr lang="en-ZA" sz="1200" dirty="0">
                <a:solidFill>
                  <a:srgbClr val="000000"/>
                </a:solidFill>
                <a:effectLst/>
                <a:latin typeface="Segoe UI" panose="020B0502040204020203" pitchFamily="34" charset="0"/>
                <a:ea typeface="Calibri" panose="020F0502020204030204" pitchFamily="34" charset="0"/>
              </a:rPr>
              <a:t>Then the man bowed down and worshiped the </a:t>
            </a:r>
            <a:r>
              <a:rPr lang="en-ZA" sz="1200" cap="small" dirty="0">
                <a:solidFill>
                  <a:srgbClr val="000000"/>
                </a:solidFill>
                <a:effectLst/>
                <a:latin typeface="Segoe UI" panose="020B0502040204020203" pitchFamily="34" charset="0"/>
                <a:ea typeface="Calibri" panose="020F0502020204030204" pitchFamily="34" charset="0"/>
              </a:rPr>
              <a:t>Lord</a:t>
            </a:r>
            <a:r>
              <a:rPr lang="en-ZA" sz="1200" dirty="0">
                <a:solidFill>
                  <a:srgbClr val="000000"/>
                </a:solidFill>
                <a:effectLst/>
                <a:latin typeface="Segoe UI" panose="020B0502040204020203" pitchFamily="34" charset="0"/>
                <a:ea typeface="Calibri" panose="020F0502020204030204" pitchFamily="34" charset="0"/>
              </a:rPr>
              <a:t>. </a:t>
            </a:r>
            <a:r>
              <a:rPr lang="en-ZA" sz="1200" b="1" baseline="30000" dirty="0">
                <a:solidFill>
                  <a:srgbClr val="000000"/>
                </a:solidFill>
                <a:effectLst/>
                <a:latin typeface="Segoe UI" panose="020B0502040204020203" pitchFamily="34" charset="0"/>
                <a:ea typeface="Calibri" panose="020F0502020204030204" pitchFamily="34" charset="0"/>
              </a:rPr>
              <a:t>27 </a:t>
            </a:r>
            <a:r>
              <a:rPr lang="en-ZA" sz="1200" dirty="0">
                <a:solidFill>
                  <a:srgbClr val="000000"/>
                </a:solidFill>
                <a:effectLst/>
                <a:latin typeface="Segoe UI" panose="020B0502040204020203" pitchFamily="34" charset="0"/>
                <a:ea typeface="Calibri" panose="020F0502020204030204" pitchFamily="34" charset="0"/>
              </a:rPr>
              <a:t>He said, “I praise the </a:t>
            </a:r>
            <a:r>
              <a:rPr lang="en-ZA" sz="1200" cap="small" dirty="0">
                <a:solidFill>
                  <a:srgbClr val="000000"/>
                </a:solidFill>
                <a:effectLst/>
                <a:latin typeface="Segoe UI" panose="020B0502040204020203" pitchFamily="34" charset="0"/>
                <a:ea typeface="Calibri" panose="020F0502020204030204" pitchFamily="34" charset="0"/>
              </a:rPr>
              <a:t>Lord</a:t>
            </a:r>
            <a:r>
              <a:rPr lang="en-ZA" sz="1200" dirty="0">
                <a:solidFill>
                  <a:srgbClr val="000000"/>
                </a:solidFill>
                <a:effectLst/>
                <a:latin typeface="Segoe UI" panose="020B0502040204020203" pitchFamily="34" charset="0"/>
                <a:ea typeface="Calibri" panose="020F0502020204030204" pitchFamily="34" charset="0"/>
              </a:rPr>
              <a:t>, the God of my master Abraham. The </a:t>
            </a:r>
            <a:r>
              <a:rPr lang="en-ZA" sz="1200" cap="small" dirty="0">
                <a:solidFill>
                  <a:srgbClr val="000000"/>
                </a:solidFill>
                <a:effectLst/>
                <a:latin typeface="Segoe UI" panose="020B0502040204020203" pitchFamily="34" charset="0"/>
                <a:ea typeface="Calibri" panose="020F0502020204030204" pitchFamily="34" charset="0"/>
              </a:rPr>
              <a:t>Lord</a:t>
            </a:r>
            <a:r>
              <a:rPr lang="en-ZA" sz="1200" dirty="0">
                <a:solidFill>
                  <a:srgbClr val="000000"/>
                </a:solidFill>
                <a:effectLst/>
                <a:latin typeface="Segoe UI" panose="020B0502040204020203" pitchFamily="34" charset="0"/>
                <a:ea typeface="Calibri" panose="020F0502020204030204" pitchFamily="34" charset="0"/>
              </a:rPr>
              <a:t> hasn’t stopped being kind and faithful to my master. The </a:t>
            </a:r>
            <a:r>
              <a:rPr lang="en-ZA" sz="1200" cap="small" dirty="0">
                <a:solidFill>
                  <a:srgbClr val="000000"/>
                </a:solidFill>
                <a:effectLst/>
                <a:latin typeface="Segoe UI" panose="020B0502040204020203" pitchFamily="34" charset="0"/>
                <a:ea typeface="Calibri" panose="020F0502020204030204" pitchFamily="34" charset="0"/>
              </a:rPr>
              <a:t>Lord</a:t>
            </a:r>
            <a:r>
              <a:rPr lang="en-ZA" sz="1200" dirty="0">
                <a:solidFill>
                  <a:srgbClr val="000000"/>
                </a:solidFill>
                <a:effectLst/>
                <a:latin typeface="Segoe UI" panose="020B0502040204020203" pitchFamily="34" charset="0"/>
                <a:ea typeface="Calibri" panose="020F0502020204030204" pitchFamily="34" charset="0"/>
              </a:rPr>
              <a:t> has led me on this journey. He has brought me to the house of my master’s relatives.”</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44</a:t>
            </a:fld>
            <a:endParaRPr lang="en-ZA"/>
          </a:p>
        </p:txBody>
      </p:sp>
    </p:spTree>
    <p:extLst>
      <p:ext uri="{BB962C8B-B14F-4D97-AF65-F5344CB8AC3E}">
        <p14:creationId xmlns:p14="http://schemas.microsoft.com/office/powerpoint/2010/main" val="3115765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28 </a:t>
            </a:r>
            <a:r>
              <a:rPr lang="en-ZA" sz="1200" dirty="0">
                <a:solidFill>
                  <a:srgbClr val="000000"/>
                </a:solidFill>
                <a:effectLst/>
                <a:latin typeface="Segoe UI" panose="020B0502040204020203" pitchFamily="34" charset="0"/>
                <a:ea typeface="Calibri" panose="020F0502020204030204" pitchFamily="34" charset="0"/>
              </a:rPr>
              <a:t>The young woman ran home. She told her mother’s family what had happened. </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46</a:t>
            </a:fld>
            <a:endParaRPr lang="en-ZA"/>
          </a:p>
        </p:txBody>
      </p:sp>
    </p:spTree>
    <p:extLst>
      <p:ext uri="{BB962C8B-B14F-4D97-AF65-F5344CB8AC3E}">
        <p14:creationId xmlns:p14="http://schemas.microsoft.com/office/powerpoint/2010/main" val="2587207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The servant went to </a:t>
            </a:r>
            <a:r>
              <a:rPr lang="en-ZA" sz="1200" b="1" baseline="30000" dirty="0" err="1">
                <a:solidFill>
                  <a:srgbClr val="000000"/>
                </a:solidFill>
                <a:effectLst/>
                <a:latin typeface="Segoe UI" panose="020B0502040204020203" pitchFamily="34" charset="0"/>
                <a:ea typeface="Calibri" panose="020F0502020204030204" pitchFamily="34" charset="0"/>
              </a:rPr>
              <a:t>Rebekha’s</a:t>
            </a:r>
            <a:r>
              <a:rPr lang="en-ZA" sz="1200" b="1" baseline="30000" dirty="0">
                <a:solidFill>
                  <a:srgbClr val="000000"/>
                </a:solidFill>
                <a:effectLst/>
                <a:latin typeface="Segoe UI" panose="020B0502040204020203" pitchFamily="34" charset="0"/>
                <a:ea typeface="Calibri" panose="020F0502020204030204" pitchFamily="34" charset="0"/>
              </a:rPr>
              <a:t> house and met her family. He told them everything.</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48</a:t>
            </a:fld>
            <a:endParaRPr lang="en-ZA"/>
          </a:p>
        </p:txBody>
      </p:sp>
    </p:spTree>
    <p:extLst>
      <p:ext uri="{BB962C8B-B14F-4D97-AF65-F5344CB8AC3E}">
        <p14:creationId xmlns:p14="http://schemas.microsoft.com/office/powerpoint/2010/main" val="1455236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59 </a:t>
            </a:r>
            <a:r>
              <a:rPr lang="en-ZA" sz="1200" dirty="0">
                <a:solidFill>
                  <a:srgbClr val="000000"/>
                </a:solidFill>
                <a:effectLst/>
                <a:latin typeface="Segoe UI" panose="020B0502040204020203" pitchFamily="34" charset="0"/>
                <a:ea typeface="Calibri" panose="020F0502020204030204" pitchFamily="34" charset="0"/>
              </a:rPr>
              <a:t>So they sent their sister Rebekah on her way with Abraham’s servant and his men. They also sent Rebekah’s servant with her.</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50</a:t>
            </a:fld>
            <a:endParaRPr lang="en-ZA"/>
          </a:p>
        </p:txBody>
      </p:sp>
    </p:spTree>
    <p:extLst>
      <p:ext uri="{BB962C8B-B14F-4D97-AF65-F5344CB8AC3E}">
        <p14:creationId xmlns:p14="http://schemas.microsoft.com/office/powerpoint/2010/main" val="2649586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61 </a:t>
            </a:r>
            <a:r>
              <a:rPr lang="en-ZA" sz="1200" dirty="0">
                <a:solidFill>
                  <a:srgbClr val="000000"/>
                </a:solidFill>
                <a:effectLst/>
                <a:latin typeface="Segoe UI" panose="020B0502040204020203" pitchFamily="34" charset="0"/>
                <a:ea typeface="Calibri" panose="020F0502020204030204" pitchFamily="34" charset="0"/>
              </a:rPr>
              <a:t>Then Rebekah and her female servants got ready. They got on their camels to go back with the man. So Abraham’s servant took Rebekah and left.</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52</a:t>
            </a:fld>
            <a:endParaRPr lang="en-ZA"/>
          </a:p>
        </p:txBody>
      </p:sp>
    </p:spTree>
    <p:extLst>
      <p:ext uri="{BB962C8B-B14F-4D97-AF65-F5344CB8AC3E}">
        <p14:creationId xmlns:p14="http://schemas.microsoft.com/office/powerpoint/2010/main" val="205874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24:1  </a:t>
            </a:r>
            <a:r>
              <a:rPr lang="en-ZA" sz="1800" dirty="0">
                <a:solidFill>
                  <a:srgbClr val="000000"/>
                </a:solidFill>
                <a:effectLst/>
                <a:latin typeface="Segoe UI" panose="020B0502040204020203" pitchFamily="34" charset="0"/>
                <a:ea typeface="Calibri" panose="020F0502020204030204" pitchFamily="34" charset="0"/>
              </a:rPr>
              <a:t>By that time Abraham was very old. The </a:t>
            </a:r>
            <a:r>
              <a:rPr lang="en-ZA" sz="1800" cap="small" dirty="0">
                <a:solidFill>
                  <a:srgbClr val="000000"/>
                </a:solidFill>
                <a:effectLst/>
                <a:latin typeface="Segoe UI" panose="020B0502040204020203" pitchFamily="34" charset="0"/>
                <a:ea typeface="Calibri" panose="020F0502020204030204" pitchFamily="34" charset="0"/>
              </a:rPr>
              <a:t>Lord</a:t>
            </a:r>
            <a:r>
              <a:rPr lang="en-ZA" sz="1800" dirty="0">
                <a:solidFill>
                  <a:srgbClr val="000000"/>
                </a:solidFill>
                <a:effectLst/>
                <a:latin typeface="Segoe UI" panose="020B0502040204020203" pitchFamily="34" charset="0"/>
                <a:ea typeface="Calibri" panose="020F0502020204030204" pitchFamily="34" charset="0"/>
              </a:rPr>
              <a:t> had blessed Abraham in every way</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6</a:t>
            </a:fld>
            <a:endParaRPr lang="en-ZA"/>
          </a:p>
        </p:txBody>
      </p:sp>
    </p:spTree>
    <p:extLst>
      <p:ext uri="{BB962C8B-B14F-4D97-AF65-F5344CB8AC3E}">
        <p14:creationId xmlns:p14="http://schemas.microsoft.com/office/powerpoint/2010/main" val="187891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solidFill>
                  <a:srgbClr val="000000"/>
                </a:solidFill>
                <a:effectLst/>
                <a:latin typeface="Segoe UI" panose="020B0502040204020203" pitchFamily="34" charset="0"/>
                <a:ea typeface="Calibri" panose="020F0502020204030204" pitchFamily="34" charset="0"/>
              </a:rPr>
              <a:t>. </a:t>
            </a:r>
            <a:r>
              <a:rPr lang="en-ZA" sz="1200" b="1" baseline="30000" dirty="0">
                <a:solidFill>
                  <a:srgbClr val="000000"/>
                </a:solidFill>
                <a:effectLst/>
                <a:latin typeface="Segoe UI" panose="020B0502040204020203" pitchFamily="34" charset="0"/>
                <a:ea typeface="Calibri" panose="020F0502020204030204" pitchFamily="34" charset="0"/>
              </a:rPr>
              <a:t>2 </a:t>
            </a:r>
            <a:r>
              <a:rPr lang="en-ZA" sz="1200" dirty="0">
                <a:solidFill>
                  <a:srgbClr val="000000"/>
                </a:solidFill>
                <a:effectLst/>
                <a:latin typeface="Segoe UI" panose="020B0502040204020203" pitchFamily="34" charset="0"/>
                <a:ea typeface="Calibri" panose="020F0502020204030204" pitchFamily="34" charset="0"/>
              </a:rPr>
              <a:t>The best servant in his house was in charge of everything Abraham had. Abraham said to him, “</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8</a:t>
            </a:fld>
            <a:endParaRPr lang="en-ZA"/>
          </a:p>
        </p:txBody>
      </p:sp>
    </p:spTree>
    <p:extLst>
      <p:ext uri="{BB962C8B-B14F-4D97-AF65-F5344CB8AC3E}">
        <p14:creationId xmlns:p14="http://schemas.microsoft.com/office/powerpoint/2010/main" val="362158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3 </a:t>
            </a:r>
            <a:r>
              <a:rPr lang="en-ZA" sz="1200" dirty="0">
                <a:solidFill>
                  <a:srgbClr val="000000"/>
                </a:solidFill>
                <a:effectLst/>
                <a:latin typeface="Segoe UI" panose="020B0502040204020203" pitchFamily="34" charset="0"/>
                <a:ea typeface="Calibri" panose="020F0502020204030204" pitchFamily="34" charset="0"/>
              </a:rPr>
              <a:t>The </a:t>
            </a:r>
            <a:r>
              <a:rPr lang="en-ZA" sz="1200" cap="small" dirty="0">
                <a:solidFill>
                  <a:srgbClr val="000000"/>
                </a:solidFill>
                <a:effectLst/>
                <a:latin typeface="Segoe UI" panose="020B0502040204020203" pitchFamily="34" charset="0"/>
                <a:ea typeface="Calibri" panose="020F0502020204030204" pitchFamily="34" charset="0"/>
              </a:rPr>
              <a:t>Lord</a:t>
            </a:r>
            <a:r>
              <a:rPr lang="en-ZA" sz="1200" dirty="0">
                <a:solidFill>
                  <a:srgbClr val="000000"/>
                </a:solidFill>
                <a:effectLst/>
                <a:latin typeface="Segoe UI" panose="020B0502040204020203" pitchFamily="34" charset="0"/>
                <a:ea typeface="Calibri" panose="020F0502020204030204" pitchFamily="34" charset="0"/>
              </a:rPr>
              <a:t> is the God of heaven and the God of earth. I want you to make a promise to me in his name. I’m living among the people of Canaan. But I want you to promise me that you won’t get a wife for my son from their daughters.</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10</a:t>
            </a:fld>
            <a:endParaRPr lang="en-ZA"/>
          </a:p>
        </p:txBody>
      </p:sp>
    </p:spTree>
    <p:extLst>
      <p:ext uri="{BB962C8B-B14F-4D97-AF65-F5344CB8AC3E}">
        <p14:creationId xmlns:p14="http://schemas.microsoft.com/office/powerpoint/2010/main" val="60454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solidFill>
                  <a:srgbClr val="000000"/>
                </a:solidFill>
                <a:effectLst/>
                <a:latin typeface="Segoe UI" panose="020B0502040204020203" pitchFamily="34" charset="0"/>
                <a:ea typeface="Calibri" panose="020F0502020204030204" pitchFamily="34" charset="0"/>
              </a:rPr>
              <a:t> </a:t>
            </a:r>
            <a:r>
              <a:rPr lang="en-ZA" sz="1200" b="1" baseline="30000" dirty="0">
                <a:solidFill>
                  <a:srgbClr val="000000"/>
                </a:solidFill>
                <a:effectLst/>
                <a:latin typeface="Segoe UI" panose="020B0502040204020203" pitchFamily="34" charset="0"/>
                <a:ea typeface="Calibri" panose="020F0502020204030204" pitchFamily="34" charset="0"/>
              </a:rPr>
              <a:t>4 </a:t>
            </a:r>
            <a:r>
              <a:rPr lang="en-ZA" sz="1200" dirty="0">
                <a:solidFill>
                  <a:srgbClr val="000000"/>
                </a:solidFill>
                <a:effectLst/>
                <a:latin typeface="Segoe UI" panose="020B0502040204020203" pitchFamily="34" charset="0"/>
                <a:ea typeface="Calibri" panose="020F0502020204030204" pitchFamily="34" charset="0"/>
              </a:rPr>
              <a:t>Instead, promise me that you will go to my country and to my own relatives. Get a wife for my son Isaac from there.”</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12</a:t>
            </a:fld>
            <a:endParaRPr lang="en-ZA"/>
          </a:p>
        </p:txBody>
      </p:sp>
    </p:spTree>
    <p:extLst>
      <p:ext uri="{BB962C8B-B14F-4D97-AF65-F5344CB8AC3E}">
        <p14:creationId xmlns:p14="http://schemas.microsoft.com/office/powerpoint/2010/main" val="357116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10 </a:t>
            </a:r>
            <a:r>
              <a:rPr lang="en-ZA" sz="1200" dirty="0">
                <a:solidFill>
                  <a:srgbClr val="000000"/>
                </a:solidFill>
                <a:effectLst/>
                <a:latin typeface="Segoe UI" panose="020B0502040204020203" pitchFamily="34" charset="0"/>
                <a:ea typeface="Calibri" panose="020F0502020204030204" pitchFamily="34" charset="0"/>
              </a:rPr>
              <a:t>The servant chose ten of his master’s camels and left. He loaded the camels with all kinds of good things from his master. He started out for Aram </a:t>
            </a:r>
            <a:r>
              <a:rPr lang="en-ZA" sz="1200" dirty="0" err="1">
                <a:solidFill>
                  <a:srgbClr val="000000"/>
                </a:solidFill>
                <a:effectLst/>
                <a:latin typeface="Segoe UI" panose="020B0502040204020203" pitchFamily="34" charset="0"/>
                <a:ea typeface="Calibri" panose="020F0502020204030204" pitchFamily="34" charset="0"/>
              </a:rPr>
              <a:t>Naharaim</a:t>
            </a:r>
            <a:r>
              <a:rPr lang="en-ZA" sz="1200" dirty="0">
                <a:solidFill>
                  <a:srgbClr val="000000"/>
                </a:solidFill>
                <a:effectLst/>
                <a:latin typeface="Segoe UI" panose="020B0502040204020203" pitchFamily="34" charset="0"/>
                <a:ea typeface="Calibri" panose="020F0502020204030204" pitchFamily="34" charset="0"/>
              </a:rPr>
              <a:t> and made his way to the town of </a:t>
            </a:r>
            <a:r>
              <a:rPr lang="en-ZA" sz="1200" dirty="0" err="1">
                <a:solidFill>
                  <a:srgbClr val="000000"/>
                </a:solidFill>
                <a:effectLst/>
                <a:latin typeface="Segoe UI" panose="020B0502040204020203" pitchFamily="34" charset="0"/>
                <a:ea typeface="Calibri" panose="020F0502020204030204" pitchFamily="34" charset="0"/>
              </a:rPr>
              <a:t>Nahor</a:t>
            </a:r>
            <a:r>
              <a:rPr lang="en-ZA" sz="1200" dirty="0">
                <a:solidFill>
                  <a:srgbClr val="000000"/>
                </a:solidFill>
                <a:effectLst/>
                <a:latin typeface="Segoe UI" panose="020B0502040204020203" pitchFamily="34" charset="0"/>
                <a:ea typeface="Calibri" panose="020F0502020204030204" pitchFamily="34" charset="0"/>
              </a:rPr>
              <a:t>.</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14</a:t>
            </a:fld>
            <a:endParaRPr lang="en-ZA"/>
          </a:p>
        </p:txBody>
      </p:sp>
    </p:spTree>
    <p:extLst>
      <p:ext uri="{BB962C8B-B14F-4D97-AF65-F5344CB8AC3E}">
        <p14:creationId xmlns:p14="http://schemas.microsoft.com/office/powerpoint/2010/main" val="25097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11 </a:t>
            </a:r>
            <a:r>
              <a:rPr lang="en-ZA" sz="1200" dirty="0">
                <a:solidFill>
                  <a:srgbClr val="000000"/>
                </a:solidFill>
                <a:effectLst/>
                <a:latin typeface="Segoe UI" panose="020B0502040204020203" pitchFamily="34" charset="0"/>
                <a:ea typeface="Calibri" panose="020F0502020204030204" pitchFamily="34" charset="0"/>
              </a:rPr>
              <a:t>He stopped near the well outside the town. There he made the camels get down on their knees. It was almost evening, the time when women go out to get water.</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16</a:t>
            </a:fld>
            <a:endParaRPr lang="en-ZA"/>
          </a:p>
        </p:txBody>
      </p:sp>
    </p:spTree>
    <p:extLst>
      <p:ext uri="{BB962C8B-B14F-4D97-AF65-F5344CB8AC3E}">
        <p14:creationId xmlns:p14="http://schemas.microsoft.com/office/powerpoint/2010/main" val="328488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baseline="30000" dirty="0">
                <a:solidFill>
                  <a:srgbClr val="000000"/>
                </a:solidFill>
                <a:effectLst/>
                <a:latin typeface="Segoe UI" panose="020B0502040204020203" pitchFamily="34" charset="0"/>
                <a:ea typeface="Calibri" panose="020F0502020204030204" pitchFamily="34" charset="0"/>
              </a:rPr>
              <a:t>12 </a:t>
            </a:r>
            <a:r>
              <a:rPr lang="en-ZA" sz="1200" dirty="0">
                <a:solidFill>
                  <a:srgbClr val="000000"/>
                </a:solidFill>
                <a:effectLst/>
                <a:latin typeface="Segoe UI" panose="020B0502040204020203" pitchFamily="34" charset="0"/>
                <a:ea typeface="Calibri" panose="020F0502020204030204" pitchFamily="34" charset="0"/>
              </a:rPr>
              <a:t>Then he prayed, “</a:t>
            </a:r>
            <a:r>
              <a:rPr lang="en-ZA" sz="1200" cap="small" dirty="0">
                <a:solidFill>
                  <a:srgbClr val="000000"/>
                </a:solidFill>
                <a:effectLst/>
                <a:latin typeface="Segoe UI" panose="020B0502040204020203" pitchFamily="34" charset="0"/>
                <a:ea typeface="Calibri" panose="020F0502020204030204" pitchFamily="34" charset="0"/>
              </a:rPr>
              <a:t>Lord</a:t>
            </a:r>
            <a:r>
              <a:rPr lang="en-ZA" sz="1200" dirty="0">
                <a:solidFill>
                  <a:srgbClr val="000000"/>
                </a:solidFill>
                <a:effectLst/>
                <a:latin typeface="Segoe UI" panose="020B0502040204020203" pitchFamily="34" charset="0"/>
                <a:ea typeface="Calibri" panose="020F0502020204030204" pitchFamily="34" charset="0"/>
              </a:rPr>
              <a:t>, you are the God of my master Abraham. Make me successful today. Be kind to my master Abraham. </a:t>
            </a:r>
            <a:endParaRPr lang="en-ZA" dirty="0"/>
          </a:p>
        </p:txBody>
      </p:sp>
      <p:sp>
        <p:nvSpPr>
          <p:cNvPr id="4" name="Slide Number Placeholder 3"/>
          <p:cNvSpPr>
            <a:spLocks noGrp="1"/>
          </p:cNvSpPr>
          <p:nvPr>
            <p:ph type="sldNum" sz="quarter" idx="5"/>
          </p:nvPr>
        </p:nvSpPr>
        <p:spPr/>
        <p:txBody>
          <a:bodyPr/>
          <a:lstStyle/>
          <a:p>
            <a:fld id="{ECCD1795-1E58-4E20-B225-4A7A3BCD6F9F}" type="slidenum">
              <a:rPr lang="en-ZA" smtClean="0"/>
              <a:t>18</a:t>
            </a:fld>
            <a:endParaRPr lang="en-ZA"/>
          </a:p>
        </p:txBody>
      </p:sp>
    </p:spTree>
    <p:extLst>
      <p:ext uri="{BB962C8B-B14F-4D97-AF65-F5344CB8AC3E}">
        <p14:creationId xmlns:p14="http://schemas.microsoft.com/office/powerpoint/2010/main" val="425819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FE1C-B187-4848-9324-44FA14C217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9A7CC2A0-57ED-4E2B-8737-A6FD22823B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8C8A0E4-709E-4A90-9CC9-28F168D5CA12}"/>
              </a:ext>
            </a:extLst>
          </p:cNvPr>
          <p:cNvSpPr>
            <a:spLocks noGrp="1"/>
          </p:cNvSpPr>
          <p:nvPr>
            <p:ph type="dt" sz="half" idx="10"/>
          </p:nvPr>
        </p:nvSpPr>
        <p:spPr/>
        <p:txBody>
          <a:bodyPr/>
          <a:lstStyle/>
          <a:p>
            <a:fld id="{6031F732-9C42-489E-AEC6-429B497CE5A0}" type="datetimeFigureOut">
              <a:rPr lang="en-ZA" smtClean="0"/>
              <a:t>2023/01/25</a:t>
            </a:fld>
            <a:endParaRPr lang="en-ZA"/>
          </a:p>
        </p:txBody>
      </p:sp>
      <p:sp>
        <p:nvSpPr>
          <p:cNvPr id="5" name="Footer Placeholder 4">
            <a:extLst>
              <a:ext uri="{FF2B5EF4-FFF2-40B4-BE49-F238E27FC236}">
                <a16:creationId xmlns:a16="http://schemas.microsoft.com/office/drawing/2014/main" id="{97FB77EF-C178-431E-B57A-D0E8760F485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4933209-6A86-49C6-A423-855561E52AC5}"/>
              </a:ext>
            </a:extLst>
          </p:cNvPr>
          <p:cNvSpPr>
            <a:spLocks noGrp="1"/>
          </p:cNvSpPr>
          <p:nvPr>
            <p:ph type="sldNum" sz="quarter" idx="12"/>
          </p:nvPr>
        </p:nvSpPr>
        <p:spPr/>
        <p:txBody>
          <a:bodyPr/>
          <a:lstStyle/>
          <a:p>
            <a:fld id="{C2CDDCEC-5C72-40F2-B0FA-2B25D71233D6}" type="slidenum">
              <a:rPr lang="en-ZA" smtClean="0"/>
              <a:t>‹#›</a:t>
            </a:fld>
            <a:endParaRPr lang="en-ZA"/>
          </a:p>
        </p:txBody>
      </p:sp>
    </p:spTree>
    <p:extLst>
      <p:ext uri="{BB962C8B-B14F-4D97-AF65-F5344CB8AC3E}">
        <p14:creationId xmlns:p14="http://schemas.microsoft.com/office/powerpoint/2010/main" val="409867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8E6A-B34C-4778-A8C1-D746BC9CB605}"/>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9BA1FEF-0740-4162-94D6-2F328DF2EC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2E3FC96-240D-4D5C-A706-BB7341D098D2}"/>
              </a:ext>
            </a:extLst>
          </p:cNvPr>
          <p:cNvSpPr>
            <a:spLocks noGrp="1"/>
          </p:cNvSpPr>
          <p:nvPr>
            <p:ph type="dt" sz="half" idx="10"/>
          </p:nvPr>
        </p:nvSpPr>
        <p:spPr/>
        <p:txBody>
          <a:bodyPr/>
          <a:lstStyle/>
          <a:p>
            <a:fld id="{6031F732-9C42-489E-AEC6-429B497CE5A0}" type="datetimeFigureOut">
              <a:rPr lang="en-ZA" smtClean="0"/>
              <a:t>2023/01/25</a:t>
            </a:fld>
            <a:endParaRPr lang="en-ZA"/>
          </a:p>
        </p:txBody>
      </p:sp>
      <p:sp>
        <p:nvSpPr>
          <p:cNvPr id="5" name="Footer Placeholder 4">
            <a:extLst>
              <a:ext uri="{FF2B5EF4-FFF2-40B4-BE49-F238E27FC236}">
                <a16:creationId xmlns:a16="http://schemas.microsoft.com/office/drawing/2014/main" id="{61CA60D9-171A-4747-ABEA-84CC11B18A3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4A5660F-D032-4EF8-B9F7-E4F9AC89ED03}"/>
              </a:ext>
            </a:extLst>
          </p:cNvPr>
          <p:cNvSpPr>
            <a:spLocks noGrp="1"/>
          </p:cNvSpPr>
          <p:nvPr>
            <p:ph type="sldNum" sz="quarter" idx="12"/>
          </p:nvPr>
        </p:nvSpPr>
        <p:spPr/>
        <p:txBody>
          <a:bodyPr/>
          <a:lstStyle/>
          <a:p>
            <a:fld id="{C2CDDCEC-5C72-40F2-B0FA-2B25D71233D6}" type="slidenum">
              <a:rPr lang="en-ZA" smtClean="0"/>
              <a:t>‹#›</a:t>
            </a:fld>
            <a:endParaRPr lang="en-ZA"/>
          </a:p>
        </p:txBody>
      </p:sp>
    </p:spTree>
    <p:extLst>
      <p:ext uri="{BB962C8B-B14F-4D97-AF65-F5344CB8AC3E}">
        <p14:creationId xmlns:p14="http://schemas.microsoft.com/office/powerpoint/2010/main" val="291025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EE67A-CEA0-432C-9E43-881AC366A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B3ABA3F-17FE-457D-A8A6-F53AC7041D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B9CE9C9-2C1B-4465-B989-B364223B65C1}"/>
              </a:ext>
            </a:extLst>
          </p:cNvPr>
          <p:cNvSpPr>
            <a:spLocks noGrp="1"/>
          </p:cNvSpPr>
          <p:nvPr>
            <p:ph type="dt" sz="half" idx="10"/>
          </p:nvPr>
        </p:nvSpPr>
        <p:spPr/>
        <p:txBody>
          <a:bodyPr/>
          <a:lstStyle/>
          <a:p>
            <a:fld id="{6031F732-9C42-489E-AEC6-429B497CE5A0}" type="datetimeFigureOut">
              <a:rPr lang="en-ZA" smtClean="0"/>
              <a:t>2023/01/25</a:t>
            </a:fld>
            <a:endParaRPr lang="en-ZA"/>
          </a:p>
        </p:txBody>
      </p:sp>
      <p:sp>
        <p:nvSpPr>
          <p:cNvPr id="5" name="Footer Placeholder 4">
            <a:extLst>
              <a:ext uri="{FF2B5EF4-FFF2-40B4-BE49-F238E27FC236}">
                <a16:creationId xmlns:a16="http://schemas.microsoft.com/office/drawing/2014/main" id="{ADF5B44D-8302-4363-9022-7DFA5BAFF0D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3C5C41A-03F8-492E-B7E2-112BE5374971}"/>
              </a:ext>
            </a:extLst>
          </p:cNvPr>
          <p:cNvSpPr>
            <a:spLocks noGrp="1"/>
          </p:cNvSpPr>
          <p:nvPr>
            <p:ph type="sldNum" sz="quarter" idx="12"/>
          </p:nvPr>
        </p:nvSpPr>
        <p:spPr/>
        <p:txBody>
          <a:bodyPr/>
          <a:lstStyle/>
          <a:p>
            <a:fld id="{C2CDDCEC-5C72-40F2-B0FA-2B25D71233D6}" type="slidenum">
              <a:rPr lang="en-ZA" smtClean="0"/>
              <a:t>‹#›</a:t>
            </a:fld>
            <a:endParaRPr lang="en-ZA"/>
          </a:p>
        </p:txBody>
      </p:sp>
    </p:spTree>
    <p:extLst>
      <p:ext uri="{BB962C8B-B14F-4D97-AF65-F5344CB8AC3E}">
        <p14:creationId xmlns:p14="http://schemas.microsoft.com/office/powerpoint/2010/main" val="160989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3150-5121-4B7A-88E7-399916B91B8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E7520E7-CBF8-4DF4-9FD1-E5617F95A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E3E4944-B2E5-4A17-8845-811DD7EEE7DD}"/>
              </a:ext>
            </a:extLst>
          </p:cNvPr>
          <p:cNvSpPr>
            <a:spLocks noGrp="1"/>
          </p:cNvSpPr>
          <p:nvPr>
            <p:ph type="dt" sz="half" idx="10"/>
          </p:nvPr>
        </p:nvSpPr>
        <p:spPr/>
        <p:txBody>
          <a:bodyPr/>
          <a:lstStyle/>
          <a:p>
            <a:fld id="{6031F732-9C42-489E-AEC6-429B497CE5A0}" type="datetimeFigureOut">
              <a:rPr lang="en-ZA" smtClean="0"/>
              <a:t>2023/01/25</a:t>
            </a:fld>
            <a:endParaRPr lang="en-ZA"/>
          </a:p>
        </p:txBody>
      </p:sp>
      <p:sp>
        <p:nvSpPr>
          <p:cNvPr id="5" name="Footer Placeholder 4">
            <a:extLst>
              <a:ext uri="{FF2B5EF4-FFF2-40B4-BE49-F238E27FC236}">
                <a16:creationId xmlns:a16="http://schemas.microsoft.com/office/drawing/2014/main" id="{7405A160-1924-4602-8A69-989DF6B7D42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E572838-7384-4F7D-BB4E-680E133F1A40}"/>
              </a:ext>
            </a:extLst>
          </p:cNvPr>
          <p:cNvSpPr>
            <a:spLocks noGrp="1"/>
          </p:cNvSpPr>
          <p:nvPr>
            <p:ph type="sldNum" sz="quarter" idx="12"/>
          </p:nvPr>
        </p:nvSpPr>
        <p:spPr/>
        <p:txBody>
          <a:bodyPr/>
          <a:lstStyle/>
          <a:p>
            <a:fld id="{C2CDDCEC-5C72-40F2-B0FA-2B25D71233D6}" type="slidenum">
              <a:rPr lang="en-ZA" smtClean="0"/>
              <a:t>‹#›</a:t>
            </a:fld>
            <a:endParaRPr lang="en-ZA"/>
          </a:p>
        </p:txBody>
      </p:sp>
    </p:spTree>
    <p:extLst>
      <p:ext uri="{BB962C8B-B14F-4D97-AF65-F5344CB8AC3E}">
        <p14:creationId xmlns:p14="http://schemas.microsoft.com/office/powerpoint/2010/main" val="238148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9930-A63E-41B5-B2C9-AAE0FCC108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5FA0083-0293-4BD8-9C76-293330D30A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5774C7-0379-4B4A-8E87-0E7424DD12F3}"/>
              </a:ext>
            </a:extLst>
          </p:cNvPr>
          <p:cNvSpPr>
            <a:spLocks noGrp="1"/>
          </p:cNvSpPr>
          <p:nvPr>
            <p:ph type="dt" sz="half" idx="10"/>
          </p:nvPr>
        </p:nvSpPr>
        <p:spPr/>
        <p:txBody>
          <a:bodyPr/>
          <a:lstStyle/>
          <a:p>
            <a:fld id="{6031F732-9C42-489E-AEC6-429B497CE5A0}" type="datetimeFigureOut">
              <a:rPr lang="en-ZA" smtClean="0"/>
              <a:t>2023/01/25</a:t>
            </a:fld>
            <a:endParaRPr lang="en-ZA"/>
          </a:p>
        </p:txBody>
      </p:sp>
      <p:sp>
        <p:nvSpPr>
          <p:cNvPr id="5" name="Footer Placeholder 4">
            <a:extLst>
              <a:ext uri="{FF2B5EF4-FFF2-40B4-BE49-F238E27FC236}">
                <a16:creationId xmlns:a16="http://schemas.microsoft.com/office/drawing/2014/main" id="{A4A5EEE5-D238-4B7A-81AC-4AD93A53584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FAFEB46-0E12-4200-B6D1-13F61885A61A}"/>
              </a:ext>
            </a:extLst>
          </p:cNvPr>
          <p:cNvSpPr>
            <a:spLocks noGrp="1"/>
          </p:cNvSpPr>
          <p:nvPr>
            <p:ph type="sldNum" sz="quarter" idx="12"/>
          </p:nvPr>
        </p:nvSpPr>
        <p:spPr/>
        <p:txBody>
          <a:bodyPr/>
          <a:lstStyle/>
          <a:p>
            <a:fld id="{C2CDDCEC-5C72-40F2-B0FA-2B25D71233D6}" type="slidenum">
              <a:rPr lang="en-ZA" smtClean="0"/>
              <a:t>‹#›</a:t>
            </a:fld>
            <a:endParaRPr lang="en-ZA"/>
          </a:p>
        </p:txBody>
      </p:sp>
    </p:spTree>
    <p:extLst>
      <p:ext uri="{BB962C8B-B14F-4D97-AF65-F5344CB8AC3E}">
        <p14:creationId xmlns:p14="http://schemas.microsoft.com/office/powerpoint/2010/main" val="128268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BC4F-945D-4EA9-95A8-2A34329B15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4BF03FD-FD60-4625-A482-EF6D37FC73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3D896D-C219-41C9-BAC9-DDF9C586CC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C13545D5-2EBD-49C2-9745-A5183D3D0BDF}"/>
              </a:ext>
            </a:extLst>
          </p:cNvPr>
          <p:cNvSpPr>
            <a:spLocks noGrp="1"/>
          </p:cNvSpPr>
          <p:nvPr>
            <p:ph type="dt" sz="half" idx="10"/>
          </p:nvPr>
        </p:nvSpPr>
        <p:spPr/>
        <p:txBody>
          <a:bodyPr/>
          <a:lstStyle/>
          <a:p>
            <a:fld id="{6031F732-9C42-489E-AEC6-429B497CE5A0}" type="datetimeFigureOut">
              <a:rPr lang="en-ZA" smtClean="0"/>
              <a:t>2023/01/25</a:t>
            </a:fld>
            <a:endParaRPr lang="en-ZA"/>
          </a:p>
        </p:txBody>
      </p:sp>
      <p:sp>
        <p:nvSpPr>
          <p:cNvPr id="6" name="Footer Placeholder 5">
            <a:extLst>
              <a:ext uri="{FF2B5EF4-FFF2-40B4-BE49-F238E27FC236}">
                <a16:creationId xmlns:a16="http://schemas.microsoft.com/office/drawing/2014/main" id="{D5301129-C26D-46E6-BC05-82607F22F0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3A619BB-E0A5-4EEF-A973-F2C79FB25BE9}"/>
              </a:ext>
            </a:extLst>
          </p:cNvPr>
          <p:cNvSpPr>
            <a:spLocks noGrp="1"/>
          </p:cNvSpPr>
          <p:nvPr>
            <p:ph type="sldNum" sz="quarter" idx="12"/>
          </p:nvPr>
        </p:nvSpPr>
        <p:spPr/>
        <p:txBody>
          <a:bodyPr/>
          <a:lstStyle/>
          <a:p>
            <a:fld id="{C2CDDCEC-5C72-40F2-B0FA-2B25D71233D6}" type="slidenum">
              <a:rPr lang="en-ZA" smtClean="0"/>
              <a:t>‹#›</a:t>
            </a:fld>
            <a:endParaRPr lang="en-ZA"/>
          </a:p>
        </p:txBody>
      </p:sp>
    </p:spTree>
    <p:extLst>
      <p:ext uri="{BB962C8B-B14F-4D97-AF65-F5344CB8AC3E}">
        <p14:creationId xmlns:p14="http://schemas.microsoft.com/office/powerpoint/2010/main" val="38875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6374-06E7-427F-BAF6-E9C53523853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3B2758E-C875-45BB-80FB-752EE5D8F6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13170-C702-4B8F-A258-92E4B7C921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B036FA4F-C505-470D-8477-D6CFC5E388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BA3F5D-44CE-4D79-A697-C238CD15B9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263C9A6-C2EE-4428-8A29-0A78F7E35E55}"/>
              </a:ext>
            </a:extLst>
          </p:cNvPr>
          <p:cNvSpPr>
            <a:spLocks noGrp="1"/>
          </p:cNvSpPr>
          <p:nvPr>
            <p:ph type="dt" sz="half" idx="10"/>
          </p:nvPr>
        </p:nvSpPr>
        <p:spPr/>
        <p:txBody>
          <a:bodyPr/>
          <a:lstStyle/>
          <a:p>
            <a:fld id="{6031F732-9C42-489E-AEC6-429B497CE5A0}" type="datetimeFigureOut">
              <a:rPr lang="en-ZA" smtClean="0"/>
              <a:t>2023/01/25</a:t>
            </a:fld>
            <a:endParaRPr lang="en-ZA"/>
          </a:p>
        </p:txBody>
      </p:sp>
      <p:sp>
        <p:nvSpPr>
          <p:cNvPr id="8" name="Footer Placeholder 7">
            <a:extLst>
              <a:ext uri="{FF2B5EF4-FFF2-40B4-BE49-F238E27FC236}">
                <a16:creationId xmlns:a16="http://schemas.microsoft.com/office/drawing/2014/main" id="{FD52D808-BBA0-4E73-A4A1-686BC48BBD1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E4C45503-9301-44BC-B295-5DA58C9143A1}"/>
              </a:ext>
            </a:extLst>
          </p:cNvPr>
          <p:cNvSpPr>
            <a:spLocks noGrp="1"/>
          </p:cNvSpPr>
          <p:nvPr>
            <p:ph type="sldNum" sz="quarter" idx="12"/>
          </p:nvPr>
        </p:nvSpPr>
        <p:spPr/>
        <p:txBody>
          <a:bodyPr/>
          <a:lstStyle/>
          <a:p>
            <a:fld id="{C2CDDCEC-5C72-40F2-B0FA-2B25D71233D6}" type="slidenum">
              <a:rPr lang="en-ZA" smtClean="0"/>
              <a:t>‹#›</a:t>
            </a:fld>
            <a:endParaRPr lang="en-ZA"/>
          </a:p>
        </p:txBody>
      </p:sp>
    </p:spTree>
    <p:extLst>
      <p:ext uri="{BB962C8B-B14F-4D97-AF65-F5344CB8AC3E}">
        <p14:creationId xmlns:p14="http://schemas.microsoft.com/office/powerpoint/2010/main" val="260660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36C8-E0BE-44CE-BEF9-C9E3B01EB42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8921445-DE54-4098-A046-5304587280B6}"/>
              </a:ext>
            </a:extLst>
          </p:cNvPr>
          <p:cNvSpPr>
            <a:spLocks noGrp="1"/>
          </p:cNvSpPr>
          <p:nvPr>
            <p:ph type="dt" sz="half" idx="10"/>
          </p:nvPr>
        </p:nvSpPr>
        <p:spPr/>
        <p:txBody>
          <a:bodyPr/>
          <a:lstStyle/>
          <a:p>
            <a:fld id="{6031F732-9C42-489E-AEC6-429B497CE5A0}" type="datetimeFigureOut">
              <a:rPr lang="en-ZA" smtClean="0"/>
              <a:t>2023/01/25</a:t>
            </a:fld>
            <a:endParaRPr lang="en-ZA"/>
          </a:p>
        </p:txBody>
      </p:sp>
      <p:sp>
        <p:nvSpPr>
          <p:cNvPr id="4" name="Footer Placeholder 3">
            <a:extLst>
              <a:ext uri="{FF2B5EF4-FFF2-40B4-BE49-F238E27FC236}">
                <a16:creationId xmlns:a16="http://schemas.microsoft.com/office/drawing/2014/main" id="{9D251C0F-9F5A-4875-89AD-C2454AD7565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18891834-02B8-4A21-BB73-C1FD267E50E6}"/>
              </a:ext>
            </a:extLst>
          </p:cNvPr>
          <p:cNvSpPr>
            <a:spLocks noGrp="1"/>
          </p:cNvSpPr>
          <p:nvPr>
            <p:ph type="sldNum" sz="quarter" idx="12"/>
          </p:nvPr>
        </p:nvSpPr>
        <p:spPr/>
        <p:txBody>
          <a:bodyPr/>
          <a:lstStyle/>
          <a:p>
            <a:fld id="{C2CDDCEC-5C72-40F2-B0FA-2B25D71233D6}" type="slidenum">
              <a:rPr lang="en-ZA" smtClean="0"/>
              <a:t>‹#›</a:t>
            </a:fld>
            <a:endParaRPr lang="en-ZA"/>
          </a:p>
        </p:txBody>
      </p:sp>
    </p:spTree>
    <p:extLst>
      <p:ext uri="{BB962C8B-B14F-4D97-AF65-F5344CB8AC3E}">
        <p14:creationId xmlns:p14="http://schemas.microsoft.com/office/powerpoint/2010/main" val="195779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A01ED6-B4C5-4F0F-9575-FDB901BF3840}"/>
              </a:ext>
            </a:extLst>
          </p:cNvPr>
          <p:cNvSpPr>
            <a:spLocks noGrp="1"/>
          </p:cNvSpPr>
          <p:nvPr>
            <p:ph type="dt" sz="half" idx="10"/>
          </p:nvPr>
        </p:nvSpPr>
        <p:spPr/>
        <p:txBody>
          <a:bodyPr/>
          <a:lstStyle/>
          <a:p>
            <a:fld id="{6031F732-9C42-489E-AEC6-429B497CE5A0}" type="datetimeFigureOut">
              <a:rPr lang="en-ZA" smtClean="0"/>
              <a:t>2023/01/25</a:t>
            </a:fld>
            <a:endParaRPr lang="en-ZA"/>
          </a:p>
        </p:txBody>
      </p:sp>
      <p:sp>
        <p:nvSpPr>
          <p:cNvPr id="3" name="Footer Placeholder 2">
            <a:extLst>
              <a:ext uri="{FF2B5EF4-FFF2-40B4-BE49-F238E27FC236}">
                <a16:creationId xmlns:a16="http://schemas.microsoft.com/office/drawing/2014/main" id="{3C3192A9-8D1F-4903-B62C-B0B99B225D0B}"/>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BCE5A56A-A6DA-4926-8752-79ACA2FBAE02}"/>
              </a:ext>
            </a:extLst>
          </p:cNvPr>
          <p:cNvSpPr>
            <a:spLocks noGrp="1"/>
          </p:cNvSpPr>
          <p:nvPr>
            <p:ph type="sldNum" sz="quarter" idx="12"/>
          </p:nvPr>
        </p:nvSpPr>
        <p:spPr/>
        <p:txBody>
          <a:bodyPr/>
          <a:lstStyle/>
          <a:p>
            <a:fld id="{C2CDDCEC-5C72-40F2-B0FA-2B25D71233D6}" type="slidenum">
              <a:rPr lang="en-ZA" smtClean="0"/>
              <a:t>‹#›</a:t>
            </a:fld>
            <a:endParaRPr lang="en-ZA"/>
          </a:p>
        </p:txBody>
      </p:sp>
    </p:spTree>
    <p:extLst>
      <p:ext uri="{BB962C8B-B14F-4D97-AF65-F5344CB8AC3E}">
        <p14:creationId xmlns:p14="http://schemas.microsoft.com/office/powerpoint/2010/main" val="102484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F0150-1AAF-4716-BDD1-554DC2532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BA135EA-B3FE-4E07-90BA-0A7061E24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DAF5195-3810-46A3-B19A-481535496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B07712-C3B8-4E66-AD30-79E3D831CA15}"/>
              </a:ext>
            </a:extLst>
          </p:cNvPr>
          <p:cNvSpPr>
            <a:spLocks noGrp="1"/>
          </p:cNvSpPr>
          <p:nvPr>
            <p:ph type="dt" sz="half" idx="10"/>
          </p:nvPr>
        </p:nvSpPr>
        <p:spPr/>
        <p:txBody>
          <a:bodyPr/>
          <a:lstStyle/>
          <a:p>
            <a:fld id="{6031F732-9C42-489E-AEC6-429B497CE5A0}" type="datetimeFigureOut">
              <a:rPr lang="en-ZA" smtClean="0"/>
              <a:t>2023/01/25</a:t>
            </a:fld>
            <a:endParaRPr lang="en-ZA"/>
          </a:p>
        </p:txBody>
      </p:sp>
      <p:sp>
        <p:nvSpPr>
          <p:cNvPr id="6" name="Footer Placeholder 5">
            <a:extLst>
              <a:ext uri="{FF2B5EF4-FFF2-40B4-BE49-F238E27FC236}">
                <a16:creationId xmlns:a16="http://schemas.microsoft.com/office/drawing/2014/main" id="{3199F018-0E7B-42D4-A222-915F0B02FE6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5CB8861-FF2F-426E-BF3A-F5A5F280E675}"/>
              </a:ext>
            </a:extLst>
          </p:cNvPr>
          <p:cNvSpPr>
            <a:spLocks noGrp="1"/>
          </p:cNvSpPr>
          <p:nvPr>
            <p:ph type="sldNum" sz="quarter" idx="12"/>
          </p:nvPr>
        </p:nvSpPr>
        <p:spPr/>
        <p:txBody>
          <a:bodyPr/>
          <a:lstStyle/>
          <a:p>
            <a:fld id="{C2CDDCEC-5C72-40F2-B0FA-2B25D71233D6}" type="slidenum">
              <a:rPr lang="en-ZA" smtClean="0"/>
              <a:t>‹#›</a:t>
            </a:fld>
            <a:endParaRPr lang="en-ZA"/>
          </a:p>
        </p:txBody>
      </p:sp>
    </p:spTree>
    <p:extLst>
      <p:ext uri="{BB962C8B-B14F-4D97-AF65-F5344CB8AC3E}">
        <p14:creationId xmlns:p14="http://schemas.microsoft.com/office/powerpoint/2010/main" val="393550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62C5-5216-41B4-B995-9958DC9D5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75167B35-76FA-4D01-96F9-8B316D8A7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98A1525-0C5A-4C80-A3B7-31584E324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CB7597-767B-4A9C-A565-0CD3F650C406}"/>
              </a:ext>
            </a:extLst>
          </p:cNvPr>
          <p:cNvSpPr>
            <a:spLocks noGrp="1"/>
          </p:cNvSpPr>
          <p:nvPr>
            <p:ph type="dt" sz="half" idx="10"/>
          </p:nvPr>
        </p:nvSpPr>
        <p:spPr/>
        <p:txBody>
          <a:bodyPr/>
          <a:lstStyle/>
          <a:p>
            <a:fld id="{6031F732-9C42-489E-AEC6-429B497CE5A0}" type="datetimeFigureOut">
              <a:rPr lang="en-ZA" smtClean="0"/>
              <a:t>2023/01/25</a:t>
            </a:fld>
            <a:endParaRPr lang="en-ZA"/>
          </a:p>
        </p:txBody>
      </p:sp>
      <p:sp>
        <p:nvSpPr>
          <p:cNvPr id="6" name="Footer Placeholder 5">
            <a:extLst>
              <a:ext uri="{FF2B5EF4-FFF2-40B4-BE49-F238E27FC236}">
                <a16:creationId xmlns:a16="http://schemas.microsoft.com/office/drawing/2014/main" id="{285D966C-5E0B-42C2-9B39-2FF84F4492C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A3E92D0-708C-420F-ADE8-4B837A120667}"/>
              </a:ext>
            </a:extLst>
          </p:cNvPr>
          <p:cNvSpPr>
            <a:spLocks noGrp="1"/>
          </p:cNvSpPr>
          <p:nvPr>
            <p:ph type="sldNum" sz="quarter" idx="12"/>
          </p:nvPr>
        </p:nvSpPr>
        <p:spPr/>
        <p:txBody>
          <a:bodyPr/>
          <a:lstStyle/>
          <a:p>
            <a:fld id="{C2CDDCEC-5C72-40F2-B0FA-2B25D71233D6}" type="slidenum">
              <a:rPr lang="en-ZA" smtClean="0"/>
              <a:t>‹#›</a:t>
            </a:fld>
            <a:endParaRPr lang="en-ZA"/>
          </a:p>
        </p:txBody>
      </p:sp>
    </p:spTree>
    <p:extLst>
      <p:ext uri="{BB962C8B-B14F-4D97-AF65-F5344CB8AC3E}">
        <p14:creationId xmlns:p14="http://schemas.microsoft.com/office/powerpoint/2010/main" val="391804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1B971-F143-47C1-96F3-B2212100D3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8E71842-53E9-4EC0-AA6F-0E6E78D68C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035F863-5B86-4A07-9749-2957887CFE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1F732-9C42-489E-AEC6-429B497CE5A0}" type="datetimeFigureOut">
              <a:rPr lang="en-ZA" smtClean="0"/>
              <a:t>2023/01/25</a:t>
            </a:fld>
            <a:endParaRPr lang="en-ZA"/>
          </a:p>
        </p:txBody>
      </p:sp>
      <p:sp>
        <p:nvSpPr>
          <p:cNvPr id="5" name="Footer Placeholder 4">
            <a:extLst>
              <a:ext uri="{FF2B5EF4-FFF2-40B4-BE49-F238E27FC236}">
                <a16:creationId xmlns:a16="http://schemas.microsoft.com/office/drawing/2014/main" id="{2E9841FE-660A-439B-9E02-226C8AB72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46A1C255-A007-4E56-B5D4-962E4A417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DDCEC-5C72-40F2-B0FA-2B25D71233D6}" type="slidenum">
              <a:rPr lang="en-ZA" smtClean="0"/>
              <a:t>‹#›</a:t>
            </a:fld>
            <a:endParaRPr lang="en-ZA"/>
          </a:p>
        </p:txBody>
      </p:sp>
    </p:spTree>
    <p:extLst>
      <p:ext uri="{BB962C8B-B14F-4D97-AF65-F5344CB8AC3E}">
        <p14:creationId xmlns:p14="http://schemas.microsoft.com/office/powerpoint/2010/main" val="1880475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E400-D549-905C-74EE-DD3700862FF6}"/>
              </a:ext>
            </a:extLst>
          </p:cNvPr>
          <p:cNvSpPr>
            <a:spLocks noGrp="1"/>
          </p:cNvSpPr>
          <p:nvPr>
            <p:ph type="title"/>
          </p:nvPr>
        </p:nvSpPr>
        <p:spPr/>
        <p:txBody>
          <a:bodyPr/>
          <a:lstStyle/>
          <a:p>
            <a:r>
              <a:rPr lang="en-IN" dirty="0"/>
              <a:t>06-1</a:t>
            </a:r>
          </a:p>
        </p:txBody>
      </p:sp>
      <p:sp>
        <p:nvSpPr>
          <p:cNvPr id="3" name="Content Placeholder 2">
            <a:extLst>
              <a:ext uri="{FF2B5EF4-FFF2-40B4-BE49-F238E27FC236}">
                <a16:creationId xmlns:a16="http://schemas.microsoft.com/office/drawing/2014/main" id="{AC02AD43-1B04-7B92-ED63-33DDC6C4B23D}"/>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4230075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39A2F5-D555-4C04-AF11-47BEACF7C735}"/>
              </a:ext>
            </a:extLst>
          </p:cNvPr>
          <p:cNvPicPr>
            <a:picLocks noChangeAspect="1"/>
          </p:cNvPicPr>
          <p:nvPr/>
        </p:nvPicPr>
        <p:blipFill>
          <a:blip r:embed="rId3"/>
          <a:stretch>
            <a:fillRect/>
          </a:stretch>
        </p:blipFill>
        <p:spPr>
          <a:xfrm>
            <a:off x="0" y="0"/>
            <a:ext cx="13671176" cy="6858000"/>
          </a:xfrm>
          <a:prstGeom prst="rect">
            <a:avLst/>
          </a:prstGeom>
        </p:spPr>
      </p:pic>
      <p:sp>
        <p:nvSpPr>
          <p:cNvPr id="4" name="TextBox 3">
            <a:extLst>
              <a:ext uri="{FF2B5EF4-FFF2-40B4-BE49-F238E27FC236}">
                <a16:creationId xmlns:a16="http://schemas.microsoft.com/office/drawing/2014/main" id="{EFCA8E99-0807-46CC-8748-1B7A90ADE5D6}"/>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24:3</a:t>
            </a:r>
            <a:endParaRPr lang="en-ZA" sz="3200" dirty="0">
              <a:solidFill>
                <a:schemeClr val="bg1"/>
              </a:solidFill>
            </a:endParaRPr>
          </a:p>
          <a:p>
            <a:endParaRPr lang="en-IN" dirty="0"/>
          </a:p>
        </p:txBody>
      </p:sp>
    </p:spTree>
    <p:extLst>
      <p:ext uri="{BB962C8B-B14F-4D97-AF65-F5344CB8AC3E}">
        <p14:creationId xmlns:p14="http://schemas.microsoft.com/office/powerpoint/2010/main" val="385947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4</a:t>
            </a:r>
            <a:r>
              <a:rPr lang="en-US" sz="4000" b="0" i="0" dirty="0">
                <a:solidFill>
                  <a:srgbClr val="121212"/>
                </a:solidFill>
                <a:effectLst/>
                <a:latin typeface="Arial" panose="020B0604020202020204" pitchFamily="34" charset="0"/>
              </a:rPr>
              <a:t>But you shall go to my country, and to my relatives, and take a wife for my son Isaac.”</a:t>
            </a:r>
            <a:endParaRPr lang="en-ZA" sz="4000" dirty="0"/>
          </a:p>
        </p:txBody>
      </p:sp>
    </p:spTree>
    <p:extLst>
      <p:ext uri="{BB962C8B-B14F-4D97-AF65-F5344CB8AC3E}">
        <p14:creationId xmlns:p14="http://schemas.microsoft.com/office/powerpoint/2010/main" val="3430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C14D8-95E7-40A6-BD93-D425E2D3EEEE}"/>
              </a:ext>
            </a:extLst>
          </p:cNvPr>
          <p:cNvPicPr>
            <a:picLocks noChangeAspect="1"/>
          </p:cNvPicPr>
          <p:nvPr/>
        </p:nvPicPr>
        <p:blipFill>
          <a:blip r:embed="rId3"/>
          <a:stretch>
            <a:fillRect/>
          </a:stretch>
        </p:blipFill>
        <p:spPr>
          <a:xfrm>
            <a:off x="-1790978" y="0"/>
            <a:ext cx="13982978" cy="6858000"/>
          </a:xfrm>
          <a:prstGeom prst="rect">
            <a:avLst/>
          </a:prstGeom>
        </p:spPr>
      </p:pic>
      <p:sp>
        <p:nvSpPr>
          <p:cNvPr id="4" name="TextBox 3">
            <a:extLst>
              <a:ext uri="{FF2B5EF4-FFF2-40B4-BE49-F238E27FC236}">
                <a16:creationId xmlns:a16="http://schemas.microsoft.com/office/drawing/2014/main" id="{EC9D05D3-23FC-419A-BA36-A3C34AE95F17}"/>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24:4</a:t>
            </a:r>
            <a:endParaRPr lang="en-ZA" sz="3200" dirty="0">
              <a:solidFill>
                <a:schemeClr val="bg1"/>
              </a:solidFill>
            </a:endParaRPr>
          </a:p>
          <a:p>
            <a:endParaRPr lang="en-IN" dirty="0"/>
          </a:p>
        </p:txBody>
      </p:sp>
    </p:spTree>
    <p:extLst>
      <p:ext uri="{BB962C8B-B14F-4D97-AF65-F5344CB8AC3E}">
        <p14:creationId xmlns:p14="http://schemas.microsoft.com/office/powerpoint/2010/main" val="418818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10</a:t>
            </a:r>
            <a:r>
              <a:rPr lang="en-US" sz="4000" b="0" i="0" dirty="0">
                <a:solidFill>
                  <a:srgbClr val="121212"/>
                </a:solidFill>
                <a:effectLst/>
                <a:latin typeface="Arial" panose="020B0604020202020204" pitchFamily="34" charset="0"/>
              </a:rPr>
              <a:t>The servant took ten of his master’s camels, and departed, having a variety of good things of his master’s with him. He arose, and went to Mesopotamia, to the city of </a:t>
            </a:r>
            <a:r>
              <a:rPr lang="en-US" sz="4000" b="0" i="0" dirty="0" err="1">
                <a:solidFill>
                  <a:srgbClr val="121212"/>
                </a:solidFill>
                <a:effectLst/>
                <a:latin typeface="Arial" panose="020B0604020202020204" pitchFamily="34" charset="0"/>
              </a:rPr>
              <a:t>Nahor</a:t>
            </a:r>
            <a:r>
              <a:rPr lang="en-US" sz="4000" b="0" i="0" dirty="0">
                <a:solidFill>
                  <a:srgbClr val="121212"/>
                </a:solidFill>
                <a:effectLst/>
                <a:latin typeface="Arial" panose="020B0604020202020204" pitchFamily="34" charset="0"/>
              </a:rPr>
              <a:t>. </a:t>
            </a:r>
            <a:endParaRPr lang="en-ZA" sz="4000" dirty="0"/>
          </a:p>
        </p:txBody>
      </p:sp>
    </p:spTree>
    <p:extLst>
      <p:ext uri="{BB962C8B-B14F-4D97-AF65-F5344CB8AC3E}">
        <p14:creationId xmlns:p14="http://schemas.microsoft.com/office/powerpoint/2010/main" val="138068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60B5F4-42AA-4267-8A77-EE52DFA2DB23}"/>
              </a:ext>
            </a:extLst>
          </p:cNvPr>
          <p:cNvPicPr>
            <a:picLocks noChangeAspect="1"/>
          </p:cNvPicPr>
          <p:nvPr/>
        </p:nvPicPr>
        <p:blipFill>
          <a:blip r:embed="rId3"/>
          <a:stretch>
            <a:fillRect/>
          </a:stretch>
        </p:blipFill>
        <p:spPr>
          <a:xfrm>
            <a:off x="0" y="-177085"/>
            <a:ext cx="12192000" cy="7212169"/>
          </a:xfrm>
          <a:prstGeom prst="rect">
            <a:avLst/>
          </a:prstGeom>
        </p:spPr>
      </p:pic>
      <p:sp>
        <p:nvSpPr>
          <p:cNvPr id="4" name="TextBox 3">
            <a:extLst>
              <a:ext uri="{FF2B5EF4-FFF2-40B4-BE49-F238E27FC236}">
                <a16:creationId xmlns:a16="http://schemas.microsoft.com/office/drawing/2014/main" id="{FDA93E66-94A5-487F-8451-7E3BDAF950BE}"/>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a:t>
            </a:r>
            <a:r>
              <a:rPr lang="en-IN" sz="3200" b="1" cap="all" dirty="0">
                <a:solidFill>
                  <a:schemeClr val="bg1"/>
                </a:solidFill>
                <a:latin typeface="Microsoft Himalaya "/>
                <a:cs typeface="+mj-cs"/>
              </a:rPr>
              <a:t>10</a:t>
            </a:r>
            <a:endParaRPr lang="en-ZA" sz="3200" dirty="0">
              <a:solidFill>
                <a:schemeClr val="bg1"/>
              </a:solidFill>
            </a:endParaRPr>
          </a:p>
        </p:txBody>
      </p:sp>
    </p:spTree>
    <p:extLst>
      <p:ext uri="{BB962C8B-B14F-4D97-AF65-F5344CB8AC3E}">
        <p14:creationId xmlns:p14="http://schemas.microsoft.com/office/powerpoint/2010/main" val="428925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dirty="0">
                <a:solidFill>
                  <a:srgbClr val="121212"/>
                </a:solidFill>
                <a:effectLst/>
                <a:latin typeface="Arial" panose="020B0604020202020204" pitchFamily="34" charset="0"/>
              </a:rPr>
              <a:t> </a:t>
            </a:r>
            <a:r>
              <a:rPr lang="en-US" sz="4000" b="0" i="0" dirty="0">
                <a:solidFill>
                  <a:srgbClr val="777A7B"/>
                </a:solidFill>
                <a:effectLst/>
                <a:latin typeface="Arial" panose="020B0604020202020204" pitchFamily="34" charset="0"/>
              </a:rPr>
              <a:t>11</a:t>
            </a:r>
            <a:r>
              <a:rPr lang="en-US" sz="4000" b="0" i="0" dirty="0">
                <a:solidFill>
                  <a:srgbClr val="121212"/>
                </a:solidFill>
                <a:effectLst/>
                <a:latin typeface="Arial" panose="020B0604020202020204" pitchFamily="34" charset="0"/>
              </a:rPr>
              <a:t>He made the camels kneel down outside the city by the well of water at the time of evening, the time that women go out to draw water. </a:t>
            </a:r>
            <a:endParaRPr lang="en-ZA" sz="4000" dirty="0"/>
          </a:p>
        </p:txBody>
      </p:sp>
    </p:spTree>
    <p:extLst>
      <p:ext uri="{BB962C8B-B14F-4D97-AF65-F5344CB8AC3E}">
        <p14:creationId xmlns:p14="http://schemas.microsoft.com/office/powerpoint/2010/main" val="3123533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8A7F70-CA78-4680-ADA1-FF1270E93436}"/>
              </a:ext>
            </a:extLst>
          </p:cNvPr>
          <p:cNvPicPr>
            <a:picLocks noChangeAspect="1"/>
          </p:cNvPicPr>
          <p:nvPr/>
        </p:nvPicPr>
        <p:blipFill>
          <a:blip r:embed="rId3"/>
          <a:stretch>
            <a:fillRect/>
          </a:stretch>
        </p:blipFill>
        <p:spPr>
          <a:xfrm>
            <a:off x="0" y="0"/>
            <a:ext cx="12192000" cy="7150498"/>
          </a:xfrm>
          <a:prstGeom prst="rect">
            <a:avLst/>
          </a:prstGeom>
        </p:spPr>
      </p:pic>
      <p:sp>
        <p:nvSpPr>
          <p:cNvPr id="4" name="TextBox 3">
            <a:extLst>
              <a:ext uri="{FF2B5EF4-FFF2-40B4-BE49-F238E27FC236}">
                <a16:creationId xmlns:a16="http://schemas.microsoft.com/office/drawing/2014/main" id="{F03C8772-E4D9-4FA7-B510-99523D5B3E59}"/>
              </a:ext>
            </a:extLst>
          </p:cNvPr>
          <p:cNvSpPr txBox="1"/>
          <p:nvPr/>
        </p:nvSpPr>
        <p:spPr>
          <a:xfrm>
            <a:off x="15498" y="0"/>
            <a:ext cx="3116424" cy="584775"/>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a:t>
            </a:r>
            <a:r>
              <a:rPr lang="en-IN" sz="3200" b="1" cap="all" dirty="0">
                <a:solidFill>
                  <a:schemeClr val="bg1"/>
                </a:solidFill>
                <a:latin typeface="Microsoft Himalaya "/>
                <a:cs typeface="+mj-cs"/>
              </a:rPr>
              <a:t>11</a:t>
            </a:r>
            <a:endParaRPr lang="en-ZA" sz="3200" dirty="0">
              <a:solidFill>
                <a:schemeClr val="bg1"/>
              </a:solidFill>
            </a:endParaRPr>
          </a:p>
        </p:txBody>
      </p:sp>
    </p:spTree>
    <p:extLst>
      <p:ext uri="{BB962C8B-B14F-4D97-AF65-F5344CB8AC3E}">
        <p14:creationId xmlns:p14="http://schemas.microsoft.com/office/powerpoint/2010/main" val="2227123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12</a:t>
            </a:r>
            <a:r>
              <a:rPr lang="en-US" sz="4000" b="0" i="0" dirty="0">
                <a:solidFill>
                  <a:srgbClr val="121212"/>
                </a:solidFill>
                <a:effectLst/>
                <a:latin typeface="Arial" panose="020B0604020202020204" pitchFamily="34" charset="0"/>
              </a:rPr>
              <a:t>He said, “Yahweh, the God of my master Abraham, please give me success today, and show kindness to my master Abraham.</a:t>
            </a:r>
            <a:endParaRPr lang="en-ZA" sz="4000" dirty="0"/>
          </a:p>
        </p:txBody>
      </p:sp>
    </p:spTree>
    <p:extLst>
      <p:ext uri="{BB962C8B-B14F-4D97-AF65-F5344CB8AC3E}">
        <p14:creationId xmlns:p14="http://schemas.microsoft.com/office/powerpoint/2010/main" val="3941525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F8DD63-9217-487E-B2B7-A61568D5D8B2}"/>
              </a:ext>
            </a:extLst>
          </p:cNvPr>
          <p:cNvPicPr>
            <a:picLocks noChangeAspect="1"/>
          </p:cNvPicPr>
          <p:nvPr/>
        </p:nvPicPr>
        <p:blipFill>
          <a:blip r:embed="rId3"/>
          <a:stretch>
            <a:fillRect/>
          </a:stretch>
        </p:blipFill>
        <p:spPr>
          <a:xfrm>
            <a:off x="-1" y="0"/>
            <a:ext cx="12831097" cy="6858000"/>
          </a:xfrm>
          <a:prstGeom prst="rect">
            <a:avLst/>
          </a:prstGeom>
        </p:spPr>
      </p:pic>
      <p:sp>
        <p:nvSpPr>
          <p:cNvPr id="4" name="TextBox 3">
            <a:extLst>
              <a:ext uri="{FF2B5EF4-FFF2-40B4-BE49-F238E27FC236}">
                <a16:creationId xmlns:a16="http://schemas.microsoft.com/office/drawing/2014/main" id="{2DEE2194-0067-4937-9A72-0D6B4A42F576}"/>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24:12</a:t>
            </a:r>
            <a:endParaRPr lang="en-ZA" sz="3200" dirty="0">
              <a:solidFill>
                <a:schemeClr val="bg1"/>
              </a:solidFill>
            </a:endParaRPr>
          </a:p>
          <a:p>
            <a:endParaRPr lang="en-IN" dirty="0"/>
          </a:p>
        </p:txBody>
      </p:sp>
    </p:spTree>
    <p:extLst>
      <p:ext uri="{BB962C8B-B14F-4D97-AF65-F5344CB8AC3E}">
        <p14:creationId xmlns:p14="http://schemas.microsoft.com/office/powerpoint/2010/main" val="3233884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13</a:t>
            </a:r>
            <a:r>
              <a:rPr lang="en-US" sz="4400" b="0" i="0" dirty="0">
                <a:solidFill>
                  <a:srgbClr val="121212"/>
                </a:solidFill>
                <a:effectLst/>
                <a:latin typeface="Arial" panose="020B0604020202020204" pitchFamily="34" charset="0"/>
              </a:rPr>
              <a:t>Behold, I am standing by the spring of water. The daughters of the men of the city are coming out to draw water.</a:t>
            </a:r>
            <a:endParaRPr lang="en-ZA" sz="4400" dirty="0"/>
          </a:p>
        </p:txBody>
      </p:sp>
    </p:spTree>
    <p:extLst>
      <p:ext uri="{BB962C8B-B14F-4D97-AF65-F5344CB8AC3E}">
        <p14:creationId xmlns:p14="http://schemas.microsoft.com/office/powerpoint/2010/main" val="188116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A750-7CDC-4354-A9E2-D9A7721E92B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F2C60F9-0CFA-4BC7-A929-39FC2D1B0660}"/>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887E60A2-A712-4D3B-BC42-520AE491E0AA}"/>
              </a:ext>
            </a:extLst>
          </p:cNvPr>
          <p:cNvPicPr>
            <a:picLocks noChangeAspect="1"/>
          </p:cNvPicPr>
          <p:nvPr/>
        </p:nvPicPr>
        <p:blipFill>
          <a:blip r:embed="rId3"/>
          <a:stretch>
            <a:fillRect/>
          </a:stretch>
        </p:blipFill>
        <p:spPr>
          <a:xfrm>
            <a:off x="0" y="-318947"/>
            <a:ext cx="12192000" cy="7176947"/>
          </a:xfrm>
          <a:prstGeom prst="rect">
            <a:avLst/>
          </a:prstGeom>
        </p:spPr>
      </p:pic>
      <p:sp>
        <p:nvSpPr>
          <p:cNvPr id="7" name="TextBox 6">
            <a:extLst>
              <a:ext uri="{FF2B5EF4-FFF2-40B4-BE49-F238E27FC236}">
                <a16:creationId xmlns:a16="http://schemas.microsoft.com/office/drawing/2014/main" id="{D5F8D3EE-688F-E3B5-DCD6-DD0AD6198A57}"/>
              </a:ext>
            </a:extLst>
          </p:cNvPr>
          <p:cNvSpPr txBox="1"/>
          <p:nvPr/>
        </p:nvSpPr>
        <p:spPr>
          <a:xfrm>
            <a:off x="188257" y="1169195"/>
            <a:ext cx="6221506" cy="1938992"/>
          </a:xfrm>
          <a:prstGeom prst="rect">
            <a:avLst/>
          </a:prstGeom>
          <a:noFill/>
        </p:spPr>
        <p:txBody>
          <a:bodyPr wrap="square">
            <a:spAutoFit/>
          </a:bodyPr>
          <a:lstStyle/>
          <a:p>
            <a:r>
              <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A wife for Isaac – Genesis 24:1-61 </a:t>
            </a:r>
            <a:endParaRPr lang="en-ZA" sz="6000" dirty="0">
              <a:solidFill>
                <a:schemeClr val="bg1"/>
              </a:solidFill>
            </a:endParaRPr>
          </a:p>
        </p:txBody>
      </p:sp>
    </p:spTree>
    <p:extLst>
      <p:ext uri="{BB962C8B-B14F-4D97-AF65-F5344CB8AC3E}">
        <p14:creationId xmlns:p14="http://schemas.microsoft.com/office/powerpoint/2010/main" val="1813156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26838D-1751-4646-AF54-FAC4E40FBB81}"/>
              </a:ext>
            </a:extLst>
          </p:cNvPr>
          <p:cNvPicPr>
            <a:picLocks noChangeAspect="1"/>
          </p:cNvPicPr>
          <p:nvPr/>
        </p:nvPicPr>
        <p:blipFill>
          <a:blip r:embed="rId3"/>
          <a:stretch>
            <a:fillRect/>
          </a:stretch>
        </p:blipFill>
        <p:spPr>
          <a:xfrm>
            <a:off x="-1" y="0"/>
            <a:ext cx="13301329" cy="6858000"/>
          </a:xfrm>
          <a:prstGeom prst="rect">
            <a:avLst/>
          </a:prstGeom>
        </p:spPr>
      </p:pic>
      <p:sp>
        <p:nvSpPr>
          <p:cNvPr id="5" name="TextBox 4">
            <a:extLst>
              <a:ext uri="{FF2B5EF4-FFF2-40B4-BE49-F238E27FC236}">
                <a16:creationId xmlns:a16="http://schemas.microsoft.com/office/drawing/2014/main" id="{7C2D65FB-F92C-42CF-B248-0EA49EAB11BF}"/>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24:13</a:t>
            </a:r>
            <a:endParaRPr lang="en-ZA" sz="3200" dirty="0">
              <a:solidFill>
                <a:schemeClr val="bg1"/>
              </a:solidFill>
            </a:endParaRPr>
          </a:p>
          <a:p>
            <a:endParaRPr lang="en-IN" dirty="0"/>
          </a:p>
        </p:txBody>
      </p:sp>
    </p:spTree>
    <p:extLst>
      <p:ext uri="{BB962C8B-B14F-4D97-AF65-F5344CB8AC3E}">
        <p14:creationId xmlns:p14="http://schemas.microsoft.com/office/powerpoint/2010/main" val="102504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dirty="0">
                <a:solidFill>
                  <a:srgbClr val="121212"/>
                </a:solidFill>
                <a:effectLst/>
                <a:latin typeface="Arial" panose="020B0604020202020204" pitchFamily="34" charset="0"/>
              </a:rPr>
              <a:t> </a:t>
            </a:r>
            <a:r>
              <a:rPr lang="en-US" sz="3600" b="0" i="0" dirty="0">
                <a:solidFill>
                  <a:srgbClr val="777A7B"/>
                </a:solidFill>
                <a:effectLst/>
                <a:latin typeface="Arial" panose="020B0604020202020204" pitchFamily="34" charset="0"/>
              </a:rPr>
              <a:t>14</a:t>
            </a:r>
            <a:r>
              <a:rPr lang="en-US" sz="3600" b="0" i="0" dirty="0">
                <a:solidFill>
                  <a:srgbClr val="121212"/>
                </a:solidFill>
                <a:effectLst/>
                <a:latin typeface="Arial" panose="020B0604020202020204" pitchFamily="34" charset="0"/>
              </a:rPr>
              <a:t>Let it happen, that the young lady to whom I will say, ‘Please let down your pitcher, that I may drink,’ then she says, ‘Drink, and I will also give your camels a drink,’—let her be the one you have appointed for your servant Isaac. By this I will know that you have shown kindness to my master.”</a:t>
            </a:r>
            <a:endParaRPr lang="en-ZA" sz="3600" dirty="0"/>
          </a:p>
        </p:txBody>
      </p:sp>
    </p:spTree>
    <p:extLst>
      <p:ext uri="{BB962C8B-B14F-4D97-AF65-F5344CB8AC3E}">
        <p14:creationId xmlns:p14="http://schemas.microsoft.com/office/powerpoint/2010/main" val="498974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15C35-457A-4191-B610-E469A8B000AD}"/>
              </a:ext>
            </a:extLst>
          </p:cNvPr>
          <p:cNvPicPr>
            <a:picLocks noChangeAspect="1"/>
          </p:cNvPicPr>
          <p:nvPr/>
        </p:nvPicPr>
        <p:blipFill>
          <a:blip r:embed="rId3"/>
          <a:stretch>
            <a:fillRect/>
          </a:stretch>
        </p:blipFill>
        <p:spPr>
          <a:xfrm>
            <a:off x="0" y="0"/>
            <a:ext cx="13437973" cy="6858000"/>
          </a:xfrm>
          <a:prstGeom prst="rect">
            <a:avLst/>
          </a:prstGeom>
        </p:spPr>
      </p:pic>
      <p:sp>
        <p:nvSpPr>
          <p:cNvPr id="4" name="TextBox 3">
            <a:extLst>
              <a:ext uri="{FF2B5EF4-FFF2-40B4-BE49-F238E27FC236}">
                <a16:creationId xmlns:a16="http://schemas.microsoft.com/office/drawing/2014/main" id="{D3444A3E-C450-47BE-A080-717F10AE6B98}"/>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24:14</a:t>
            </a:r>
            <a:endParaRPr lang="en-ZA" sz="3200" dirty="0">
              <a:solidFill>
                <a:schemeClr val="bg1"/>
              </a:solidFill>
            </a:endParaRPr>
          </a:p>
          <a:p>
            <a:endParaRPr lang="en-IN" dirty="0"/>
          </a:p>
        </p:txBody>
      </p:sp>
    </p:spTree>
    <p:extLst>
      <p:ext uri="{BB962C8B-B14F-4D97-AF65-F5344CB8AC3E}">
        <p14:creationId xmlns:p14="http://schemas.microsoft.com/office/powerpoint/2010/main" val="85085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15</a:t>
            </a:r>
            <a:r>
              <a:rPr lang="en-US" sz="4400" b="0" i="0" dirty="0">
                <a:solidFill>
                  <a:srgbClr val="121212"/>
                </a:solidFill>
                <a:effectLst/>
                <a:latin typeface="Arial" panose="020B0604020202020204" pitchFamily="34" charset="0"/>
              </a:rPr>
              <a:t>Before he had finished speaking, behold, Rebekah came out, who was born to </a:t>
            </a:r>
            <a:r>
              <a:rPr lang="en-US" sz="4400" b="0" i="0" dirty="0" err="1">
                <a:solidFill>
                  <a:srgbClr val="121212"/>
                </a:solidFill>
                <a:effectLst/>
                <a:latin typeface="Arial" panose="020B0604020202020204" pitchFamily="34" charset="0"/>
              </a:rPr>
              <a:t>Bethuel</a:t>
            </a:r>
            <a:r>
              <a:rPr lang="en-US" sz="4400" b="0" i="0" dirty="0">
                <a:solidFill>
                  <a:srgbClr val="121212"/>
                </a:solidFill>
                <a:effectLst/>
                <a:latin typeface="Arial" panose="020B0604020202020204" pitchFamily="34" charset="0"/>
              </a:rPr>
              <a:t> the son of </a:t>
            </a:r>
            <a:r>
              <a:rPr lang="en-US" sz="4400" b="0" i="0" dirty="0" err="1">
                <a:solidFill>
                  <a:srgbClr val="121212"/>
                </a:solidFill>
                <a:effectLst/>
                <a:latin typeface="Arial" panose="020B0604020202020204" pitchFamily="34" charset="0"/>
              </a:rPr>
              <a:t>Milcah</a:t>
            </a:r>
            <a:r>
              <a:rPr lang="en-US" sz="4400" b="0" i="0" dirty="0">
                <a:solidFill>
                  <a:srgbClr val="121212"/>
                </a:solidFill>
                <a:effectLst/>
                <a:latin typeface="Arial" panose="020B0604020202020204" pitchFamily="34" charset="0"/>
              </a:rPr>
              <a:t>, the wife of </a:t>
            </a:r>
            <a:r>
              <a:rPr lang="en-US" sz="4400" b="0" i="0" dirty="0" err="1">
                <a:solidFill>
                  <a:srgbClr val="121212"/>
                </a:solidFill>
                <a:effectLst/>
                <a:latin typeface="Arial" panose="020B0604020202020204" pitchFamily="34" charset="0"/>
              </a:rPr>
              <a:t>Nahor</a:t>
            </a:r>
            <a:r>
              <a:rPr lang="en-US" sz="4400" b="0" i="0" dirty="0">
                <a:solidFill>
                  <a:srgbClr val="121212"/>
                </a:solidFill>
                <a:effectLst/>
                <a:latin typeface="Arial" panose="020B0604020202020204" pitchFamily="34" charset="0"/>
              </a:rPr>
              <a:t>, Abraham’s brother, with her pitcher on her shoulder. </a:t>
            </a:r>
            <a:endParaRPr lang="en-ZA" sz="4400" dirty="0"/>
          </a:p>
        </p:txBody>
      </p:sp>
    </p:spTree>
    <p:extLst>
      <p:ext uri="{BB962C8B-B14F-4D97-AF65-F5344CB8AC3E}">
        <p14:creationId xmlns:p14="http://schemas.microsoft.com/office/powerpoint/2010/main" val="3194862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8F423B-EF10-45D1-81C3-F20E0C6DDBDB}"/>
              </a:ext>
            </a:extLst>
          </p:cNvPr>
          <p:cNvPicPr>
            <a:picLocks noChangeAspect="1"/>
          </p:cNvPicPr>
          <p:nvPr/>
        </p:nvPicPr>
        <p:blipFill>
          <a:blip r:embed="rId3"/>
          <a:stretch>
            <a:fillRect/>
          </a:stretch>
        </p:blipFill>
        <p:spPr>
          <a:xfrm>
            <a:off x="-3773687" y="-835794"/>
            <a:ext cx="15965687" cy="7962735"/>
          </a:xfrm>
          <a:prstGeom prst="rect">
            <a:avLst/>
          </a:prstGeom>
        </p:spPr>
      </p:pic>
      <p:sp>
        <p:nvSpPr>
          <p:cNvPr id="4" name="TextBox 3">
            <a:extLst>
              <a:ext uri="{FF2B5EF4-FFF2-40B4-BE49-F238E27FC236}">
                <a16:creationId xmlns:a16="http://schemas.microsoft.com/office/drawing/2014/main" id="{D315363E-ADEA-4F48-95DF-2829DB2ACB1A}"/>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24:15</a:t>
            </a:r>
            <a:endParaRPr lang="en-ZA" sz="3200" dirty="0">
              <a:solidFill>
                <a:schemeClr val="bg1"/>
              </a:solidFill>
            </a:endParaRPr>
          </a:p>
          <a:p>
            <a:endParaRPr lang="en-IN" dirty="0"/>
          </a:p>
        </p:txBody>
      </p:sp>
    </p:spTree>
    <p:extLst>
      <p:ext uri="{BB962C8B-B14F-4D97-AF65-F5344CB8AC3E}">
        <p14:creationId xmlns:p14="http://schemas.microsoft.com/office/powerpoint/2010/main" val="642860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16</a:t>
            </a:r>
            <a:r>
              <a:rPr lang="en-US" sz="3600" b="0" i="0" dirty="0">
                <a:solidFill>
                  <a:srgbClr val="121212"/>
                </a:solidFill>
                <a:effectLst/>
                <a:latin typeface="Arial" panose="020B0604020202020204" pitchFamily="34" charset="0"/>
              </a:rPr>
              <a:t>The young lady was very beautiful to look at, a virgin. No man had known her. She went down to the spring, filled her pitcher, and came up.</a:t>
            </a:r>
            <a:endParaRPr lang="en-ZA" sz="3600" dirty="0"/>
          </a:p>
        </p:txBody>
      </p:sp>
    </p:spTree>
    <p:extLst>
      <p:ext uri="{BB962C8B-B14F-4D97-AF65-F5344CB8AC3E}">
        <p14:creationId xmlns:p14="http://schemas.microsoft.com/office/powerpoint/2010/main" val="4082430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F2BE63-3853-4BF6-B590-9C4C6F42754B}"/>
              </a:ext>
            </a:extLst>
          </p:cNvPr>
          <p:cNvPicPr>
            <a:picLocks noChangeAspect="1"/>
          </p:cNvPicPr>
          <p:nvPr/>
        </p:nvPicPr>
        <p:blipFill>
          <a:blip r:embed="rId3"/>
          <a:stretch>
            <a:fillRect/>
          </a:stretch>
        </p:blipFill>
        <p:spPr>
          <a:xfrm>
            <a:off x="-1283368" y="0"/>
            <a:ext cx="13475368" cy="6858000"/>
          </a:xfrm>
          <a:prstGeom prst="rect">
            <a:avLst/>
          </a:prstGeom>
        </p:spPr>
      </p:pic>
      <p:sp>
        <p:nvSpPr>
          <p:cNvPr id="4" name="TextBox 3">
            <a:extLst>
              <a:ext uri="{FF2B5EF4-FFF2-40B4-BE49-F238E27FC236}">
                <a16:creationId xmlns:a16="http://schemas.microsoft.com/office/drawing/2014/main" id="{6CD05EB1-5E8F-43D4-AF75-2AB902019215}"/>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24:16</a:t>
            </a:r>
            <a:endParaRPr lang="en-ZA" sz="3200" dirty="0">
              <a:solidFill>
                <a:schemeClr val="bg1"/>
              </a:solidFill>
            </a:endParaRPr>
          </a:p>
          <a:p>
            <a:endParaRPr lang="en-IN" dirty="0"/>
          </a:p>
        </p:txBody>
      </p:sp>
    </p:spTree>
    <p:extLst>
      <p:ext uri="{BB962C8B-B14F-4D97-AF65-F5344CB8AC3E}">
        <p14:creationId xmlns:p14="http://schemas.microsoft.com/office/powerpoint/2010/main" val="759143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17</a:t>
            </a:r>
            <a:r>
              <a:rPr lang="en-US" sz="4000" b="0" i="0" dirty="0">
                <a:solidFill>
                  <a:srgbClr val="121212"/>
                </a:solidFill>
                <a:effectLst/>
                <a:latin typeface="Arial" panose="020B0604020202020204" pitchFamily="34" charset="0"/>
              </a:rPr>
              <a:t>The servant ran to meet her, and said, “Please give me a drink, a little water from your pitcher.”</a:t>
            </a:r>
            <a:endParaRPr lang="en-ZA" sz="4000" dirty="0"/>
          </a:p>
        </p:txBody>
      </p:sp>
    </p:spTree>
    <p:extLst>
      <p:ext uri="{BB962C8B-B14F-4D97-AF65-F5344CB8AC3E}">
        <p14:creationId xmlns:p14="http://schemas.microsoft.com/office/powerpoint/2010/main" val="3366918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76AEE8-F0FA-4C67-84D8-9004CA70DD85}"/>
              </a:ext>
            </a:extLst>
          </p:cNvPr>
          <p:cNvPicPr>
            <a:picLocks noChangeAspect="1"/>
          </p:cNvPicPr>
          <p:nvPr/>
        </p:nvPicPr>
        <p:blipFill>
          <a:blip r:embed="rId3"/>
          <a:stretch>
            <a:fillRect/>
          </a:stretch>
        </p:blipFill>
        <p:spPr>
          <a:xfrm>
            <a:off x="0" y="0"/>
            <a:ext cx="12327571" cy="6858000"/>
          </a:xfrm>
          <a:prstGeom prst="rect">
            <a:avLst/>
          </a:prstGeom>
        </p:spPr>
      </p:pic>
      <p:sp>
        <p:nvSpPr>
          <p:cNvPr id="4" name="TextBox 3">
            <a:extLst>
              <a:ext uri="{FF2B5EF4-FFF2-40B4-BE49-F238E27FC236}">
                <a16:creationId xmlns:a16="http://schemas.microsoft.com/office/drawing/2014/main" id="{89C96154-128D-4AE0-BF55-85D780C59290}"/>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24:17</a:t>
            </a:r>
            <a:endParaRPr lang="en-ZA" sz="3200" dirty="0">
              <a:solidFill>
                <a:schemeClr val="bg1"/>
              </a:solidFill>
            </a:endParaRPr>
          </a:p>
          <a:p>
            <a:endParaRPr lang="en-IN" dirty="0"/>
          </a:p>
        </p:txBody>
      </p:sp>
    </p:spTree>
    <p:extLst>
      <p:ext uri="{BB962C8B-B14F-4D97-AF65-F5344CB8AC3E}">
        <p14:creationId xmlns:p14="http://schemas.microsoft.com/office/powerpoint/2010/main" val="1195130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18</a:t>
            </a:r>
            <a:r>
              <a:rPr lang="en-US" sz="3600" b="0" i="0" dirty="0">
                <a:solidFill>
                  <a:srgbClr val="121212"/>
                </a:solidFill>
                <a:effectLst/>
                <a:latin typeface="Arial" panose="020B0604020202020204" pitchFamily="34" charset="0"/>
              </a:rPr>
              <a:t>She said, “Drink, my lord.” She hurried, and let down her pitcher on her hand, and gave him a drink.</a:t>
            </a:r>
            <a:endParaRPr lang="en-ZA" sz="3600" dirty="0"/>
          </a:p>
        </p:txBody>
      </p:sp>
    </p:spTree>
    <p:extLst>
      <p:ext uri="{BB962C8B-B14F-4D97-AF65-F5344CB8AC3E}">
        <p14:creationId xmlns:p14="http://schemas.microsoft.com/office/powerpoint/2010/main" val="378522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ZA" sz="4800" dirty="0">
                <a:effectLst/>
                <a:latin typeface="Calibri" panose="020F0502020204030204" pitchFamily="34" charset="0"/>
                <a:ea typeface="Calibri" panose="020F0502020204030204" pitchFamily="34" charset="0"/>
                <a:cs typeface="Microsoft Himalaya" panose="01010100010101010101" pitchFamily="2" charset="0"/>
              </a:rPr>
              <a:t>A wife for Isaac – Genesis 24:1-61 </a:t>
            </a:r>
            <a:endParaRPr lang="en-ZA" sz="4800" dirty="0"/>
          </a:p>
        </p:txBody>
      </p:sp>
    </p:spTree>
    <p:extLst>
      <p:ext uri="{BB962C8B-B14F-4D97-AF65-F5344CB8AC3E}">
        <p14:creationId xmlns:p14="http://schemas.microsoft.com/office/powerpoint/2010/main" val="45476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3F8161-100D-4C07-855E-D4F1A6E327FE}"/>
              </a:ext>
            </a:extLst>
          </p:cNvPr>
          <p:cNvPicPr>
            <a:picLocks noChangeAspect="1"/>
          </p:cNvPicPr>
          <p:nvPr/>
        </p:nvPicPr>
        <p:blipFill>
          <a:blip r:embed="rId3"/>
          <a:stretch>
            <a:fillRect/>
          </a:stretch>
        </p:blipFill>
        <p:spPr>
          <a:xfrm>
            <a:off x="0" y="0"/>
            <a:ext cx="12192000" cy="7147034"/>
          </a:xfrm>
          <a:prstGeom prst="rect">
            <a:avLst/>
          </a:prstGeom>
        </p:spPr>
      </p:pic>
      <p:sp>
        <p:nvSpPr>
          <p:cNvPr id="4" name="TextBox 3">
            <a:extLst>
              <a:ext uri="{FF2B5EF4-FFF2-40B4-BE49-F238E27FC236}">
                <a16:creationId xmlns:a16="http://schemas.microsoft.com/office/drawing/2014/main" id="{932057C0-3D01-410B-9876-1DF40D6189DE}"/>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24:18</a:t>
            </a:r>
            <a:endParaRPr lang="en-ZA" sz="3200" dirty="0">
              <a:solidFill>
                <a:schemeClr val="bg1"/>
              </a:solidFill>
            </a:endParaRPr>
          </a:p>
          <a:p>
            <a:endParaRPr lang="en-IN" dirty="0"/>
          </a:p>
        </p:txBody>
      </p:sp>
    </p:spTree>
    <p:extLst>
      <p:ext uri="{BB962C8B-B14F-4D97-AF65-F5344CB8AC3E}">
        <p14:creationId xmlns:p14="http://schemas.microsoft.com/office/powerpoint/2010/main" val="2563416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19</a:t>
            </a:r>
            <a:r>
              <a:rPr lang="en-US" sz="4000" b="0" i="0" dirty="0">
                <a:solidFill>
                  <a:srgbClr val="121212"/>
                </a:solidFill>
                <a:effectLst/>
                <a:latin typeface="Arial" panose="020B0604020202020204" pitchFamily="34" charset="0"/>
              </a:rPr>
              <a:t>When she had finished giving him a drink, she said, “I will also draw for your camels, until they have finished drinking.” </a:t>
            </a:r>
            <a:endParaRPr lang="en-ZA" sz="4000" dirty="0"/>
          </a:p>
        </p:txBody>
      </p:sp>
    </p:spTree>
    <p:extLst>
      <p:ext uri="{BB962C8B-B14F-4D97-AF65-F5344CB8AC3E}">
        <p14:creationId xmlns:p14="http://schemas.microsoft.com/office/powerpoint/2010/main" val="243150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ACF4D4-FA3E-4F1F-A6C6-1692739CC068}"/>
              </a:ext>
            </a:extLst>
          </p:cNvPr>
          <p:cNvPicPr>
            <a:picLocks noChangeAspect="1"/>
          </p:cNvPicPr>
          <p:nvPr/>
        </p:nvPicPr>
        <p:blipFill>
          <a:blip r:embed="rId3"/>
          <a:stretch>
            <a:fillRect/>
          </a:stretch>
        </p:blipFill>
        <p:spPr>
          <a:xfrm>
            <a:off x="0" y="0"/>
            <a:ext cx="12297641" cy="6858000"/>
          </a:xfrm>
          <a:prstGeom prst="rect">
            <a:avLst/>
          </a:prstGeom>
        </p:spPr>
      </p:pic>
      <p:sp>
        <p:nvSpPr>
          <p:cNvPr id="4" name="TextBox 3">
            <a:extLst>
              <a:ext uri="{FF2B5EF4-FFF2-40B4-BE49-F238E27FC236}">
                <a16:creationId xmlns:a16="http://schemas.microsoft.com/office/drawing/2014/main" id="{B7727646-4049-471C-8D11-01A87270C852}"/>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24:19</a:t>
            </a:r>
            <a:endParaRPr lang="en-ZA" sz="3200" dirty="0">
              <a:solidFill>
                <a:schemeClr val="bg1"/>
              </a:solidFill>
            </a:endParaRPr>
          </a:p>
          <a:p>
            <a:endParaRPr lang="en-IN" dirty="0"/>
          </a:p>
        </p:txBody>
      </p:sp>
    </p:spTree>
    <p:extLst>
      <p:ext uri="{BB962C8B-B14F-4D97-AF65-F5344CB8AC3E}">
        <p14:creationId xmlns:p14="http://schemas.microsoft.com/office/powerpoint/2010/main" val="3479452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20</a:t>
            </a:r>
            <a:r>
              <a:rPr lang="en-US" sz="3600" b="0" i="0" dirty="0">
                <a:solidFill>
                  <a:srgbClr val="121212"/>
                </a:solidFill>
                <a:effectLst/>
                <a:latin typeface="Arial" panose="020B0604020202020204" pitchFamily="34" charset="0"/>
              </a:rPr>
              <a:t>She hurried, and emptied her pitcher into the trough, and ran again to the well to draw, and drew for all his camels.</a:t>
            </a:r>
            <a:endParaRPr lang="en-ZA" sz="3600" dirty="0"/>
          </a:p>
        </p:txBody>
      </p:sp>
    </p:spTree>
    <p:extLst>
      <p:ext uri="{BB962C8B-B14F-4D97-AF65-F5344CB8AC3E}">
        <p14:creationId xmlns:p14="http://schemas.microsoft.com/office/powerpoint/2010/main" val="2160687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7B7B9E-1EE4-4740-8BED-597672D50557}"/>
              </a:ext>
            </a:extLst>
          </p:cNvPr>
          <p:cNvPicPr>
            <a:picLocks noChangeAspect="1"/>
          </p:cNvPicPr>
          <p:nvPr/>
        </p:nvPicPr>
        <p:blipFill>
          <a:blip r:embed="rId3"/>
          <a:stretch>
            <a:fillRect/>
          </a:stretch>
        </p:blipFill>
        <p:spPr>
          <a:xfrm>
            <a:off x="-982030" y="0"/>
            <a:ext cx="13174030" cy="6858000"/>
          </a:xfrm>
          <a:prstGeom prst="rect">
            <a:avLst/>
          </a:prstGeom>
        </p:spPr>
      </p:pic>
      <p:sp>
        <p:nvSpPr>
          <p:cNvPr id="4" name="TextBox 3">
            <a:extLst>
              <a:ext uri="{FF2B5EF4-FFF2-40B4-BE49-F238E27FC236}">
                <a16:creationId xmlns:a16="http://schemas.microsoft.com/office/drawing/2014/main" id="{90547833-D1B8-4B13-B6D4-B6B451BB0AC2}"/>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24:20</a:t>
            </a:r>
            <a:endParaRPr lang="en-ZA" sz="3200" dirty="0">
              <a:solidFill>
                <a:schemeClr val="bg1"/>
              </a:solidFill>
            </a:endParaRPr>
          </a:p>
          <a:p>
            <a:endParaRPr lang="en-IN" dirty="0"/>
          </a:p>
        </p:txBody>
      </p:sp>
    </p:spTree>
    <p:extLst>
      <p:ext uri="{BB962C8B-B14F-4D97-AF65-F5344CB8AC3E}">
        <p14:creationId xmlns:p14="http://schemas.microsoft.com/office/powerpoint/2010/main" val="844163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22</a:t>
            </a:r>
            <a:r>
              <a:rPr lang="en-US" sz="4000" b="0" i="0" dirty="0">
                <a:solidFill>
                  <a:srgbClr val="121212"/>
                </a:solidFill>
                <a:effectLst/>
                <a:latin typeface="Arial" panose="020B0604020202020204" pitchFamily="34" charset="0"/>
              </a:rPr>
              <a:t>As the camels had done drinking, the man took a golden ring of half a shekel weight, and two bracelets for her hands of ten shekels weight of gold,</a:t>
            </a:r>
            <a:endParaRPr lang="en-ZA" sz="4000" dirty="0"/>
          </a:p>
        </p:txBody>
      </p:sp>
    </p:spTree>
    <p:extLst>
      <p:ext uri="{BB962C8B-B14F-4D97-AF65-F5344CB8AC3E}">
        <p14:creationId xmlns:p14="http://schemas.microsoft.com/office/powerpoint/2010/main" val="3768220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3CB5A-8541-4FE1-85F8-D80CC967444B}"/>
              </a:ext>
            </a:extLst>
          </p:cNvPr>
          <p:cNvPicPr>
            <a:picLocks noChangeAspect="1"/>
          </p:cNvPicPr>
          <p:nvPr/>
        </p:nvPicPr>
        <p:blipFill>
          <a:blip r:embed="rId3"/>
          <a:stretch>
            <a:fillRect/>
          </a:stretch>
        </p:blipFill>
        <p:spPr>
          <a:xfrm>
            <a:off x="-288106" y="0"/>
            <a:ext cx="12480106" cy="6858000"/>
          </a:xfrm>
          <a:prstGeom prst="rect">
            <a:avLst/>
          </a:prstGeom>
        </p:spPr>
      </p:pic>
      <p:sp>
        <p:nvSpPr>
          <p:cNvPr id="4" name="TextBox 3">
            <a:extLst>
              <a:ext uri="{FF2B5EF4-FFF2-40B4-BE49-F238E27FC236}">
                <a16:creationId xmlns:a16="http://schemas.microsoft.com/office/drawing/2014/main" id="{28C58449-82A7-4B82-9E62-1E2E7A951C5B}"/>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24:22</a:t>
            </a:r>
            <a:endParaRPr lang="en-ZA" sz="3200" dirty="0">
              <a:solidFill>
                <a:schemeClr val="bg1"/>
              </a:solidFill>
            </a:endParaRPr>
          </a:p>
          <a:p>
            <a:endParaRPr lang="en-IN" dirty="0"/>
          </a:p>
        </p:txBody>
      </p:sp>
    </p:spTree>
    <p:extLst>
      <p:ext uri="{BB962C8B-B14F-4D97-AF65-F5344CB8AC3E}">
        <p14:creationId xmlns:p14="http://schemas.microsoft.com/office/powerpoint/2010/main" val="1460331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800" b="0" i="0" dirty="0">
                <a:solidFill>
                  <a:srgbClr val="777A7B"/>
                </a:solidFill>
                <a:effectLst/>
                <a:latin typeface="Arial" panose="020B0604020202020204" pitchFamily="34" charset="0"/>
              </a:rPr>
              <a:t>23</a:t>
            </a:r>
            <a:r>
              <a:rPr lang="en-US" sz="4800" b="0" i="0" dirty="0">
                <a:solidFill>
                  <a:srgbClr val="121212"/>
                </a:solidFill>
                <a:effectLst/>
                <a:latin typeface="Arial" panose="020B0604020202020204" pitchFamily="34" charset="0"/>
              </a:rPr>
              <a:t>and said, “Whose daughter are you? Please tell me. Is there room in your father’s house for us to stay?”</a:t>
            </a:r>
            <a:endParaRPr lang="en-ZA" sz="4800" dirty="0"/>
          </a:p>
        </p:txBody>
      </p:sp>
    </p:spTree>
    <p:extLst>
      <p:ext uri="{BB962C8B-B14F-4D97-AF65-F5344CB8AC3E}">
        <p14:creationId xmlns:p14="http://schemas.microsoft.com/office/powerpoint/2010/main" val="1321182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8161A2-9826-4E6C-B68A-8858E217CE51}"/>
              </a:ext>
            </a:extLst>
          </p:cNvPr>
          <p:cNvPicPr>
            <a:picLocks noChangeAspect="1"/>
          </p:cNvPicPr>
          <p:nvPr/>
        </p:nvPicPr>
        <p:blipFill>
          <a:blip r:embed="rId3"/>
          <a:stretch>
            <a:fillRect/>
          </a:stretch>
        </p:blipFill>
        <p:spPr>
          <a:xfrm>
            <a:off x="-674712" y="0"/>
            <a:ext cx="12866712" cy="6858000"/>
          </a:xfrm>
          <a:prstGeom prst="rect">
            <a:avLst/>
          </a:prstGeom>
        </p:spPr>
      </p:pic>
      <p:sp>
        <p:nvSpPr>
          <p:cNvPr id="5" name="TextBox 4">
            <a:extLst>
              <a:ext uri="{FF2B5EF4-FFF2-40B4-BE49-F238E27FC236}">
                <a16:creationId xmlns:a16="http://schemas.microsoft.com/office/drawing/2014/main" id="{113B962C-BFA0-49F2-9CE7-D7C296D7C50D}"/>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24:23</a:t>
            </a:r>
            <a:endParaRPr lang="en-ZA" sz="3200" dirty="0">
              <a:solidFill>
                <a:schemeClr val="bg1"/>
              </a:solidFill>
            </a:endParaRPr>
          </a:p>
          <a:p>
            <a:endParaRPr lang="en-IN" dirty="0"/>
          </a:p>
        </p:txBody>
      </p:sp>
    </p:spTree>
    <p:extLst>
      <p:ext uri="{BB962C8B-B14F-4D97-AF65-F5344CB8AC3E}">
        <p14:creationId xmlns:p14="http://schemas.microsoft.com/office/powerpoint/2010/main" val="4072633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24</a:t>
            </a:r>
            <a:r>
              <a:rPr lang="en-US" sz="4400" b="0" i="0" dirty="0">
                <a:solidFill>
                  <a:srgbClr val="121212"/>
                </a:solidFill>
                <a:effectLst/>
                <a:latin typeface="Arial" panose="020B0604020202020204" pitchFamily="34" charset="0"/>
              </a:rPr>
              <a:t>She said to him, “I am the daughter of </a:t>
            </a:r>
            <a:r>
              <a:rPr lang="en-US" sz="4400" b="0" i="0" dirty="0" err="1">
                <a:solidFill>
                  <a:srgbClr val="121212"/>
                </a:solidFill>
                <a:effectLst/>
                <a:latin typeface="Arial" panose="020B0604020202020204" pitchFamily="34" charset="0"/>
              </a:rPr>
              <a:t>Bethuel</a:t>
            </a:r>
            <a:r>
              <a:rPr lang="en-US" sz="4400" b="0" i="0" dirty="0">
                <a:solidFill>
                  <a:srgbClr val="121212"/>
                </a:solidFill>
                <a:effectLst/>
                <a:latin typeface="Arial" panose="020B0604020202020204" pitchFamily="34" charset="0"/>
              </a:rPr>
              <a:t> the son of </a:t>
            </a:r>
            <a:r>
              <a:rPr lang="en-US" sz="4400" b="0" i="0" dirty="0" err="1">
                <a:solidFill>
                  <a:srgbClr val="121212"/>
                </a:solidFill>
                <a:effectLst/>
                <a:latin typeface="Arial" panose="020B0604020202020204" pitchFamily="34" charset="0"/>
              </a:rPr>
              <a:t>Milcah</a:t>
            </a:r>
            <a:r>
              <a:rPr lang="en-US" sz="4400" b="0" i="0" dirty="0">
                <a:solidFill>
                  <a:srgbClr val="121212"/>
                </a:solidFill>
                <a:effectLst/>
                <a:latin typeface="Arial" panose="020B0604020202020204" pitchFamily="34" charset="0"/>
              </a:rPr>
              <a:t>, whom she bore to </a:t>
            </a:r>
            <a:r>
              <a:rPr lang="en-US" sz="4400" b="0" i="0" dirty="0" err="1">
                <a:solidFill>
                  <a:srgbClr val="121212"/>
                </a:solidFill>
                <a:effectLst/>
                <a:latin typeface="Arial" panose="020B0604020202020204" pitchFamily="34" charset="0"/>
              </a:rPr>
              <a:t>Nahor</a:t>
            </a:r>
            <a:r>
              <a:rPr lang="en-US" sz="4400" b="0" i="0" dirty="0">
                <a:solidFill>
                  <a:srgbClr val="121212"/>
                </a:solidFill>
                <a:effectLst/>
                <a:latin typeface="Arial" panose="020B0604020202020204" pitchFamily="34" charset="0"/>
              </a:rPr>
              <a:t>.”</a:t>
            </a:r>
            <a:endParaRPr lang="en-ZA" sz="4400" dirty="0"/>
          </a:p>
        </p:txBody>
      </p:sp>
    </p:spTree>
    <p:extLst>
      <p:ext uri="{BB962C8B-B14F-4D97-AF65-F5344CB8AC3E}">
        <p14:creationId xmlns:p14="http://schemas.microsoft.com/office/powerpoint/2010/main" val="240223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CD561C-99B7-4573-A74B-038BAE3D259E}"/>
              </a:ext>
            </a:extLst>
          </p:cNvPr>
          <p:cNvPicPr>
            <a:picLocks noChangeAspect="1"/>
          </p:cNvPicPr>
          <p:nvPr/>
        </p:nvPicPr>
        <p:blipFill>
          <a:blip r:embed="rId3"/>
          <a:stretch>
            <a:fillRect/>
          </a:stretch>
        </p:blipFill>
        <p:spPr>
          <a:xfrm>
            <a:off x="0" y="-318947"/>
            <a:ext cx="12192000" cy="7176947"/>
          </a:xfrm>
          <a:prstGeom prst="rect">
            <a:avLst/>
          </a:prstGeom>
        </p:spPr>
      </p:pic>
      <p:sp>
        <p:nvSpPr>
          <p:cNvPr id="2" name="TextBox 1">
            <a:extLst>
              <a:ext uri="{FF2B5EF4-FFF2-40B4-BE49-F238E27FC236}">
                <a16:creationId xmlns:a16="http://schemas.microsoft.com/office/drawing/2014/main" id="{B3D5DB64-8D98-5990-3B0B-728412CB6EB8}"/>
              </a:ext>
            </a:extLst>
          </p:cNvPr>
          <p:cNvSpPr txBox="1"/>
          <p:nvPr/>
        </p:nvSpPr>
        <p:spPr>
          <a:xfrm>
            <a:off x="188257" y="1169195"/>
            <a:ext cx="6221506" cy="1938992"/>
          </a:xfrm>
          <a:prstGeom prst="rect">
            <a:avLst/>
          </a:prstGeom>
          <a:noFill/>
        </p:spPr>
        <p:txBody>
          <a:bodyPr wrap="square">
            <a:spAutoFit/>
          </a:bodyPr>
          <a:lstStyle/>
          <a:p>
            <a:r>
              <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A wife for Isaac – Genesis 24:1-61 </a:t>
            </a:r>
            <a:endParaRPr lang="en-ZA" sz="6000" dirty="0">
              <a:solidFill>
                <a:schemeClr val="bg1"/>
              </a:solidFill>
            </a:endParaRPr>
          </a:p>
        </p:txBody>
      </p:sp>
    </p:spTree>
    <p:extLst>
      <p:ext uri="{BB962C8B-B14F-4D97-AF65-F5344CB8AC3E}">
        <p14:creationId xmlns:p14="http://schemas.microsoft.com/office/powerpoint/2010/main" val="2265216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A07C7C-EB4E-46C8-AEF2-CA136B9CE1B4}"/>
              </a:ext>
            </a:extLst>
          </p:cNvPr>
          <p:cNvPicPr>
            <a:picLocks noChangeAspect="1"/>
          </p:cNvPicPr>
          <p:nvPr/>
        </p:nvPicPr>
        <p:blipFill>
          <a:blip r:embed="rId3"/>
          <a:stretch>
            <a:fillRect/>
          </a:stretch>
        </p:blipFill>
        <p:spPr>
          <a:xfrm>
            <a:off x="0" y="0"/>
            <a:ext cx="12211466" cy="7279341"/>
          </a:xfrm>
          <a:prstGeom prst="rect">
            <a:avLst/>
          </a:prstGeom>
        </p:spPr>
      </p:pic>
      <p:sp>
        <p:nvSpPr>
          <p:cNvPr id="5" name="TextBox 4">
            <a:extLst>
              <a:ext uri="{FF2B5EF4-FFF2-40B4-BE49-F238E27FC236}">
                <a16:creationId xmlns:a16="http://schemas.microsoft.com/office/drawing/2014/main" id="{2A19998B-A311-4F39-926F-C015C7C33689}"/>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24:24</a:t>
            </a:r>
            <a:endParaRPr lang="en-ZA" sz="3200" dirty="0">
              <a:solidFill>
                <a:schemeClr val="bg1"/>
              </a:solidFill>
            </a:endParaRPr>
          </a:p>
          <a:p>
            <a:endParaRPr lang="en-IN" dirty="0"/>
          </a:p>
        </p:txBody>
      </p:sp>
    </p:spTree>
    <p:extLst>
      <p:ext uri="{BB962C8B-B14F-4D97-AF65-F5344CB8AC3E}">
        <p14:creationId xmlns:p14="http://schemas.microsoft.com/office/powerpoint/2010/main" val="231717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25</a:t>
            </a:r>
            <a:r>
              <a:rPr lang="en-US" sz="4000" b="0" i="0" dirty="0">
                <a:solidFill>
                  <a:srgbClr val="121212"/>
                </a:solidFill>
                <a:effectLst/>
                <a:latin typeface="Arial" panose="020B0604020202020204" pitchFamily="34" charset="0"/>
              </a:rPr>
              <a:t>She said moreover to him, “We have both straw and feed enough, and room to lodge in.”</a:t>
            </a:r>
            <a:endParaRPr lang="en-ZA" sz="4000" dirty="0"/>
          </a:p>
        </p:txBody>
      </p:sp>
    </p:spTree>
    <p:extLst>
      <p:ext uri="{BB962C8B-B14F-4D97-AF65-F5344CB8AC3E}">
        <p14:creationId xmlns:p14="http://schemas.microsoft.com/office/powerpoint/2010/main" val="371370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E03F94-F369-4BED-8A48-300FDA313DAE}"/>
              </a:ext>
            </a:extLst>
          </p:cNvPr>
          <p:cNvPicPr>
            <a:picLocks noChangeAspect="1"/>
          </p:cNvPicPr>
          <p:nvPr/>
        </p:nvPicPr>
        <p:blipFill>
          <a:blip r:embed="rId3"/>
          <a:stretch>
            <a:fillRect/>
          </a:stretch>
        </p:blipFill>
        <p:spPr>
          <a:xfrm>
            <a:off x="0" y="0"/>
            <a:ext cx="12759705" cy="6858000"/>
          </a:xfrm>
          <a:prstGeom prst="rect">
            <a:avLst/>
          </a:prstGeom>
        </p:spPr>
      </p:pic>
      <p:sp>
        <p:nvSpPr>
          <p:cNvPr id="4" name="TextBox 3">
            <a:extLst>
              <a:ext uri="{FF2B5EF4-FFF2-40B4-BE49-F238E27FC236}">
                <a16:creationId xmlns:a16="http://schemas.microsoft.com/office/drawing/2014/main" id="{304FDB78-412A-4B97-91F2-0A4FE032AECB}"/>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24:25</a:t>
            </a:r>
            <a:endParaRPr lang="en-ZA" sz="3200" dirty="0">
              <a:solidFill>
                <a:schemeClr val="bg1"/>
              </a:solidFill>
            </a:endParaRPr>
          </a:p>
          <a:p>
            <a:endParaRPr lang="en-IN" dirty="0"/>
          </a:p>
        </p:txBody>
      </p:sp>
    </p:spTree>
    <p:extLst>
      <p:ext uri="{BB962C8B-B14F-4D97-AF65-F5344CB8AC3E}">
        <p14:creationId xmlns:p14="http://schemas.microsoft.com/office/powerpoint/2010/main" val="810186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26</a:t>
            </a:r>
            <a:r>
              <a:rPr lang="en-US" sz="3600" b="0" i="0" dirty="0">
                <a:solidFill>
                  <a:srgbClr val="121212"/>
                </a:solidFill>
                <a:effectLst/>
                <a:latin typeface="Arial" panose="020B0604020202020204" pitchFamily="34" charset="0"/>
              </a:rPr>
              <a:t>The man bowed his head, and worshiped Yahweh. </a:t>
            </a:r>
            <a:r>
              <a:rPr lang="en-US" sz="3600" b="0" i="0" dirty="0">
                <a:solidFill>
                  <a:srgbClr val="777A7B"/>
                </a:solidFill>
                <a:effectLst/>
                <a:latin typeface="Arial" panose="020B0604020202020204" pitchFamily="34" charset="0"/>
              </a:rPr>
              <a:t>27</a:t>
            </a:r>
            <a:r>
              <a:rPr lang="en-US" sz="3600" b="0" i="0" dirty="0">
                <a:solidFill>
                  <a:srgbClr val="121212"/>
                </a:solidFill>
                <a:effectLst/>
                <a:latin typeface="Arial" panose="020B0604020202020204" pitchFamily="34" charset="0"/>
              </a:rPr>
              <a:t>He said, “Blessed be Yahweh, the God of my master Abraham, who has not forsaken his loving kindness and his truth toward my master. As for me, Yahweh has led me on the way to the house of my master’s relatives.”</a:t>
            </a:r>
            <a:endParaRPr lang="en-ZA" sz="3600" dirty="0"/>
          </a:p>
        </p:txBody>
      </p:sp>
    </p:spTree>
    <p:extLst>
      <p:ext uri="{BB962C8B-B14F-4D97-AF65-F5344CB8AC3E}">
        <p14:creationId xmlns:p14="http://schemas.microsoft.com/office/powerpoint/2010/main" val="2560419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764EE-45DD-4FF5-873F-7D4133A4A011}"/>
              </a:ext>
            </a:extLst>
          </p:cNvPr>
          <p:cNvPicPr>
            <a:picLocks noChangeAspect="1"/>
          </p:cNvPicPr>
          <p:nvPr/>
        </p:nvPicPr>
        <p:blipFill>
          <a:blip r:embed="rId3"/>
          <a:stretch>
            <a:fillRect/>
          </a:stretch>
        </p:blipFill>
        <p:spPr>
          <a:xfrm>
            <a:off x="0" y="0"/>
            <a:ext cx="13397345" cy="6858000"/>
          </a:xfrm>
          <a:prstGeom prst="rect">
            <a:avLst/>
          </a:prstGeom>
        </p:spPr>
      </p:pic>
      <p:sp>
        <p:nvSpPr>
          <p:cNvPr id="4" name="TextBox 3">
            <a:extLst>
              <a:ext uri="{FF2B5EF4-FFF2-40B4-BE49-F238E27FC236}">
                <a16:creationId xmlns:a16="http://schemas.microsoft.com/office/drawing/2014/main" id="{C821306A-0567-4FDF-9F56-A5ECCB3B5CB0}"/>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24:26</a:t>
            </a:r>
            <a:endParaRPr lang="en-ZA" sz="3200" dirty="0">
              <a:solidFill>
                <a:schemeClr val="bg1"/>
              </a:solidFill>
            </a:endParaRPr>
          </a:p>
          <a:p>
            <a:endParaRPr lang="en-IN" dirty="0"/>
          </a:p>
        </p:txBody>
      </p:sp>
    </p:spTree>
    <p:extLst>
      <p:ext uri="{BB962C8B-B14F-4D97-AF65-F5344CB8AC3E}">
        <p14:creationId xmlns:p14="http://schemas.microsoft.com/office/powerpoint/2010/main" val="4053407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28</a:t>
            </a:r>
            <a:r>
              <a:rPr lang="en-US" sz="4400" b="0" i="0" dirty="0">
                <a:solidFill>
                  <a:srgbClr val="121212"/>
                </a:solidFill>
                <a:effectLst/>
                <a:latin typeface="Arial" panose="020B0604020202020204" pitchFamily="34" charset="0"/>
              </a:rPr>
              <a:t>The young lady ran, and told her mother’s house about these words. </a:t>
            </a:r>
            <a:endParaRPr lang="en-ZA" sz="4400" dirty="0"/>
          </a:p>
        </p:txBody>
      </p:sp>
    </p:spTree>
    <p:extLst>
      <p:ext uri="{BB962C8B-B14F-4D97-AF65-F5344CB8AC3E}">
        <p14:creationId xmlns:p14="http://schemas.microsoft.com/office/powerpoint/2010/main" val="3757854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CFFC5-B55C-4CCF-AEB7-A7EC9774D90E}"/>
              </a:ext>
            </a:extLst>
          </p:cNvPr>
          <p:cNvPicPr>
            <a:picLocks noChangeAspect="1"/>
          </p:cNvPicPr>
          <p:nvPr/>
        </p:nvPicPr>
        <p:blipFill>
          <a:blip r:embed="rId3"/>
          <a:stretch>
            <a:fillRect/>
          </a:stretch>
        </p:blipFill>
        <p:spPr>
          <a:xfrm>
            <a:off x="0" y="-589175"/>
            <a:ext cx="12192000" cy="7447175"/>
          </a:xfrm>
          <a:prstGeom prst="rect">
            <a:avLst/>
          </a:prstGeom>
        </p:spPr>
      </p:pic>
      <p:sp>
        <p:nvSpPr>
          <p:cNvPr id="4" name="TextBox 3">
            <a:extLst>
              <a:ext uri="{FF2B5EF4-FFF2-40B4-BE49-F238E27FC236}">
                <a16:creationId xmlns:a16="http://schemas.microsoft.com/office/drawing/2014/main" id="{605501C2-EF10-4C2B-9955-D96EE473EAE7}"/>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24:28</a:t>
            </a:r>
            <a:endParaRPr lang="en-ZA" sz="3200" dirty="0">
              <a:solidFill>
                <a:schemeClr val="bg1"/>
              </a:solidFill>
            </a:endParaRPr>
          </a:p>
          <a:p>
            <a:endParaRPr lang="en-IN" dirty="0"/>
          </a:p>
        </p:txBody>
      </p:sp>
    </p:spTree>
    <p:extLst>
      <p:ext uri="{BB962C8B-B14F-4D97-AF65-F5344CB8AC3E}">
        <p14:creationId xmlns:p14="http://schemas.microsoft.com/office/powerpoint/2010/main" val="776834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ZA" sz="4800" baseline="30000" dirty="0">
                <a:solidFill>
                  <a:srgbClr val="000000"/>
                </a:solidFill>
                <a:effectLst/>
                <a:latin typeface="Segoe UI" panose="020B0502040204020203" pitchFamily="34" charset="0"/>
                <a:ea typeface="Calibri" panose="020F0502020204030204" pitchFamily="34" charset="0"/>
              </a:rPr>
              <a:t>(The servant went to </a:t>
            </a:r>
            <a:r>
              <a:rPr lang="en-ZA" sz="4800" baseline="30000" dirty="0" err="1">
                <a:solidFill>
                  <a:srgbClr val="000000"/>
                </a:solidFill>
                <a:effectLst/>
                <a:latin typeface="Segoe UI" panose="020B0502040204020203" pitchFamily="34" charset="0"/>
                <a:ea typeface="Calibri" panose="020F0502020204030204" pitchFamily="34" charset="0"/>
              </a:rPr>
              <a:t>Rebekha’s</a:t>
            </a:r>
            <a:r>
              <a:rPr lang="en-ZA" sz="4800" baseline="30000" dirty="0">
                <a:solidFill>
                  <a:srgbClr val="000000"/>
                </a:solidFill>
                <a:effectLst/>
                <a:latin typeface="Segoe UI" panose="020B0502040204020203" pitchFamily="34" charset="0"/>
                <a:ea typeface="Calibri" panose="020F0502020204030204" pitchFamily="34" charset="0"/>
              </a:rPr>
              <a:t> house and met her family. He told them everything.)</a:t>
            </a:r>
            <a:endParaRPr lang="en-ZA" sz="4800" dirty="0"/>
          </a:p>
        </p:txBody>
      </p:sp>
    </p:spTree>
    <p:extLst>
      <p:ext uri="{BB962C8B-B14F-4D97-AF65-F5344CB8AC3E}">
        <p14:creationId xmlns:p14="http://schemas.microsoft.com/office/powerpoint/2010/main" val="2600359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FC2A49-62A0-40DC-B39A-C8CC4237B35D}"/>
              </a:ext>
            </a:extLst>
          </p:cNvPr>
          <p:cNvPicPr>
            <a:picLocks noChangeAspect="1"/>
          </p:cNvPicPr>
          <p:nvPr/>
        </p:nvPicPr>
        <p:blipFill>
          <a:blip r:embed="rId3"/>
          <a:stretch>
            <a:fillRect/>
          </a:stretch>
        </p:blipFill>
        <p:spPr>
          <a:xfrm>
            <a:off x="0" y="0"/>
            <a:ext cx="13010606" cy="6858000"/>
          </a:xfrm>
          <a:prstGeom prst="rect">
            <a:avLst/>
          </a:prstGeom>
        </p:spPr>
      </p:pic>
    </p:spTree>
    <p:extLst>
      <p:ext uri="{BB962C8B-B14F-4D97-AF65-F5344CB8AC3E}">
        <p14:creationId xmlns:p14="http://schemas.microsoft.com/office/powerpoint/2010/main" val="3735175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59</a:t>
            </a:r>
            <a:r>
              <a:rPr lang="en-US" sz="4400" b="0" i="0" dirty="0">
                <a:solidFill>
                  <a:srgbClr val="121212"/>
                </a:solidFill>
                <a:effectLst/>
                <a:latin typeface="Arial" panose="020B0604020202020204" pitchFamily="34" charset="0"/>
              </a:rPr>
              <a:t>They sent away Rebekah, their sister, with her nurse, Abraham’s servant, and his men. </a:t>
            </a:r>
            <a:endParaRPr lang="en-ZA" sz="4400" dirty="0"/>
          </a:p>
        </p:txBody>
      </p:sp>
    </p:spTree>
    <p:extLst>
      <p:ext uri="{BB962C8B-B14F-4D97-AF65-F5344CB8AC3E}">
        <p14:creationId xmlns:p14="http://schemas.microsoft.com/office/powerpoint/2010/main" val="332538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ZA" sz="4400" dirty="0"/>
              <a:t>24:1  </a:t>
            </a:r>
            <a:r>
              <a:rPr lang="en-US" sz="4400" b="0" i="0" dirty="0">
                <a:solidFill>
                  <a:srgbClr val="777A7B"/>
                </a:solidFill>
                <a:effectLst/>
                <a:latin typeface="Arial" panose="020B0604020202020204" pitchFamily="34" charset="0"/>
              </a:rPr>
              <a:t>1</a:t>
            </a:r>
            <a:r>
              <a:rPr lang="en-US" sz="4400" b="0" i="0" dirty="0">
                <a:solidFill>
                  <a:srgbClr val="121212"/>
                </a:solidFill>
                <a:effectLst/>
                <a:latin typeface="Arial" panose="020B0604020202020204" pitchFamily="34" charset="0"/>
              </a:rPr>
              <a:t>Abraham was old, and well advanced in age. Yahweh had blessed Abraham in all things.</a:t>
            </a:r>
            <a:endParaRPr lang="en-ZA" sz="4400" dirty="0"/>
          </a:p>
        </p:txBody>
      </p:sp>
    </p:spTree>
    <p:extLst>
      <p:ext uri="{BB962C8B-B14F-4D97-AF65-F5344CB8AC3E}">
        <p14:creationId xmlns:p14="http://schemas.microsoft.com/office/powerpoint/2010/main" val="3276979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F4936C-9E7D-47A6-841C-3CB0EB3BABA9}"/>
              </a:ext>
            </a:extLst>
          </p:cNvPr>
          <p:cNvPicPr>
            <a:picLocks noChangeAspect="1"/>
          </p:cNvPicPr>
          <p:nvPr/>
        </p:nvPicPr>
        <p:blipFill>
          <a:blip r:embed="rId3"/>
          <a:stretch>
            <a:fillRect/>
          </a:stretch>
        </p:blipFill>
        <p:spPr>
          <a:xfrm>
            <a:off x="0" y="0"/>
            <a:ext cx="12422332" cy="6858000"/>
          </a:xfrm>
          <a:prstGeom prst="rect">
            <a:avLst/>
          </a:prstGeom>
        </p:spPr>
      </p:pic>
      <p:sp>
        <p:nvSpPr>
          <p:cNvPr id="4" name="TextBox 3">
            <a:extLst>
              <a:ext uri="{FF2B5EF4-FFF2-40B4-BE49-F238E27FC236}">
                <a16:creationId xmlns:a16="http://schemas.microsoft.com/office/drawing/2014/main" id="{29B6A60D-FB4D-498D-909A-CBD972A56669}"/>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24:59</a:t>
            </a:r>
            <a:endParaRPr lang="en-ZA" sz="3200" dirty="0">
              <a:solidFill>
                <a:schemeClr val="bg1"/>
              </a:solidFill>
            </a:endParaRPr>
          </a:p>
          <a:p>
            <a:endParaRPr lang="en-IN" dirty="0"/>
          </a:p>
        </p:txBody>
      </p:sp>
    </p:spTree>
    <p:extLst>
      <p:ext uri="{BB962C8B-B14F-4D97-AF65-F5344CB8AC3E}">
        <p14:creationId xmlns:p14="http://schemas.microsoft.com/office/powerpoint/2010/main" val="250661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US" sz="3200" b="0" i="0" dirty="0">
                <a:solidFill>
                  <a:srgbClr val="777A7B"/>
                </a:solidFill>
                <a:effectLst/>
                <a:latin typeface="Arial" panose="020B0604020202020204" pitchFamily="34" charset="0"/>
              </a:rPr>
              <a:t>60</a:t>
            </a:r>
            <a:r>
              <a:rPr lang="en-US" sz="3200" b="0" i="0" dirty="0">
                <a:solidFill>
                  <a:srgbClr val="121212"/>
                </a:solidFill>
                <a:effectLst/>
                <a:latin typeface="Arial" panose="020B0604020202020204" pitchFamily="34" charset="0"/>
              </a:rPr>
              <a:t>They blessed Rebekah, and said to her, “Our sister, may you be the mother of thousands of ten thousands, and let your offspring possess the gate of those who hate them.”</a:t>
            </a:r>
          </a:p>
          <a:p>
            <a:pPr algn="l"/>
            <a:r>
              <a:rPr lang="en-US" sz="3200" b="0" i="0" dirty="0">
                <a:solidFill>
                  <a:srgbClr val="777A7B"/>
                </a:solidFill>
                <a:effectLst/>
                <a:latin typeface="Arial" panose="020B0604020202020204" pitchFamily="34" charset="0"/>
              </a:rPr>
              <a:t>61</a:t>
            </a:r>
            <a:r>
              <a:rPr lang="en-US" sz="3200" b="0" i="0" dirty="0">
                <a:solidFill>
                  <a:srgbClr val="121212"/>
                </a:solidFill>
                <a:effectLst/>
                <a:latin typeface="Arial" panose="020B0604020202020204" pitchFamily="34" charset="0"/>
              </a:rPr>
              <a:t>Rebekah arose with her ladies. They rode on the camels, and followed the man. The servant took Rebekah, and went his way.</a:t>
            </a:r>
          </a:p>
        </p:txBody>
      </p:sp>
    </p:spTree>
    <p:extLst>
      <p:ext uri="{BB962C8B-B14F-4D97-AF65-F5344CB8AC3E}">
        <p14:creationId xmlns:p14="http://schemas.microsoft.com/office/powerpoint/2010/main" val="318186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D5E305-F06B-47D0-96B0-3940B719325B}"/>
              </a:ext>
            </a:extLst>
          </p:cNvPr>
          <p:cNvSpPr txBox="1"/>
          <p:nvPr/>
        </p:nvSpPr>
        <p:spPr>
          <a:xfrm>
            <a:off x="0" y="0"/>
            <a:ext cx="3116424" cy="861774"/>
          </a:xfrm>
          <a:prstGeom prst="rect">
            <a:avLst/>
          </a:prstGeom>
          <a:noFill/>
        </p:spPr>
        <p:txBody>
          <a:bodyPr wrap="square" rtlCol="0">
            <a:spAutoFit/>
          </a:bodyPr>
          <a:lstStyle/>
          <a:p>
            <a:r>
              <a:rPr lang="bo-CN" sz="3200" b="1" i="0" cap="all" dirty="0">
                <a:solidFill>
                  <a:schemeClr val="bg1"/>
                </a:solidFill>
                <a:effectLst/>
                <a:latin typeface="Microsoft Himalaya "/>
                <a:cs typeface="+mj-cs"/>
              </a:rPr>
              <a:t>བཀོད་པ</a:t>
            </a:r>
            <a:r>
              <a:rPr lang="en-ZA" sz="3200" b="1" i="0" cap="all" dirty="0">
                <a:solidFill>
                  <a:schemeClr val="bg1"/>
                </a:solidFill>
                <a:effectLst/>
                <a:latin typeface="Microsoft Himalaya "/>
                <a:cs typeface="+mj-cs"/>
              </a:rPr>
              <a:t> </a:t>
            </a:r>
            <a:r>
              <a:rPr lang="en-ZA" sz="3200" b="1" cap="all" dirty="0">
                <a:solidFill>
                  <a:schemeClr val="bg1"/>
                </a:solidFill>
                <a:latin typeface="Microsoft Himalaya "/>
                <a:cs typeface="+mj-cs"/>
              </a:rPr>
              <a:t>24:61</a:t>
            </a:r>
            <a:endParaRPr lang="en-ZA" sz="3200" dirty="0">
              <a:solidFill>
                <a:schemeClr val="bg1"/>
              </a:solidFill>
            </a:endParaRPr>
          </a:p>
          <a:p>
            <a:endParaRPr lang="en-IN" dirty="0"/>
          </a:p>
        </p:txBody>
      </p:sp>
      <p:pic>
        <p:nvPicPr>
          <p:cNvPr id="2" name="Picture 1">
            <a:extLst>
              <a:ext uri="{FF2B5EF4-FFF2-40B4-BE49-F238E27FC236}">
                <a16:creationId xmlns:a16="http://schemas.microsoft.com/office/drawing/2014/main" id="{14FD0EF7-C588-0314-3EC6-E6B33B0C2D9A}"/>
              </a:ext>
            </a:extLst>
          </p:cNvPr>
          <p:cNvPicPr>
            <a:picLocks noChangeAspect="1"/>
          </p:cNvPicPr>
          <p:nvPr/>
        </p:nvPicPr>
        <p:blipFill>
          <a:blip r:embed="rId3"/>
          <a:stretch>
            <a:fillRect/>
          </a:stretch>
        </p:blipFill>
        <p:spPr>
          <a:xfrm>
            <a:off x="0" y="-318947"/>
            <a:ext cx="12192000" cy="7176947"/>
          </a:xfrm>
          <a:prstGeom prst="rect">
            <a:avLst/>
          </a:prstGeom>
        </p:spPr>
      </p:pic>
      <p:sp>
        <p:nvSpPr>
          <p:cNvPr id="3" name="TextBox 2">
            <a:extLst>
              <a:ext uri="{FF2B5EF4-FFF2-40B4-BE49-F238E27FC236}">
                <a16:creationId xmlns:a16="http://schemas.microsoft.com/office/drawing/2014/main" id="{E532ED4F-7BB2-18CD-F2E0-C9C4587503E2}"/>
              </a:ext>
            </a:extLst>
          </p:cNvPr>
          <p:cNvSpPr txBox="1"/>
          <p:nvPr/>
        </p:nvSpPr>
        <p:spPr>
          <a:xfrm>
            <a:off x="152400" y="152400"/>
            <a:ext cx="3116424" cy="584775"/>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24:60,61</a:t>
            </a:r>
            <a:endParaRPr lang="en-IN" dirty="0"/>
          </a:p>
        </p:txBody>
      </p:sp>
    </p:spTree>
    <p:extLst>
      <p:ext uri="{BB962C8B-B14F-4D97-AF65-F5344CB8AC3E}">
        <p14:creationId xmlns:p14="http://schemas.microsoft.com/office/powerpoint/2010/main" val="38076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6B7771-9AD9-4111-AB76-7248BD6498B9}"/>
              </a:ext>
            </a:extLst>
          </p:cNvPr>
          <p:cNvPicPr>
            <a:picLocks noChangeAspect="1"/>
          </p:cNvPicPr>
          <p:nvPr/>
        </p:nvPicPr>
        <p:blipFill>
          <a:blip r:embed="rId3"/>
          <a:stretch>
            <a:fillRect/>
          </a:stretch>
        </p:blipFill>
        <p:spPr>
          <a:xfrm>
            <a:off x="-1" y="0"/>
            <a:ext cx="13360663" cy="6858000"/>
          </a:xfrm>
          <a:prstGeom prst="rect">
            <a:avLst/>
          </a:prstGeom>
        </p:spPr>
      </p:pic>
      <p:sp>
        <p:nvSpPr>
          <p:cNvPr id="7" name="TextBox 6">
            <a:extLst>
              <a:ext uri="{FF2B5EF4-FFF2-40B4-BE49-F238E27FC236}">
                <a16:creationId xmlns:a16="http://schemas.microsoft.com/office/drawing/2014/main" id="{127C1327-A547-41F9-B837-89907C3EC98D}"/>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24:1</a:t>
            </a:r>
            <a:endParaRPr lang="en-ZA" sz="3200" dirty="0">
              <a:solidFill>
                <a:schemeClr val="bg1"/>
              </a:solidFill>
            </a:endParaRPr>
          </a:p>
          <a:p>
            <a:endParaRPr lang="en-IN" dirty="0"/>
          </a:p>
        </p:txBody>
      </p:sp>
    </p:spTree>
    <p:extLst>
      <p:ext uri="{BB962C8B-B14F-4D97-AF65-F5344CB8AC3E}">
        <p14:creationId xmlns:p14="http://schemas.microsoft.com/office/powerpoint/2010/main" val="316237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b="0" i="0" dirty="0">
                <a:solidFill>
                  <a:srgbClr val="777A7B"/>
                </a:solidFill>
                <a:effectLst/>
                <a:latin typeface="Arial" panose="020B0604020202020204" pitchFamily="34" charset="0"/>
              </a:rPr>
              <a:t>2</a:t>
            </a:r>
            <a:r>
              <a:rPr lang="en-US" sz="4400" b="0" i="0" dirty="0">
                <a:solidFill>
                  <a:srgbClr val="121212"/>
                </a:solidFill>
                <a:effectLst/>
                <a:latin typeface="Arial" panose="020B0604020202020204" pitchFamily="34" charset="0"/>
              </a:rPr>
              <a:t>Abraham said to his servant, the elder of his house, who ruled over all that he had, “Please put your hand under my thigh.</a:t>
            </a:r>
            <a:endParaRPr lang="en-ZA" sz="4400" dirty="0"/>
          </a:p>
        </p:txBody>
      </p:sp>
    </p:spTree>
    <p:extLst>
      <p:ext uri="{BB962C8B-B14F-4D97-AF65-F5344CB8AC3E}">
        <p14:creationId xmlns:p14="http://schemas.microsoft.com/office/powerpoint/2010/main" val="126447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73E1-CBA4-4E16-B1CA-AB06093B488E}"/>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AE2E7FE6-6B33-48C7-AFF5-ED89783EF182}"/>
              </a:ext>
            </a:extLst>
          </p:cNvPr>
          <p:cNvSpPr>
            <a:spLocks noGrp="1"/>
          </p:cNvSpPr>
          <p:nvPr>
            <p:ph idx="1"/>
          </p:nvPr>
        </p:nvSpPr>
        <p:spPr/>
        <p:txBody>
          <a:bodyPr/>
          <a:lstStyle/>
          <a:p>
            <a:endParaRPr lang="en-ZA"/>
          </a:p>
        </p:txBody>
      </p:sp>
      <p:pic>
        <p:nvPicPr>
          <p:cNvPr id="4" name="Picture 3">
            <a:extLst>
              <a:ext uri="{FF2B5EF4-FFF2-40B4-BE49-F238E27FC236}">
                <a16:creationId xmlns:a16="http://schemas.microsoft.com/office/drawing/2014/main" id="{7C78265C-9757-46BC-B3B3-918233D50AFD}"/>
              </a:ext>
            </a:extLst>
          </p:cNvPr>
          <p:cNvPicPr>
            <a:picLocks noChangeAspect="1"/>
          </p:cNvPicPr>
          <p:nvPr/>
        </p:nvPicPr>
        <p:blipFill>
          <a:blip r:embed="rId3"/>
          <a:stretch>
            <a:fillRect/>
          </a:stretch>
        </p:blipFill>
        <p:spPr>
          <a:xfrm>
            <a:off x="-5826127" y="0"/>
            <a:ext cx="19186789" cy="9848538"/>
          </a:xfrm>
          <a:prstGeom prst="rect">
            <a:avLst/>
          </a:prstGeom>
        </p:spPr>
      </p:pic>
      <p:sp>
        <p:nvSpPr>
          <p:cNvPr id="6" name="TextBox 5">
            <a:extLst>
              <a:ext uri="{FF2B5EF4-FFF2-40B4-BE49-F238E27FC236}">
                <a16:creationId xmlns:a16="http://schemas.microsoft.com/office/drawing/2014/main" id="{B3F92E8E-53CF-4CD3-BBB3-10206AA38FBA}"/>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24:2</a:t>
            </a:r>
            <a:endParaRPr lang="en-ZA" sz="3200" dirty="0">
              <a:solidFill>
                <a:schemeClr val="bg1"/>
              </a:solidFill>
            </a:endParaRPr>
          </a:p>
          <a:p>
            <a:endParaRPr lang="en-IN" dirty="0"/>
          </a:p>
        </p:txBody>
      </p:sp>
    </p:spTree>
    <p:extLst>
      <p:ext uri="{BB962C8B-B14F-4D97-AF65-F5344CB8AC3E}">
        <p14:creationId xmlns:p14="http://schemas.microsoft.com/office/powerpoint/2010/main" val="285696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b="0" i="0" dirty="0">
                <a:solidFill>
                  <a:srgbClr val="121212"/>
                </a:solidFill>
                <a:effectLst/>
                <a:latin typeface="Arial" panose="020B0604020202020204" pitchFamily="34" charset="0"/>
              </a:rPr>
              <a:t> </a:t>
            </a:r>
            <a:r>
              <a:rPr lang="en-US" sz="3600" b="0" i="0" dirty="0">
                <a:solidFill>
                  <a:srgbClr val="777A7B"/>
                </a:solidFill>
                <a:effectLst/>
                <a:latin typeface="Arial" panose="020B0604020202020204" pitchFamily="34" charset="0"/>
              </a:rPr>
              <a:t>3</a:t>
            </a:r>
            <a:r>
              <a:rPr lang="en-US" sz="3600" b="0" i="0" dirty="0">
                <a:solidFill>
                  <a:srgbClr val="121212"/>
                </a:solidFill>
                <a:effectLst/>
                <a:latin typeface="Arial" panose="020B0604020202020204" pitchFamily="34" charset="0"/>
              </a:rPr>
              <a:t>I will make you swear by Yahweh, the God of heaven and the God of the earth, that you shall not take a wife for my son of the daughters of the Canaanites, among whom I live.</a:t>
            </a:r>
            <a:endParaRPr lang="en-ZA" sz="3600" dirty="0"/>
          </a:p>
        </p:txBody>
      </p:sp>
    </p:spTree>
    <p:extLst>
      <p:ext uri="{BB962C8B-B14F-4D97-AF65-F5344CB8AC3E}">
        <p14:creationId xmlns:p14="http://schemas.microsoft.com/office/powerpoint/2010/main" val="3281473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3054</TotalTime>
  <Words>1696</Words>
  <Application>Microsoft Office PowerPoint</Application>
  <PresentationFormat>Widescreen</PresentationFormat>
  <Paragraphs>134</Paragraphs>
  <Slides>52</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Microsoft Himalaya </vt:lpstr>
      <vt:lpstr>Segoe UI</vt:lpstr>
      <vt:lpstr>Office Theme</vt:lpstr>
      <vt:lpstr>06-1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Leonie Smith</cp:lastModifiedBy>
  <cp:revision>16</cp:revision>
  <dcterms:created xsi:type="dcterms:W3CDTF">2021-06-22T13:38:09Z</dcterms:created>
  <dcterms:modified xsi:type="dcterms:W3CDTF">2023-01-25T11:06:37Z</dcterms:modified>
</cp:coreProperties>
</file>