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265" r:id="rId3"/>
    <p:sldId id="275" r:id="rId4"/>
    <p:sldId id="256" r:id="rId5"/>
    <p:sldId id="267" r:id="rId6"/>
    <p:sldId id="257" r:id="rId7"/>
    <p:sldId id="268" r:id="rId8"/>
    <p:sldId id="258" r:id="rId9"/>
    <p:sldId id="269" r:id="rId10"/>
    <p:sldId id="259" r:id="rId11"/>
    <p:sldId id="270" r:id="rId12"/>
    <p:sldId id="260" r:id="rId13"/>
    <p:sldId id="271" r:id="rId14"/>
    <p:sldId id="261" r:id="rId15"/>
    <p:sldId id="272" r:id="rId16"/>
    <p:sldId id="262" r:id="rId17"/>
    <p:sldId id="273" r:id="rId18"/>
    <p:sldId id="263" r:id="rId19"/>
    <p:sldId id="274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812B4-1EA3-41E6-9AB0-9C6D30834EA4}" v="2" dt="2023-01-23T08:03:40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969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0D6812B4-1EA3-41E6-9AB0-9C6D30834EA4}"/>
    <pc:docChg chg="custSel modSld">
      <pc:chgData name="Leonie Smith" userId="fed1330f33f5650e" providerId="LiveId" clId="{0D6812B4-1EA3-41E6-9AB0-9C6D30834EA4}" dt="2023-01-23T08:03:40.352" v="20"/>
      <pc:docMkLst>
        <pc:docMk/>
      </pc:docMkLst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1278779726" sldId="256"/>
        </pc:sldMkLst>
        <pc:spChg chg="mod">
          <ac:chgData name="Leonie Smith" userId="fed1330f33f5650e" providerId="LiveId" clId="{0D6812B4-1EA3-41E6-9AB0-9C6D30834EA4}" dt="2023-01-23T08:02:24.033" v="10" actId="20577"/>
          <ac:spMkLst>
            <pc:docMk/>
            <pc:sldMk cId="1278779726" sldId="256"/>
            <ac:spMk id="4" creationId="{37372E8F-6E7B-FCCA-B837-CB96072C6430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1278779726" sldId="256"/>
            <ac:picMk id="2" creationId="{00EE1078-009A-4C26-8276-D323819CD9E4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690752453" sldId="257"/>
        </pc:sldMkLst>
        <pc:spChg chg="mod">
          <ac:chgData name="Leonie Smith" userId="fed1330f33f5650e" providerId="LiveId" clId="{0D6812B4-1EA3-41E6-9AB0-9C6D30834EA4}" dt="2023-01-23T08:02:51.395" v="12"/>
          <ac:spMkLst>
            <pc:docMk/>
            <pc:sldMk cId="690752453" sldId="257"/>
            <ac:spMk id="5" creationId="{A138E0BB-3DB1-48BA-9F3F-793B2081E094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690752453" sldId="257"/>
            <ac:picMk id="4" creationId="{AE7B804C-248F-4AC7-A88C-E768804221D6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2929705327" sldId="258"/>
        </pc:sldMkLst>
        <pc:spChg chg="mod">
          <ac:chgData name="Leonie Smith" userId="fed1330f33f5650e" providerId="LiveId" clId="{0D6812B4-1EA3-41E6-9AB0-9C6D30834EA4}" dt="2023-01-23T08:02:55.982" v="13"/>
          <ac:spMkLst>
            <pc:docMk/>
            <pc:sldMk cId="2929705327" sldId="258"/>
            <ac:spMk id="4" creationId="{D5664CCE-4244-4AC4-9010-F56989E130A3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2929705327" sldId="258"/>
            <ac:picMk id="5" creationId="{97250A96-803D-44C5-8DDB-89A8A41C3FE7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1613856223" sldId="259"/>
        </pc:sldMkLst>
        <pc:spChg chg="mod">
          <ac:chgData name="Leonie Smith" userId="fed1330f33f5650e" providerId="LiveId" clId="{0D6812B4-1EA3-41E6-9AB0-9C6D30834EA4}" dt="2023-01-23T08:03:00.390" v="14"/>
          <ac:spMkLst>
            <pc:docMk/>
            <pc:sldMk cId="1613856223" sldId="259"/>
            <ac:spMk id="4" creationId="{0D632E14-1B9D-4430-BBF5-30A011A632EF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1613856223" sldId="259"/>
            <ac:picMk id="2" creationId="{D31BCAD4-FAF7-40E5-AA6F-D915A764028C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4106729661" sldId="260"/>
        </pc:sldMkLst>
        <pc:spChg chg="mod">
          <ac:chgData name="Leonie Smith" userId="fed1330f33f5650e" providerId="LiveId" clId="{0D6812B4-1EA3-41E6-9AB0-9C6D30834EA4}" dt="2023-01-23T08:03:04.826" v="15"/>
          <ac:spMkLst>
            <pc:docMk/>
            <pc:sldMk cId="4106729661" sldId="260"/>
            <ac:spMk id="4" creationId="{561F4077-0FE8-4200-9846-E4B75E9CD721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4106729661" sldId="260"/>
            <ac:picMk id="2" creationId="{B253C910-75A4-46A6-A0AC-3D2B564AE9CC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2186543752" sldId="261"/>
        </pc:sldMkLst>
        <pc:spChg chg="mod">
          <ac:chgData name="Leonie Smith" userId="fed1330f33f5650e" providerId="LiveId" clId="{0D6812B4-1EA3-41E6-9AB0-9C6D30834EA4}" dt="2023-01-23T08:03:09.395" v="16"/>
          <ac:spMkLst>
            <pc:docMk/>
            <pc:sldMk cId="2186543752" sldId="261"/>
            <ac:spMk id="5" creationId="{1B9D0CA3-10F3-499F-9D5B-B78DE6FC589C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2186543752" sldId="261"/>
            <ac:picMk id="4" creationId="{332572D2-297A-443F-BAC7-1CAC615E0343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3802132985" sldId="262"/>
        </pc:sldMkLst>
        <pc:spChg chg="mod">
          <ac:chgData name="Leonie Smith" userId="fed1330f33f5650e" providerId="LiveId" clId="{0D6812B4-1EA3-41E6-9AB0-9C6D30834EA4}" dt="2023-01-23T08:03:13.525" v="17"/>
          <ac:spMkLst>
            <pc:docMk/>
            <pc:sldMk cId="3802132985" sldId="262"/>
            <ac:spMk id="5" creationId="{4E30BD9F-C3D8-4F31-8FC2-2539DD0E91D2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3802132985" sldId="262"/>
            <ac:picMk id="4" creationId="{A5F92FCD-205A-4E25-A1FB-FEE040D46D25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475017548" sldId="263"/>
        </pc:sldMkLst>
        <pc:spChg chg="mod">
          <ac:chgData name="Leonie Smith" userId="fed1330f33f5650e" providerId="LiveId" clId="{0D6812B4-1EA3-41E6-9AB0-9C6D30834EA4}" dt="2023-01-23T08:03:17.816" v="18"/>
          <ac:spMkLst>
            <pc:docMk/>
            <pc:sldMk cId="475017548" sldId="263"/>
            <ac:spMk id="4" creationId="{1D25311F-D35F-43E5-ACEC-CB4B3649A272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475017548" sldId="263"/>
            <ac:picMk id="2" creationId="{63C9619B-84FF-4EC2-B8FB-C38BF7398019}"/>
          </ac:picMkLst>
        </pc:picChg>
      </pc:sldChg>
      <pc:sldChg chg="delSp modSp mod modTransition modAnim">
        <pc:chgData name="Leonie Smith" userId="fed1330f33f5650e" providerId="LiveId" clId="{0D6812B4-1EA3-41E6-9AB0-9C6D30834EA4}" dt="2023-01-23T08:03:40.352" v="20"/>
        <pc:sldMkLst>
          <pc:docMk/>
          <pc:sldMk cId="601706609" sldId="264"/>
        </pc:sldMkLst>
        <pc:spChg chg="mod">
          <ac:chgData name="Leonie Smith" userId="fed1330f33f5650e" providerId="LiveId" clId="{0D6812B4-1EA3-41E6-9AB0-9C6D30834EA4}" dt="2023-01-23T08:03:22.814" v="19"/>
          <ac:spMkLst>
            <pc:docMk/>
            <pc:sldMk cId="601706609" sldId="264"/>
            <ac:spMk id="4" creationId="{A99F72C2-3725-4A39-9F36-194B990AC13E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601706609" sldId="264"/>
            <ac:picMk id="5" creationId="{8DDCBAA6-A912-421D-AA22-6F1750F60436}"/>
          </ac:picMkLst>
        </pc:picChg>
      </pc:sldChg>
      <pc:sldChg chg="addSp delSp modSp mod modTransition modAnim">
        <pc:chgData name="Leonie Smith" userId="fed1330f33f5650e" providerId="LiveId" clId="{0D6812B4-1EA3-41E6-9AB0-9C6D30834EA4}" dt="2023-01-23T08:03:40.352" v="20"/>
        <pc:sldMkLst>
          <pc:docMk/>
          <pc:sldMk cId="1427030299" sldId="265"/>
        </pc:sldMkLst>
        <pc:spChg chg="add mod">
          <ac:chgData name="Leonie Smith" userId="fed1330f33f5650e" providerId="LiveId" clId="{0D6812B4-1EA3-41E6-9AB0-9C6D30834EA4}" dt="2023-01-23T08:02:30.899" v="11"/>
          <ac:spMkLst>
            <pc:docMk/>
            <pc:sldMk cId="1427030299" sldId="265"/>
            <ac:spMk id="6" creationId="{BADFD70B-3FC2-9603-9DCD-2E9EC18AF539}"/>
          </ac:spMkLst>
        </pc:spChg>
        <pc:spChg chg="del">
          <ac:chgData name="Leonie Smith" userId="fed1330f33f5650e" providerId="LiveId" clId="{0D6812B4-1EA3-41E6-9AB0-9C6D30834EA4}" dt="2023-01-23T08:01:59.989" v="0" actId="21"/>
          <ac:spMkLst>
            <pc:docMk/>
            <pc:sldMk cId="1427030299" sldId="265"/>
            <ac:spMk id="10" creationId="{333E904B-74BE-4A09-AD4F-C0A330865454}"/>
          </ac:spMkLst>
        </pc:spChg>
        <pc:picChg chg="del">
          <ac:chgData name="Leonie Smith" userId="fed1330f33f5650e" providerId="LiveId" clId="{0D6812B4-1EA3-41E6-9AB0-9C6D30834EA4}" dt="2023-01-23T08:03:40.352" v="20"/>
          <ac:picMkLst>
            <pc:docMk/>
            <pc:sldMk cId="1427030299" sldId="265"/>
            <ac:picMk id="4" creationId="{C5852E83-1671-44A9-8F50-0BB4B946AF98}"/>
          </ac:picMkLst>
        </pc:picChg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4243918507" sldId="266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454763615" sldId="267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697860127" sldId="268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462944718" sldId="269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2185568736" sldId="270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171763705" sldId="271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425415318" sldId="272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2272626386" sldId="273"/>
        </pc:sldMkLst>
      </pc:sldChg>
      <pc:sldChg chg="modTransition">
        <pc:chgData name="Leonie Smith" userId="fed1330f33f5650e" providerId="LiveId" clId="{0D6812B4-1EA3-41E6-9AB0-9C6D30834EA4}" dt="2023-01-23T08:03:40.352" v="20"/>
        <pc:sldMkLst>
          <pc:docMk/>
          <pc:sldMk cId="998488261" sldId="274"/>
        </pc:sldMkLst>
      </pc:sldChg>
      <pc:sldChg chg="modSp mod modTransition">
        <pc:chgData name="Leonie Smith" userId="fed1330f33f5650e" providerId="LiveId" clId="{0D6812B4-1EA3-41E6-9AB0-9C6D30834EA4}" dt="2023-01-23T08:03:40.352" v="20"/>
        <pc:sldMkLst>
          <pc:docMk/>
          <pc:sldMk cId="4063387797" sldId="275"/>
        </pc:sldMkLst>
        <pc:spChg chg="mod">
          <ac:chgData name="Leonie Smith" userId="fed1330f33f5650e" providerId="LiveId" clId="{0D6812B4-1EA3-41E6-9AB0-9C6D30834EA4}" dt="2023-01-23T08:02:05.739" v="4" actId="20577"/>
          <ac:spMkLst>
            <pc:docMk/>
            <pc:sldMk cId="4063387797" sldId="275"/>
            <ac:spMk id="4" creationId="{EE2AC625-9141-A801-F431-DD5F793963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222C-0181-4F43-BF58-9B83D40A1049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ECD18-B602-4C7F-BBC8-813C383FE2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611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029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34 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Then Jacob gave Esau some bread and some lentil stew. Esau ate and drank. Then he got up and left.</a:t>
            </a:r>
            <a:endParaRPr lang="en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 Esau didn’t value the rights that belonged to him as the oldest son.</a:t>
            </a:r>
            <a:endParaRPr lang="en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34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དེ་ནས་ཡ་ཀོབ་ཀྱིས་ཨེ་སའོ་ལ་བག་ལེབ་དང་སྲན་མའི་ཁུ་བ་སྤྲད་པས། ཨེ་སོས་དེ་བཟའ་ཞིང་འཐུང་ཏེ་ལངས་ནས་སོང་ངོ་། དེ་ལྟར་ཨེ་སའོས་སྔོན་སྐྱེས་ཀྱི་ཐོབ་ཐང་ལ་རྩིས་མེད་བྱས་སོ༎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40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Esau sells </a:t>
            </a:r>
            <a:r>
              <a:rPr lang="en-ZA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birthright</a:t>
            </a: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to Jacob – Gen 25:27-34 (Right Top)</a:t>
            </a:r>
            <a:r>
              <a:rPr lang="bo-CN" sz="12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ཨེ་སའོས་རང་གི་སྔོན་སྐྱེས་ཀྱི་ཐོབ་ཐང་བཙོང་པ།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461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27 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The boys grew up. Esau became a </a:t>
            </a:r>
            <a:r>
              <a:rPr lang="en-ZA" sz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skillful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hunter. He liked the open country. But Jacob was content to stay at home among the tents.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27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ཕྲུ་གུ་དེ་གཉིས་ཡར་འཚར་བ་དང་། ཨེ་སའོ་ནི་ཁྱིམ་གྱི་ཕྱིར་རུ་འཁྱམས་ནས་འགྲུལ་མཁན་རྔོན་པ་རྩལ་ཅན་དུ་འགྱུར་ཏོ། འོན་ཀྱང་ཡ་ཀོབ་ནི་ཁྱིམ་ནང་སྡོད་མཁན་ཁུ་སིམ་པོ་ཞིག་ཡིན་ནོ།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899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28 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Isaac liked the meat of wild animals. So Esau was his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favorite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son. But Rebekah’s </a:t>
            </a:r>
            <a:r>
              <a:rPr lang="en-ZA" sz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favorite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was Jacob.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28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ཨི་སཱག་གིས་ཨེ་སའོ་ལ་བྱམས་པ་བྱེད་ཀྱི་ཡོད་དོ་གང་ལ་ཟེར་ན། ཁོས་བསད་པའི་རི་དྭགས་ཀྱི་ཤ་ཟ་བར་དགའ་པོ་ཡོད་དོ། འོན་ཀྱང་རེ་བྷེ་ཀས་ཡ་ཀོབ་ལ་བྱམས་པ་བྱེད་ཀྱི་ཡོད་དོ།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550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29 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One day Jacob was cooking some stew. Esau came in from the open country. He was very hungry.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29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ཉིན་ཞིག་ཡ་ཀོབ་ཀྱིས་སྲན་མའི་ཁུ་བ་སྐོལ་བཞིན་ཡོད་སྐབས། ཨེ་སའོ་ཁྱི་ར་རྒྱབ་ནས་ལོག་ཡོང་སྐབས་ཁོ་ལྟོགས་ཡོད་པས།</a:t>
            </a:r>
            <a:r>
              <a:rPr lang="en-ZA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807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30 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He said to Jacob, “Quick! I’m very hungry! Let me have some of that red stew!”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30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ཁོས་ཡ་ཀོབ་ལ། ང་ཤིན་ཏུ་ལྟོགས་ཡོད་པས། སྲན་མའི་ཁུ་བ་དེ་ནས་ང་ལ་འཐུང་བར་སྤྲོད་ཅེས་ལབ་བོ། (དེའི་ཕྱིར་རྗེས་སུ་ཁོའི་མིང་ལ་ཨེ་དྷོམ་ཡང་བརྗོད་ཀྱི་ཡོད་དོ།)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068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31 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Jacob replied, “First sell me the rights that belong to you as the oldest son in the family.”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31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ཡ་ཀོབ་ཀྱིས་ལན་དུ། གལ་ཏེ་ཁྱོད་ཀྱི་སྔོན་སྐྱེས་ཀྱི་ཐོབ་ཐང་དེ་ང་ལ་སྤྲད་ན་ངས་ཁྱོད་ལ་སྲན་མའི་ཁུ་བ་འདི་སྤྲད་ཀྱི་ཡིན་ཞེས་ལབ་བོ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5532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32 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“Look, I’m dying of hunger,” Esau said. “What good are those rights to me?”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32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ཨེ་སའོས། འགྲིག་གི་རེད། ད་ལྟ་ཤིན་ཏུ་ལྟོགས་ནས་ཤི་འགྲོ་ཡོད་པས། ངའི་སྔོན་སྐྱེས་ཀྱི་ཐོབ་ཐང་གི་ང་ལ་ག་རེ་ཕན་ཐོག་གམ་ཞེས་ལབ་པ་དང་།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5079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33 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But Jacob said, “First promise to sell me your rights.” So Esau promised to do it. He sold Jacob all the rights that belonged to him as the oldest son.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 indent="152400">
              <a:lnSpc>
                <a:spcPts val="24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33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ཡ་ཀོབ་ཀྱིས། དེ་རིང་ཁྱོད་ཀྱི་སྔོན་སྐྱེས་ཀྱི་ཐོབ་ཐང་ང་ལ་སྤྲད་པའི་མནའ་སྐྱེལ་ཞིག་ལབ་པ་དང་།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 indent="152400">
              <a:lnSpc>
                <a:spcPts val="2400"/>
              </a:lnSpc>
              <a:spcAft>
                <a:spcPts val="1000"/>
              </a:spcAft>
            </a:pP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ཨེ་སའོས་མནའ་སྐྱེལ་ཏེ་ཁོའི་ཐོབ་ཐང་ཡ་ཀོབ་ལ་སྤྲད་དོ།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858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A04E-1F65-4D6D-A745-C74958359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37412-9015-4FE1-AAC1-1B7BEE1D5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EFA6-AA15-4D7D-BD14-AA7D7DF0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2BA72-C806-4BEC-8C01-CBA6C57C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4BB9-093E-4EF7-AEEB-2AC2F083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019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E4F0-EAED-4916-BC49-47293603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E46F8-EF6C-4EC6-9656-AE7C34CF3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05090-DB59-4292-A1D7-D91ACC1E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C827C-F14E-46EE-8D30-60D98766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DFE35-546B-4119-A9DF-76DB9179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480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2CA93-4731-49EB-BF9A-2D14847E4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1093D-5DAD-49F3-9BD3-E58A70BE0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4E62-AA4B-4EAA-8D25-1DDFA539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96EC2-CC21-488D-8634-46ADE4D8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B614C-05EE-4085-B033-BF53B671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773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36F7-5C20-45B5-B4C7-D3DD3C79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E80B6-8D63-42C9-B454-0533F9162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704D9-0945-48F2-AD8A-7E656786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348D-3FAC-4025-AB18-400A7C45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B9FAF-42D7-4607-9D9F-7BA7E15D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391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0F67-7AE8-49DA-955E-A87A274A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042E9-5A64-4C59-8875-6BA7552DF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63D46-0117-47BD-8F37-DE573607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C6520-EBB2-4253-BA7D-8200F5ED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FBF0E-D03D-40DC-A1D4-ACDBEB89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775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5835-A01C-41A0-A48B-9B7E49A4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453BA-B4F5-4D74-B2E9-77E1ED929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F9FE0-099A-4BF4-B89B-F9E278AE9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4566E-00E2-4B44-A0AA-186FF77E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AFC36-5B24-4647-90BF-83A9A3EF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A48D5-256F-4692-AC72-A4772C7B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016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AE2F-2E89-4985-AF2C-11818453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80A12-94E1-4D46-B596-368696904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D5490-DCFC-47F8-8AA1-F6A174E80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111C9-587E-47FC-AEDD-5531BA93D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06678-2C05-415D-81F7-498DE9715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A5971-B9A5-45FD-B52D-BB5B071E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FC7581-0AA8-4E97-9442-909F6173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F6B11-6FB2-4AB7-8A97-714A979D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707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55BE-7465-458A-8C4F-4AE4F4DA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7C026-A388-41FD-A647-FD2708A2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C2B52-A77A-4DB6-8084-B3ED9168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9FB43-0805-494B-8569-3A22963F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34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B0A20-237E-439C-A89D-39683414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EF520-8F5E-4180-A196-A5D927A7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3ED9-E0D3-495D-B179-7D6333E7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22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D1FF-1EF8-4CF2-9ECD-5FFA6AC2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7170-8BE6-4468-87BA-90EFBBCF9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0986E-058F-46AA-A0E1-932059E66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95536-FEF7-48DA-86ED-ED993B20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80EDD-1F1D-4748-A963-87FBD66F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B1CE-CC35-47BF-9277-7DDD1230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829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AFB7-413F-4ED6-94EE-88B801E8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6FDD7-9550-4835-B7F1-9FE1CB5CD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4975A-EE58-4462-91F1-FA857AC2F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F5F1C-1DD2-456C-9AA2-57743AD2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88ED8-EA0A-45A5-B47F-B9EB4A29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3D0B3-7537-4F69-9D5B-CD3075ED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534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49554-C714-4B5A-BA6F-4B617FDC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4B1CF-510E-4CBE-A196-D062AC416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160DB-BF13-45EF-A312-6E302EC1B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2AD05-8DB0-4C9C-9367-915771FE0287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72C84-5857-4FDE-A1FA-F127BD97D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7856A-F1B9-46B2-B318-A4607CBD4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77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000C-6EC9-A130-7432-4DD628F5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06-3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9A99-550A-6781-3571-35F9F1267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391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7CC79-BFD5-4729-93F3-F4BB0185F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873"/>
            <a:ext cx="12367125" cy="7069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632E14-1B9D-4430-BBF5-30A011A632EF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25:29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85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Esau said to Jacob, “Please feed me with some of that red stew, for I am famished.” Therefore his name was called Edom.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68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42F9C5-6179-4578-82C7-C09E7FBE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2595"/>
            <a:ext cx="12252982" cy="7270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1F4077-0FE8-4200-9846-E4B75E9CD721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25:30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672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31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Jacob said, “First, sell me your birthright.”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F5F0D-3102-438F-8124-9AD63592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6522"/>
            <a:ext cx="12192000" cy="7244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9D0CA3-10F3-499F-9D5B-B78DE6FC589C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25:31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654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32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Esau said, “Behold, I am about to die. What good is the birthright to me?”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53E65-7ED6-46BD-B430-D9111616F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6259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0BD9F-C3D8-4F31-8FC2-2539DD0E91D2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25:32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213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33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Jacob said, “Swear to me first.”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He swore to him. He sold his birthright to Jacob.</a:t>
            </a:r>
          </a:p>
        </p:txBody>
      </p:sp>
    </p:spTree>
    <p:extLst>
      <p:ext uri="{BB962C8B-B14F-4D97-AF65-F5344CB8AC3E}">
        <p14:creationId xmlns:p14="http://schemas.microsoft.com/office/powerpoint/2010/main" val="2272626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ED75D-F027-4000-9975-5F5213B1F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125" y="0"/>
            <a:ext cx="129381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25311F-D35F-43E5-ACEC-CB4B3649A272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25:33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501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34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Jacob gave Esau bread and lentil stew. He ate and drank, rose up, and went his way. So Esau despised his birthright.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848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DB96-6D54-4AFA-821E-538C78D7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F78B-40A1-4688-AB42-6F47FA40D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1CECE-2B53-4BE3-A284-2535E0CC9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541"/>
            <a:ext cx="12192000" cy="7069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DFD70B-3FC2-9603-9DCD-2E9EC18AF539}"/>
              </a:ext>
            </a:extLst>
          </p:cNvPr>
          <p:cNvSpPr txBox="1"/>
          <p:nvPr/>
        </p:nvSpPr>
        <p:spPr>
          <a:xfrm>
            <a:off x="4852221" y="-93599"/>
            <a:ext cx="69109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Esau sells </a:t>
            </a:r>
            <a:r>
              <a:rPr lang="en-ZA" sz="6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birthright</a:t>
            </a:r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to Jacob – </a:t>
            </a:r>
          </a:p>
          <a:p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25:27-34 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3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23326-B4E5-4CBB-BF95-4524E582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2339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F72C2-3725-4A39-9F36-194B990AC13E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25:34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170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Esau sells </a:t>
            </a:r>
            <a:r>
              <a:rPr lang="en-ZA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birthright</a:t>
            </a:r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to Jacob – Genesis 25:27-34 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406338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2215E1-603D-4A25-A2E7-B92DE6963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541"/>
            <a:ext cx="12192000" cy="7069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BC4054-0911-4B14-9E8B-0E72C56DB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534" y="2495550"/>
            <a:ext cx="3285066" cy="93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372E8F-6E7B-FCCA-B837-CB96072C6430}"/>
              </a:ext>
            </a:extLst>
          </p:cNvPr>
          <p:cNvSpPr txBox="1"/>
          <p:nvPr/>
        </p:nvSpPr>
        <p:spPr>
          <a:xfrm>
            <a:off x="4852221" y="-93599"/>
            <a:ext cx="69109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Esau sells </a:t>
            </a:r>
            <a:r>
              <a:rPr lang="en-ZA" sz="6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birthright</a:t>
            </a:r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to Jacob – </a:t>
            </a:r>
          </a:p>
          <a:p>
            <a:r>
              <a:rPr lang="en-ZA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25:27-34 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7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27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 boys grew. Esau was a skillful hunter, a man of the field. Jacob was a quiet man, living in tents.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35B0D-8A89-445A-9558-2CACE34D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231" y="0"/>
            <a:ext cx="1230923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38E0BB-3DB1-48BA-9F3F-793B2081E094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25:27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075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28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Now Isaac loved Esau, because he ate his venison. Rebekah loved Jacob.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6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B26E4-EF65-4634-A9DA-A4274EBC2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8528" y="-1534795"/>
            <a:ext cx="17275987" cy="88722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664CCE-4244-4AC4-9010-F56989E130A3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Genesis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25:28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970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29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Jacob boiled stew. Esau came in from the field, and he was famished.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4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832</Words>
  <Application>Microsoft Office PowerPoint</Application>
  <PresentationFormat>Widescreen</PresentationFormat>
  <Paragraphs>67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Microsoft Himalaya </vt:lpstr>
      <vt:lpstr>Segoe UI</vt:lpstr>
      <vt:lpstr>Times New Roman</vt:lpstr>
      <vt:lpstr>Office Theme</vt:lpstr>
      <vt:lpstr>06-3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Leonie Smith</cp:lastModifiedBy>
  <cp:revision>8</cp:revision>
  <dcterms:created xsi:type="dcterms:W3CDTF">2021-06-25T06:42:25Z</dcterms:created>
  <dcterms:modified xsi:type="dcterms:W3CDTF">2023-01-23T08:03:40Z</dcterms:modified>
</cp:coreProperties>
</file>