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4" r:id="rId2"/>
    <p:sldId id="263" r:id="rId3"/>
    <p:sldId id="265" r:id="rId4"/>
    <p:sldId id="256" r:id="rId5"/>
    <p:sldId id="266" r:id="rId6"/>
    <p:sldId id="257" r:id="rId7"/>
    <p:sldId id="267" r:id="rId8"/>
    <p:sldId id="258" r:id="rId9"/>
    <p:sldId id="268" r:id="rId10"/>
    <p:sldId id="259" r:id="rId11"/>
    <p:sldId id="269" r:id="rId12"/>
    <p:sldId id="260" r:id="rId13"/>
    <p:sldId id="270" r:id="rId14"/>
    <p:sldId id="261" r:id="rId15"/>
    <p:sldId id="271" r:id="rId16"/>
    <p:sldId id="26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C714C9-3077-4340-9315-C3007F6CABBB}" v="2" dt="2023-01-23T08:09:38.7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0272" autoAdjust="0"/>
  </p:normalViewPr>
  <p:slideViewPr>
    <p:cSldViewPr snapToGrid="0">
      <p:cViewPr varScale="1">
        <p:scale>
          <a:sx n="69" d="100"/>
          <a:sy n="69" d="100"/>
        </p:scale>
        <p:origin x="78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ie Smith" userId="fed1330f33f5650e" providerId="LiveId" clId="{CDC714C9-3077-4340-9315-C3007F6CABBB}"/>
    <pc:docChg chg="custSel modSld">
      <pc:chgData name="Leonie Smith" userId="fed1330f33f5650e" providerId="LiveId" clId="{CDC714C9-3077-4340-9315-C3007F6CABBB}" dt="2023-01-23T08:09:38.727" v="16"/>
      <pc:docMkLst>
        <pc:docMk/>
      </pc:docMkLst>
      <pc:sldChg chg="delSp modSp mod modTransition modAnim">
        <pc:chgData name="Leonie Smith" userId="fed1330f33f5650e" providerId="LiveId" clId="{CDC714C9-3077-4340-9315-C3007F6CABBB}" dt="2023-01-23T08:09:38.727" v="16"/>
        <pc:sldMkLst>
          <pc:docMk/>
          <pc:sldMk cId="503869704" sldId="256"/>
        </pc:sldMkLst>
        <pc:spChg chg="mod">
          <ac:chgData name="Leonie Smith" userId="fed1330f33f5650e" providerId="LiveId" clId="{CDC714C9-3077-4340-9315-C3007F6CABBB}" dt="2023-01-23T08:08:49.379" v="8" actId="1076"/>
          <ac:spMkLst>
            <pc:docMk/>
            <pc:sldMk cId="503869704" sldId="256"/>
            <ac:spMk id="5" creationId="{5983CD3E-FD18-4B87-AA00-6156D0C57955}"/>
          </ac:spMkLst>
        </pc:spChg>
        <pc:picChg chg="del">
          <ac:chgData name="Leonie Smith" userId="fed1330f33f5650e" providerId="LiveId" clId="{CDC714C9-3077-4340-9315-C3007F6CABBB}" dt="2023-01-23T08:09:38.727" v="16"/>
          <ac:picMkLst>
            <pc:docMk/>
            <pc:sldMk cId="503869704" sldId="256"/>
            <ac:picMk id="2" creationId="{894DBA4E-3932-4A13-8503-C7B224EB3E7A}"/>
          </ac:picMkLst>
        </pc:picChg>
      </pc:sldChg>
      <pc:sldChg chg="delSp modSp mod modTransition modAnim">
        <pc:chgData name="Leonie Smith" userId="fed1330f33f5650e" providerId="LiveId" clId="{CDC714C9-3077-4340-9315-C3007F6CABBB}" dt="2023-01-23T08:09:38.727" v="16"/>
        <pc:sldMkLst>
          <pc:docMk/>
          <pc:sldMk cId="2254514523" sldId="257"/>
        </pc:sldMkLst>
        <pc:spChg chg="mod">
          <ac:chgData name="Leonie Smith" userId="fed1330f33f5650e" providerId="LiveId" clId="{CDC714C9-3077-4340-9315-C3007F6CABBB}" dt="2023-01-23T08:09:06.258" v="10"/>
          <ac:spMkLst>
            <pc:docMk/>
            <pc:sldMk cId="2254514523" sldId="257"/>
            <ac:spMk id="5" creationId="{AEC90BCA-1FAE-495C-BF0D-C32A7DFBE54A}"/>
          </ac:spMkLst>
        </pc:spChg>
        <pc:picChg chg="del">
          <ac:chgData name="Leonie Smith" userId="fed1330f33f5650e" providerId="LiveId" clId="{CDC714C9-3077-4340-9315-C3007F6CABBB}" dt="2023-01-23T08:09:38.727" v="16"/>
          <ac:picMkLst>
            <pc:docMk/>
            <pc:sldMk cId="2254514523" sldId="257"/>
            <ac:picMk id="4" creationId="{D02834AF-FC49-4CBB-B239-FBDD0B9A164B}"/>
          </ac:picMkLst>
        </pc:picChg>
      </pc:sldChg>
      <pc:sldChg chg="delSp modSp mod modTransition modAnim">
        <pc:chgData name="Leonie Smith" userId="fed1330f33f5650e" providerId="LiveId" clId="{CDC714C9-3077-4340-9315-C3007F6CABBB}" dt="2023-01-23T08:09:38.727" v="16"/>
        <pc:sldMkLst>
          <pc:docMk/>
          <pc:sldMk cId="1610514046" sldId="258"/>
        </pc:sldMkLst>
        <pc:spChg chg="mod">
          <ac:chgData name="Leonie Smith" userId="fed1330f33f5650e" providerId="LiveId" clId="{CDC714C9-3077-4340-9315-C3007F6CABBB}" dt="2023-01-23T08:09:11.073" v="11"/>
          <ac:spMkLst>
            <pc:docMk/>
            <pc:sldMk cId="1610514046" sldId="258"/>
            <ac:spMk id="6" creationId="{F1E8D242-3731-4087-AEA1-ECB5A8CB490D}"/>
          </ac:spMkLst>
        </pc:spChg>
        <pc:picChg chg="del">
          <ac:chgData name="Leonie Smith" userId="fed1330f33f5650e" providerId="LiveId" clId="{CDC714C9-3077-4340-9315-C3007F6CABBB}" dt="2023-01-23T08:09:38.727" v="16"/>
          <ac:picMkLst>
            <pc:docMk/>
            <pc:sldMk cId="1610514046" sldId="258"/>
            <ac:picMk id="4" creationId="{87D539D0-97CB-4538-AF5C-5C969EC7A4D2}"/>
          </ac:picMkLst>
        </pc:picChg>
      </pc:sldChg>
      <pc:sldChg chg="delSp modSp mod modTransition modAnim">
        <pc:chgData name="Leonie Smith" userId="fed1330f33f5650e" providerId="LiveId" clId="{CDC714C9-3077-4340-9315-C3007F6CABBB}" dt="2023-01-23T08:09:38.727" v="16"/>
        <pc:sldMkLst>
          <pc:docMk/>
          <pc:sldMk cId="1732907752" sldId="259"/>
        </pc:sldMkLst>
        <pc:spChg chg="mod">
          <ac:chgData name="Leonie Smith" userId="fed1330f33f5650e" providerId="LiveId" clId="{CDC714C9-3077-4340-9315-C3007F6CABBB}" dt="2023-01-23T08:09:15.293" v="12"/>
          <ac:spMkLst>
            <pc:docMk/>
            <pc:sldMk cId="1732907752" sldId="259"/>
            <ac:spMk id="5" creationId="{2DAD9D31-4FF5-4C7E-BFBA-5EDC426AD4FE}"/>
          </ac:spMkLst>
        </pc:spChg>
        <pc:picChg chg="del">
          <ac:chgData name="Leonie Smith" userId="fed1330f33f5650e" providerId="LiveId" clId="{CDC714C9-3077-4340-9315-C3007F6CABBB}" dt="2023-01-23T08:09:38.727" v="16"/>
          <ac:picMkLst>
            <pc:docMk/>
            <pc:sldMk cId="1732907752" sldId="259"/>
            <ac:picMk id="4" creationId="{D89D7749-B794-4D03-A989-34DC96B77AE7}"/>
          </ac:picMkLst>
        </pc:picChg>
      </pc:sldChg>
      <pc:sldChg chg="delSp modSp mod modTransition modAnim">
        <pc:chgData name="Leonie Smith" userId="fed1330f33f5650e" providerId="LiveId" clId="{CDC714C9-3077-4340-9315-C3007F6CABBB}" dt="2023-01-23T08:09:38.727" v="16"/>
        <pc:sldMkLst>
          <pc:docMk/>
          <pc:sldMk cId="3117786286" sldId="260"/>
        </pc:sldMkLst>
        <pc:spChg chg="mod">
          <ac:chgData name="Leonie Smith" userId="fed1330f33f5650e" providerId="LiveId" clId="{CDC714C9-3077-4340-9315-C3007F6CABBB}" dt="2023-01-23T08:09:19.528" v="13"/>
          <ac:spMkLst>
            <pc:docMk/>
            <pc:sldMk cId="3117786286" sldId="260"/>
            <ac:spMk id="4" creationId="{03CAF401-C9B6-42C2-9FEF-1E4DBF94C94F}"/>
          </ac:spMkLst>
        </pc:spChg>
        <pc:picChg chg="del">
          <ac:chgData name="Leonie Smith" userId="fed1330f33f5650e" providerId="LiveId" clId="{CDC714C9-3077-4340-9315-C3007F6CABBB}" dt="2023-01-23T08:09:38.727" v="16"/>
          <ac:picMkLst>
            <pc:docMk/>
            <pc:sldMk cId="3117786286" sldId="260"/>
            <ac:picMk id="6" creationId="{3FC2E117-B859-4E5B-93E7-90CCD515F415}"/>
          </ac:picMkLst>
        </pc:picChg>
      </pc:sldChg>
      <pc:sldChg chg="delSp modSp mod modTransition modAnim">
        <pc:chgData name="Leonie Smith" userId="fed1330f33f5650e" providerId="LiveId" clId="{CDC714C9-3077-4340-9315-C3007F6CABBB}" dt="2023-01-23T08:09:38.727" v="16"/>
        <pc:sldMkLst>
          <pc:docMk/>
          <pc:sldMk cId="171599820" sldId="261"/>
        </pc:sldMkLst>
        <pc:spChg chg="mod">
          <ac:chgData name="Leonie Smith" userId="fed1330f33f5650e" providerId="LiveId" clId="{CDC714C9-3077-4340-9315-C3007F6CABBB}" dt="2023-01-23T08:09:25.059" v="14"/>
          <ac:spMkLst>
            <pc:docMk/>
            <pc:sldMk cId="171599820" sldId="261"/>
            <ac:spMk id="4" creationId="{E754F318-9E95-470D-9377-BAE02134A649}"/>
          </ac:spMkLst>
        </pc:spChg>
        <pc:picChg chg="del">
          <ac:chgData name="Leonie Smith" userId="fed1330f33f5650e" providerId="LiveId" clId="{CDC714C9-3077-4340-9315-C3007F6CABBB}" dt="2023-01-23T08:09:38.727" v="16"/>
          <ac:picMkLst>
            <pc:docMk/>
            <pc:sldMk cId="171599820" sldId="261"/>
            <ac:picMk id="2" creationId="{A6AA288A-7426-4D10-BFEB-45790BF4D26B}"/>
          </ac:picMkLst>
        </pc:picChg>
      </pc:sldChg>
      <pc:sldChg chg="delSp modSp mod modTransition modAnim">
        <pc:chgData name="Leonie Smith" userId="fed1330f33f5650e" providerId="LiveId" clId="{CDC714C9-3077-4340-9315-C3007F6CABBB}" dt="2023-01-23T08:09:38.727" v="16"/>
        <pc:sldMkLst>
          <pc:docMk/>
          <pc:sldMk cId="4209656815" sldId="262"/>
        </pc:sldMkLst>
        <pc:spChg chg="mod">
          <ac:chgData name="Leonie Smith" userId="fed1330f33f5650e" providerId="LiveId" clId="{CDC714C9-3077-4340-9315-C3007F6CABBB}" dt="2023-01-23T08:09:29.250" v="15"/>
          <ac:spMkLst>
            <pc:docMk/>
            <pc:sldMk cId="4209656815" sldId="262"/>
            <ac:spMk id="4" creationId="{3AD124F4-1089-4654-8B7A-0F0F5A4F7D26}"/>
          </ac:spMkLst>
        </pc:spChg>
        <pc:picChg chg="del">
          <ac:chgData name="Leonie Smith" userId="fed1330f33f5650e" providerId="LiveId" clId="{CDC714C9-3077-4340-9315-C3007F6CABBB}" dt="2023-01-23T08:09:38.727" v="16"/>
          <ac:picMkLst>
            <pc:docMk/>
            <pc:sldMk cId="4209656815" sldId="262"/>
            <ac:picMk id="2" creationId="{C79FE627-17F2-4FB4-9386-30CA6100CFE6}"/>
          </ac:picMkLst>
        </pc:picChg>
      </pc:sldChg>
      <pc:sldChg chg="addSp delSp modSp mod modTransition modAnim">
        <pc:chgData name="Leonie Smith" userId="fed1330f33f5650e" providerId="LiveId" clId="{CDC714C9-3077-4340-9315-C3007F6CABBB}" dt="2023-01-23T08:09:38.727" v="16"/>
        <pc:sldMkLst>
          <pc:docMk/>
          <pc:sldMk cId="814217365" sldId="263"/>
        </pc:sldMkLst>
        <pc:spChg chg="add mod">
          <ac:chgData name="Leonie Smith" userId="fed1330f33f5650e" providerId="LiveId" clId="{CDC714C9-3077-4340-9315-C3007F6CABBB}" dt="2023-01-23T08:08:54.409" v="9"/>
          <ac:spMkLst>
            <pc:docMk/>
            <pc:sldMk cId="814217365" sldId="263"/>
            <ac:spMk id="6" creationId="{38BFB292-C772-F0E9-F9D9-E0BAFDF55E3E}"/>
          </ac:spMkLst>
        </pc:spChg>
        <pc:spChg chg="del">
          <ac:chgData name="Leonie Smith" userId="fed1330f33f5650e" providerId="LiveId" clId="{CDC714C9-3077-4340-9315-C3007F6CABBB}" dt="2023-01-23T08:08:15.233" v="0" actId="21"/>
          <ac:spMkLst>
            <pc:docMk/>
            <pc:sldMk cId="814217365" sldId="263"/>
            <ac:spMk id="7" creationId="{0D00E5A9-707A-456C-D1BD-5568B597F2B6}"/>
          </ac:spMkLst>
        </pc:spChg>
        <pc:picChg chg="del">
          <ac:chgData name="Leonie Smith" userId="fed1330f33f5650e" providerId="LiveId" clId="{CDC714C9-3077-4340-9315-C3007F6CABBB}" dt="2023-01-23T08:09:38.727" v="16"/>
          <ac:picMkLst>
            <pc:docMk/>
            <pc:sldMk cId="814217365" sldId="263"/>
            <ac:picMk id="4" creationId="{8510157D-D361-482F-9E7B-2367ED352DDD}"/>
          </ac:picMkLst>
        </pc:picChg>
      </pc:sldChg>
      <pc:sldChg chg="modTransition">
        <pc:chgData name="Leonie Smith" userId="fed1330f33f5650e" providerId="LiveId" clId="{CDC714C9-3077-4340-9315-C3007F6CABBB}" dt="2023-01-23T08:09:38.727" v="16"/>
        <pc:sldMkLst>
          <pc:docMk/>
          <pc:sldMk cId="2440320925" sldId="264"/>
        </pc:sldMkLst>
      </pc:sldChg>
      <pc:sldChg chg="modTransition">
        <pc:chgData name="Leonie Smith" userId="fed1330f33f5650e" providerId="LiveId" clId="{CDC714C9-3077-4340-9315-C3007F6CABBB}" dt="2023-01-23T08:09:38.727" v="16"/>
        <pc:sldMkLst>
          <pc:docMk/>
          <pc:sldMk cId="454763615" sldId="265"/>
        </pc:sldMkLst>
      </pc:sldChg>
      <pc:sldChg chg="modTransition">
        <pc:chgData name="Leonie Smith" userId="fed1330f33f5650e" providerId="LiveId" clId="{CDC714C9-3077-4340-9315-C3007F6CABBB}" dt="2023-01-23T08:09:38.727" v="16"/>
        <pc:sldMkLst>
          <pc:docMk/>
          <pc:sldMk cId="2618286347" sldId="266"/>
        </pc:sldMkLst>
      </pc:sldChg>
      <pc:sldChg chg="modTransition">
        <pc:chgData name="Leonie Smith" userId="fed1330f33f5650e" providerId="LiveId" clId="{CDC714C9-3077-4340-9315-C3007F6CABBB}" dt="2023-01-23T08:09:38.727" v="16"/>
        <pc:sldMkLst>
          <pc:docMk/>
          <pc:sldMk cId="150804753" sldId="267"/>
        </pc:sldMkLst>
      </pc:sldChg>
      <pc:sldChg chg="modTransition">
        <pc:chgData name="Leonie Smith" userId="fed1330f33f5650e" providerId="LiveId" clId="{CDC714C9-3077-4340-9315-C3007F6CABBB}" dt="2023-01-23T08:09:38.727" v="16"/>
        <pc:sldMkLst>
          <pc:docMk/>
          <pc:sldMk cId="133437224" sldId="268"/>
        </pc:sldMkLst>
      </pc:sldChg>
      <pc:sldChg chg="modTransition">
        <pc:chgData name="Leonie Smith" userId="fed1330f33f5650e" providerId="LiveId" clId="{CDC714C9-3077-4340-9315-C3007F6CABBB}" dt="2023-01-23T08:09:38.727" v="16"/>
        <pc:sldMkLst>
          <pc:docMk/>
          <pc:sldMk cId="358449550" sldId="269"/>
        </pc:sldMkLst>
      </pc:sldChg>
      <pc:sldChg chg="modTransition">
        <pc:chgData name="Leonie Smith" userId="fed1330f33f5650e" providerId="LiveId" clId="{CDC714C9-3077-4340-9315-C3007F6CABBB}" dt="2023-01-23T08:09:38.727" v="16"/>
        <pc:sldMkLst>
          <pc:docMk/>
          <pc:sldMk cId="3563195565" sldId="270"/>
        </pc:sldMkLst>
      </pc:sldChg>
      <pc:sldChg chg="modTransition">
        <pc:chgData name="Leonie Smith" userId="fed1330f33f5650e" providerId="LiveId" clId="{CDC714C9-3077-4340-9315-C3007F6CABBB}" dt="2023-01-23T08:09:38.727" v="16"/>
        <pc:sldMkLst>
          <pc:docMk/>
          <pc:sldMk cId="2723326683" sldId="27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0A68D-9954-461A-AC68-65B08E5D7922}" type="datetimeFigureOut">
              <a:rPr lang="en-ZA" smtClean="0"/>
              <a:t>2023/01/23</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6790D8-505A-4C61-97F0-7CC4438823D1}" type="slidenum">
              <a:rPr lang="en-ZA" smtClean="0"/>
              <a:t>‹#›</a:t>
            </a:fld>
            <a:endParaRPr lang="en-ZA"/>
          </a:p>
        </p:txBody>
      </p:sp>
    </p:spTree>
    <p:extLst>
      <p:ext uri="{BB962C8B-B14F-4D97-AF65-F5344CB8AC3E}">
        <p14:creationId xmlns:p14="http://schemas.microsoft.com/office/powerpoint/2010/main" val="237372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a:t>checked</a:t>
            </a:r>
          </a:p>
        </p:txBody>
      </p:sp>
      <p:sp>
        <p:nvSpPr>
          <p:cNvPr id="4" name="Slide Number Placeholder 3"/>
          <p:cNvSpPr>
            <a:spLocks noGrp="1"/>
          </p:cNvSpPr>
          <p:nvPr>
            <p:ph type="sldNum" sz="quarter" idx="5"/>
          </p:nvPr>
        </p:nvSpPr>
        <p:spPr/>
        <p:txBody>
          <a:bodyPr/>
          <a:lstStyle/>
          <a:p>
            <a:fld id="{406790D8-505A-4C61-97F0-7CC4438823D1}" type="slidenum">
              <a:rPr lang="en-ZA" smtClean="0"/>
              <a:t>2</a:t>
            </a:fld>
            <a:endParaRPr lang="en-ZA"/>
          </a:p>
        </p:txBody>
      </p:sp>
    </p:spTree>
    <p:extLst>
      <p:ext uri="{BB962C8B-B14F-4D97-AF65-F5344CB8AC3E}">
        <p14:creationId xmlns:p14="http://schemas.microsoft.com/office/powerpoint/2010/main" val="2642275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effectLst/>
                <a:latin typeface="Calibri" panose="020F0502020204030204" pitchFamily="34" charset="0"/>
                <a:ea typeface="Calibri" panose="020F0502020204030204" pitchFamily="34" charset="0"/>
                <a:cs typeface="Microsoft Himalaya" panose="01010100010101010101" pitchFamily="2" charset="0"/>
              </a:rPr>
              <a:t>God renews promise with Isaac – Gen 26:1-6 (Right 2nd)</a:t>
            </a:r>
            <a:r>
              <a:rPr lang="bo-CN" sz="1200" b="1" dirty="0">
                <a:solidFill>
                  <a:srgbClr val="444444"/>
                </a:solidFill>
                <a:effectLst/>
                <a:latin typeface="Arial" panose="020B0604020202020204" pitchFamily="34" charset="0"/>
                <a:ea typeface="Calibri" panose="020F0502020204030204" pitchFamily="34" charset="0"/>
                <a:cs typeface="+mn-cs"/>
              </a:rPr>
              <a:t> ཨི་སཱག་གྷེ་རར་ཞེས་པའི་སར་གནས་པ།</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endParaRPr lang="en-ZA" dirty="0"/>
          </a:p>
        </p:txBody>
      </p:sp>
      <p:sp>
        <p:nvSpPr>
          <p:cNvPr id="4" name="Slide Number Placeholder 3"/>
          <p:cNvSpPr>
            <a:spLocks noGrp="1"/>
          </p:cNvSpPr>
          <p:nvPr>
            <p:ph type="sldNum" sz="quarter" idx="5"/>
          </p:nvPr>
        </p:nvSpPr>
        <p:spPr/>
        <p:txBody>
          <a:bodyPr/>
          <a:lstStyle/>
          <a:p>
            <a:fld id="{406790D8-505A-4C61-97F0-7CC4438823D1}" type="slidenum">
              <a:rPr lang="en-ZA" smtClean="0"/>
              <a:t>4</a:t>
            </a:fld>
            <a:endParaRPr lang="en-ZA"/>
          </a:p>
        </p:txBody>
      </p:sp>
    </p:spTree>
    <p:extLst>
      <p:ext uri="{BB962C8B-B14F-4D97-AF65-F5344CB8AC3E}">
        <p14:creationId xmlns:p14="http://schemas.microsoft.com/office/powerpoint/2010/main" val="3554435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ZA" sz="1200" b="1" dirty="0">
                <a:solidFill>
                  <a:srgbClr val="000000"/>
                </a:solidFill>
                <a:effectLst/>
                <a:latin typeface="Segoe UI" panose="020B0502040204020203" pitchFamily="34" charset="0"/>
                <a:ea typeface="Calibri" panose="020F0502020204030204" pitchFamily="34" charset="0"/>
                <a:cs typeface="Microsoft Himalaya" panose="01010100010101010101" pitchFamily="2" charset="0"/>
              </a:rPr>
              <a:t>26 </a:t>
            </a:r>
            <a:r>
              <a:rPr lang="en-ZA" sz="1200" dirty="0">
                <a:solidFill>
                  <a:srgbClr val="000000"/>
                </a:solidFill>
                <a:effectLst/>
                <a:latin typeface="Segoe UI" panose="020B0502040204020203" pitchFamily="34" charset="0"/>
                <a:ea typeface="Calibri" panose="020F0502020204030204" pitchFamily="34" charset="0"/>
                <a:cs typeface="Microsoft Himalaya" panose="01010100010101010101" pitchFamily="2" charset="0"/>
              </a:rPr>
              <a:t>There was very little food in the land. (Isaac wanted to go to another area to get food)</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pPr>
              <a:lnSpc>
                <a:spcPct val="115000"/>
              </a:lnSpc>
              <a:spcAft>
                <a:spcPts val="1000"/>
              </a:spcAft>
            </a:pPr>
            <a:r>
              <a:rPr lang="en-ZA" sz="1200" dirty="0">
                <a:solidFill>
                  <a:srgbClr val="777777"/>
                </a:solidFill>
                <a:effectLst/>
                <a:latin typeface="Arial" panose="020B0604020202020204" pitchFamily="34" charset="0"/>
                <a:ea typeface="Calibri" panose="020F0502020204030204" pitchFamily="34" charset="0"/>
                <a:cs typeface="Microsoft Himalaya" panose="01010100010101010101" pitchFamily="2" charset="0"/>
              </a:rPr>
              <a:t>1</a:t>
            </a:r>
            <a:r>
              <a:rPr lang="bo-CN" sz="1200" dirty="0">
                <a:solidFill>
                  <a:srgbClr val="444444"/>
                </a:solidFill>
                <a:effectLst/>
                <a:latin typeface="Arial" panose="020B0604020202020204" pitchFamily="34" charset="0"/>
                <a:ea typeface="Calibri" panose="020F0502020204030204" pitchFamily="34" charset="0"/>
                <a:cs typeface="+mn-cs"/>
              </a:rPr>
              <a:t>ཨབ་ར་ཧམ་གྱི་དུས་སུ་ཡུལ་གྱི་ནང་དུ་བྱུང་བའི་མུ་གེ་སྔོན་མའི་རྗེས་སུ་ཡང་མུ་གེ་གཞན་ཞིག་བྱུང་བས། ཨི་སཱག་ཡུལ་གྷེ་རར་དུ་ཡོད་པའི་ཕེ་ལེ་ཤེད་པའི་རྒྱལ་པོ་ཨ་བྷི་མེ་ལེག་བྱ་བའི་རྩར་ཕྱིན་ནོ།</a:t>
            </a:r>
            <a:r>
              <a:rPr lang="en-ZA" sz="1200" dirty="0">
                <a:solidFill>
                  <a:srgbClr val="444444"/>
                </a:solidFill>
                <a:effectLst/>
                <a:latin typeface="Arial" panose="020B0604020202020204" pitchFamily="34" charset="0"/>
                <a:ea typeface="Calibri" panose="020F0502020204030204" pitchFamily="34" charset="0"/>
                <a:cs typeface="Microsoft Himalaya" panose="01010100010101010101" pitchFamily="2" charset="0"/>
              </a:rPr>
              <a:t> </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endParaRPr lang="en-ZA" dirty="0"/>
          </a:p>
        </p:txBody>
      </p:sp>
      <p:sp>
        <p:nvSpPr>
          <p:cNvPr id="4" name="Slide Number Placeholder 3"/>
          <p:cNvSpPr>
            <a:spLocks noGrp="1"/>
          </p:cNvSpPr>
          <p:nvPr>
            <p:ph type="sldNum" sz="quarter" idx="5"/>
          </p:nvPr>
        </p:nvSpPr>
        <p:spPr/>
        <p:txBody>
          <a:bodyPr/>
          <a:lstStyle/>
          <a:p>
            <a:fld id="{406790D8-505A-4C61-97F0-7CC4438823D1}" type="slidenum">
              <a:rPr lang="en-ZA" smtClean="0"/>
              <a:t>6</a:t>
            </a:fld>
            <a:endParaRPr lang="en-ZA"/>
          </a:p>
        </p:txBody>
      </p:sp>
    </p:spTree>
    <p:extLst>
      <p:ext uri="{BB962C8B-B14F-4D97-AF65-F5344CB8AC3E}">
        <p14:creationId xmlns:p14="http://schemas.microsoft.com/office/powerpoint/2010/main" val="161384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ZA" sz="1200" b="1" baseline="30000" dirty="0">
                <a:solidFill>
                  <a:srgbClr val="000000"/>
                </a:solidFill>
                <a:effectLst/>
                <a:latin typeface="Segoe UI" panose="020B0502040204020203" pitchFamily="34" charset="0"/>
                <a:ea typeface="Calibri" panose="020F0502020204030204" pitchFamily="34" charset="0"/>
                <a:cs typeface="Microsoft Himalaya" panose="01010100010101010101" pitchFamily="2" charset="0"/>
              </a:rPr>
              <a:t>2 </a:t>
            </a:r>
            <a:r>
              <a:rPr lang="en-ZA" sz="1200" dirty="0">
                <a:solidFill>
                  <a:srgbClr val="000000"/>
                </a:solidFill>
                <a:effectLst/>
                <a:latin typeface="Segoe UI" panose="020B0502040204020203" pitchFamily="34" charset="0"/>
                <a:ea typeface="Calibri" panose="020F0502020204030204" pitchFamily="34" charset="0"/>
                <a:cs typeface="Microsoft Himalaya" panose="01010100010101010101" pitchFamily="2" charset="0"/>
              </a:rPr>
              <a:t>The </a:t>
            </a:r>
            <a:r>
              <a:rPr lang="en-ZA" sz="1200" cap="small" dirty="0">
                <a:solidFill>
                  <a:srgbClr val="000000"/>
                </a:solidFill>
                <a:effectLst/>
                <a:latin typeface="Segoe UI" panose="020B0502040204020203" pitchFamily="34" charset="0"/>
                <a:ea typeface="Calibri" panose="020F0502020204030204" pitchFamily="34" charset="0"/>
                <a:cs typeface="Microsoft Himalaya" panose="01010100010101010101" pitchFamily="2" charset="0"/>
              </a:rPr>
              <a:t>Lord</a:t>
            </a:r>
            <a:r>
              <a:rPr lang="en-ZA" sz="1200" dirty="0">
                <a:solidFill>
                  <a:srgbClr val="000000"/>
                </a:solidFill>
                <a:effectLst/>
                <a:latin typeface="Segoe UI" panose="020B0502040204020203" pitchFamily="34" charset="0"/>
                <a:ea typeface="Calibri" panose="020F0502020204030204" pitchFamily="34" charset="0"/>
                <a:cs typeface="Microsoft Himalaya" panose="01010100010101010101" pitchFamily="2" charset="0"/>
              </a:rPr>
              <a:t> appeared to Isaac and said, “Do not go down to Egypt. Live in the land where I tell you to live. </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pPr>
              <a:lnSpc>
                <a:spcPct val="115000"/>
              </a:lnSpc>
              <a:spcAft>
                <a:spcPts val="1000"/>
              </a:spcAft>
            </a:pPr>
            <a:r>
              <a:rPr lang="en-ZA" sz="1200" dirty="0">
                <a:solidFill>
                  <a:srgbClr val="777777"/>
                </a:solidFill>
                <a:effectLst/>
                <a:latin typeface="Arial" panose="020B0604020202020204" pitchFamily="34" charset="0"/>
                <a:ea typeface="Calibri" panose="020F0502020204030204" pitchFamily="34" charset="0"/>
                <a:cs typeface="Microsoft Himalaya" panose="01010100010101010101" pitchFamily="2" charset="0"/>
              </a:rPr>
              <a:t>2</a:t>
            </a:r>
            <a:r>
              <a:rPr lang="bo-CN" sz="1200" dirty="0">
                <a:solidFill>
                  <a:srgbClr val="444444"/>
                </a:solidFill>
                <a:effectLst/>
                <a:latin typeface="Arial" panose="020B0604020202020204" pitchFamily="34" charset="0"/>
                <a:ea typeface="Calibri" panose="020F0502020204030204" pitchFamily="34" charset="0"/>
                <a:cs typeface="+mn-cs"/>
              </a:rPr>
              <a:t>གཙོ་བོ་དཀོན་མཆོག་གིས་ཨི་སཱག་ལ་ཞལ་གཟིགས་གནང་ནས། ཁྱོད་ཨི་ཇིབ་དུ་མ་འགྲོ་ཞིག། ངས་བསྟན་པའི་ཡུལ་ནང་སྡོད་ཅིག་གསུངས་སོ།</a:t>
            </a:r>
            <a:r>
              <a:rPr lang="en-ZA" sz="1200" dirty="0">
                <a:solidFill>
                  <a:srgbClr val="444444"/>
                </a:solidFill>
                <a:effectLst/>
                <a:latin typeface="Arial" panose="020B0604020202020204" pitchFamily="34" charset="0"/>
                <a:ea typeface="Calibri" panose="020F0502020204030204" pitchFamily="34" charset="0"/>
                <a:cs typeface="Microsoft Himalaya" panose="01010100010101010101" pitchFamily="2" charset="0"/>
              </a:rPr>
              <a:t> </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endParaRPr lang="en-ZA" dirty="0"/>
          </a:p>
        </p:txBody>
      </p:sp>
      <p:sp>
        <p:nvSpPr>
          <p:cNvPr id="4" name="Slide Number Placeholder 3"/>
          <p:cNvSpPr>
            <a:spLocks noGrp="1"/>
          </p:cNvSpPr>
          <p:nvPr>
            <p:ph type="sldNum" sz="quarter" idx="5"/>
          </p:nvPr>
        </p:nvSpPr>
        <p:spPr/>
        <p:txBody>
          <a:bodyPr/>
          <a:lstStyle/>
          <a:p>
            <a:fld id="{406790D8-505A-4C61-97F0-7CC4438823D1}" type="slidenum">
              <a:rPr lang="en-ZA" smtClean="0"/>
              <a:t>8</a:t>
            </a:fld>
            <a:endParaRPr lang="en-ZA"/>
          </a:p>
        </p:txBody>
      </p:sp>
    </p:spTree>
    <p:extLst>
      <p:ext uri="{BB962C8B-B14F-4D97-AF65-F5344CB8AC3E}">
        <p14:creationId xmlns:p14="http://schemas.microsoft.com/office/powerpoint/2010/main" val="2147030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ZA" sz="1200" dirty="0">
                <a:solidFill>
                  <a:srgbClr val="000000"/>
                </a:solidFill>
                <a:effectLst/>
                <a:latin typeface="Segoe UI" panose="020B0502040204020203" pitchFamily="34" charset="0"/>
                <a:ea typeface="Calibri" panose="020F0502020204030204" pitchFamily="34" charset="0"/>
                <a:cs typeface="Microsoft Himalaya" panose="01010100010101010101" pitchFamily="2" charset="0"/>
              </a:rPr>
              <a:t> </a:t>
            </a:r>
            <a:r>
              <a:rPr lang="en-ZA" sz="1200" b="1" baseline="30000" dirty="0">
                <a:solidFill>
                  <a:srgbClr val="000000"/>
                </a:solidFill>
                <a:effectLst/>
                <a:latin typeface="Segoe UI" panose="020B0502040204020203" pitchFamily="34" charset="0"/>
                <a:ea typeface="Calibri" panose="020F0502020204030204" pitchFamily="34" charset="0"/>
                <a:cs typeface="Microsoft Himalaya" panose="01010100010101010101" pitchFamily="2" charset="0"/>
              </a:rPr>
              <a:t>3 </a:t>
            </a:r>
            <a:r>
              <a:rPr lang="en-ZA" sz="1200" dirty="0">
                <a:solidFill>
                  <a:srgbClr val="000000"/>
                </a:solidFill>
                <a:effectLst/>
                <a:latin typeface="Segoe UI" panose="020B0502040204020203" pitchFamily="34" charset="0"/>
                <a:ea typeface="Calibri" panose="020F0502020204030204" pitchFamily="34" charset="0"/>
                <a:cs typeface="Microsoft Himalaya" panose="01010100010101010101" pitchFamily="2" charset="0"/>
              </a:rPr>
              <a:t>Stay there for a while. I will be with you and give you my blessing. I will give all these lands to you and your children after you. And I will keep my word that I gave to your father Abraham.</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pPr>
              <a:lnSpc>
                <a:spcPct val="115000"/>
              </a:lnSpc>
              <a:spcAft>
                <a:spcPts val="1000"/>
              </a:spcAft>
            </a:pPr>
            <a:r>
              <a:rPr lang="en-ZA" sz="1200" dirty="0">
                <a:solidFill>
                  <a:srgbClr val="777777"/>
                </a:solidFill>
                <a:effectLst/>
                <a:latin typeface="Arial" panose="020B0604020202020204" pitchFamily="34" charset="0"/>
                <a:ea typeface="Calibri" panose="020F0502020204030204" pitchFamily="34" charset="0"/>
                <a:cs typeface="Microsoft Himalaya" panose="01010100010101010101" pitchFamily="2" charset="0"/>
              </a:rPr>
              <a:t>3</a:t>
            </a:r>
            <a:r>
              <a:rPr lang="bo-CN" sz="1200" dirty="0">
                <a:solidFill>
                  <a:srgbClr val="444444"/>
                </a:solidFill>
                <a:effectLst/>
                <a:latin typeface="Arial" panose="020B0604020202020204" pitchFamily="34" charset="0"/>
                <a:ea typeface="Calibri" panose="020F0502020204030204" pitchFamily="34" charset="0"/>
                <a:cs typeface="+mn-cs"/>
              </a:rPr>
              <a:t>འདིར་སྡོད་ཅིག་དང་། ང་ཁྱོད་དང་མཉམ་དུ་གནས་ནས་ཁྱོད་ལ་བྱིན་གྱིས་རླབས་ཏེ་མངའ་ཁུལ་འདི་ཐམས་ཅད་ཁྱོད་དང་ཁྱོད་ཀྱི་རིགས་བརྒྱུད་ལ་སྤྲད་པར་བྱའོ། ངས་ཁྱོད་ཀྱི་ཕ་ཨབ་ར་ཧམ་དང་བྱས་པའི་དམ་བཅའ་ཆ་ཚང་སྒྲུབ་རྒྱུ་ཡིན།</a:t>
            </a:r>
            <a:r>
              <a:rPr lang="en-ZA" sz="1200" dirty="0">
                <a:solidFill>
                  <a:srgbClr val="444444"/>
                </a:solidFill>
                <a:effectLst/>
                <a:latin typeface="Arial" panose="020B0604020202020204" pitchFamily="34" charset="0"/>
                <a:ea typeface="Calibri" panose="020F0502020204030204" pitchFamily="34" charset="0"/>
                <a:cs typeface="Microsoft Himalaya" panose="01010100010101010101" pitchFamily="2" charset="0"/>
              </a:rPr>
              <a:t> </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endParaRPr lang="en-ZA" dirty="0"/>
          </a:p>
        </p:txBody>
      </p:sp>
      <p:sp>
        <p:nvSpPr>
          <p:cNvPr id="4" name="Slide Number Placeholder 3"/>
          <p:cNvSpPr>
            <a:spLocks noGrp="1"/>
          </p:cNvSpPr>
          <p:nvPr>
            <p:ph type="sldNum" sz="quarter" idx="5"/>
          </p:nvPr>
        </p:nvSpPr>
        <p:spPr/>
        <p:txBody>
          <a:bodyPr/>
          <a:lstStyle/>
          <a:p>
            <a:fld id="{406790D8-505A-4C61-97F0-7CC4438823D1}" type="slidenum">
              <a:rPr lang="en-ZA" smtClean="0"/>
              <a:t>10</a:t>
            </a:fld>
            <a:endParaRPr lang="en-ZA"/>
          </a:p>
        </p:txBody>
      </p:sp>
    </p:spTree>
    <p:extLst>
      <p:ext uri="{BB962C8B-B14F-4D97-AF65-F5344CB8AC3E}">
        <p14:creationId xmlns:p14="http://schemas.microsoft.com/office/powerpoint/2010/main" val="2445722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ZA" sz="1200" dirty="0">
                <a:solidFill>
                  <a:srgbClr val="000000"/>
                </a:solidFill>
                <a:effectLst/>
                <a:latin typeface="Segoe UI" panose="020B0502040204020203" pitchFamily="34" charset="0"/>
                <a:ea typeface="Calibri" panose="020F0502020204030204" pitchFamily="34" charset="0"/>
                <a:cs typeface="Microsoft Himalaya" panose="01010100010101010101" pitchFamily="2" charset="0"/>
              </a:rPr>
              <a:t> </a:t>
            </a:r>
            <a:r>
              <a:rPr lang="en-ZA" sz="1200" b="1" baseline="30000" dirty="0">
                <a:solidFill>
                  <a:srgbClr val="000000"/>
                </a:solidFill>
                <a:effectLst/>
                <a:latin typeface="Segoe UI" panose="020B0502040204020203" pitchFamily="34" charset="0"/>
                <a:ea typeface="Calibri" panose="020F0502020204030204" pitchFamily="34" charset="0"/>
                <a:cs typeface="Microsoft Himalaya" panose="01010100010101010101" pitchFamily="2" charset="0"/>
              </a:rPr>
              <a:t>4 </a:t>
            </a:r>
            <a:r>
              <a:rPr lang="en-ZA" sz="1200" dirty="0">
                <a:solidFill>
                  <a:srgbClr val="000000"/>
                </a:solidFill>
                <a:effectLst/>
                <a:latin typeface="Segoe UI" panose="020B0502040204020203" pitchFamily="34" charset="0"/>
                <a:ea typeface="Calibri" panose="020F0502020204030204" pitchFamily="34" charset="0"/>
                <a:cs typeface="Microsoft Himalaya" panose="01010100010101010101" pitchFamily="2" charset="0"/>
              </a:rPr>
              <a:t>I will make your children after you as many as the stars in the sky. And I will give them all these lands. All nations on earth will be blessed because of your children.</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pPr>
              <a:lnSpc>
                <a:spcPct val="115000"/>
              </a:lnSpc>
              <a:spcAft>
                <a:spcPts val="1000"/>
              </a:spcAft>
            </a:pPr>
            <a:r>
              <a:rPr lang="en-ZA" sz="1200" dirty="0">
                <a:solidFill>
                  <a:srgbClr val="777777"/>
                </a:solidFill>
                <a:effectLst/>
                <a:latin typeface="Arial" panose="020B0604020202020204" pitchFamily="34" charset="0"/>
                <a:ea typeface="Calibri" panose="020F0502020204030204" pitchFamily="34" charset="0"/>
                <a:cs typeface="Microsoft Himalaya" panose="01010100010101010101" pitchFamily="2" charset="0"/>
              </a:rPr>
              <a:t>4</a:t>
            </a:r>
            <a:r>
              <a:rPr lang="bo-CN" sz="1200" dirty="0">
                <a:solidFill>
                  <a:srgbClr val="444444"/>
                </a:solidFill>
                <a:effectLst/>
                <a:latin typeface="Arial" panose="020B0604020202020204" pitchFamily="34" charset="0"/>
                <a:ea typeface="Calibri" panose="020F0502020204030204" pitchFamily="34" charset="0"/>
                <a:cs typeface="+mn-cs"/>
              </a:rPr>
              <a:t>ནམ་མཁའི་སྐར་མ་ལྟར་ངས་ཁྱོད་ཀྱི་བུ་བརྒྱུད་སྤེལ་ཏེ་ཁྱོད་ཀྱི་བུ་བརྒྱུད་ལ་ཡུལ་འདི་ཐམས་ཅད་སྤྲད་པ་དང་། ངས་ཁྱོད་ཀྱི་བུ་བརྒྱུད་ལ་བྱིན་རླབས་སྤྲད་པ་ལྟར། མི་རིགས་ཚང་མས་ང་ལ་བྱིན་རླབས་ཞུ་བར་བྱའོ།</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endParaRPr lang="en-ZA" dirty="0"/>
          </a:p>
        </p:txBody>
      </p:sp>
      <p:sp>
        <p:nvSpPr>
          <p:cNvPr id="4" name="Slide Number Placeholder 3"/>
          <p:cNvSpPr>
            <a:spLocks noGrp="1"/>
          </p:cNvSpPr>
          <p:nvPr>
            <p:ph type="sldNum" sz="quarter" idx="5"/>
          </p:nvPr>
        </p:nvSpPr>
        <p:spPr/>
        <p:txBody>
          <a:bodyPr/>
          <a:lstStyle/>
          <a:p>
            <a:fld id="{406790D8-505A-4C61-97F0-7CC4438823D1}" type="slidenum">
              <a:rPr lang="en-ZA" smtClean="0"/>
              <a:t>12</a:t>
            </a:fld>
            <a:endParaRPr lang="en-ZA"/>
          </a:p>
        </p:txBody>
      </p:sp>
    </p:spTree>
    <p:extLst>
      <p:ext uri="{BB962C8B-B14F-4D97-AF65-F5344CB8AC3E}">
        <p14:creationId xmlns:p14="http://schemas.microsoft.com/office/powerpoint/2010/main" val="3272926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ZA" sz="1200" dirty="0">
                <a:solidFill>
                  <a:srgbClr val="000000"/>
                </a:solidFill>
                <a:effectLst/>
                <a:latin typeface="Segoe UI" panose="020B0502040204020203" pitchFamily="34" charset="0"/>
                <a:ea typeface="Calibri" panose="020F0502020204030204" pitchFamily="34" charset="0"/>
                <a:cs typeface="Microsoft Himalaya" panose="01010100010101010101" pitchFamily="2" charset="0"/>
              </a:rPr>
              <a:t> </a:t>
            </a:r>
            <a:r>
              <a:rPr lang="en-ZA" sz="1200" b="1" baseline="30000" dirty="0">
                <a:solidFill>
                  <a:srgbClr val="000000"/>
                </a:solidFill>
                <a:effectLst/>
                <a:latin typeface="Segoe UI" panose="020B0502040204020203" pitchFamily="34" charset="0"/>
                <a:ea typeface="Calibri" panose="020F0502020204030204" pitchFamily="34" charset="0"/>
                <a:cs typeface="Microsoft Himalaya" panose="01010100010101010101" pitchFamily="2" charset="0"/>
              </a:rPr>
              <a:t>5 </a:t>
            </a:r>
            <a:r>
              <a:rPr lang="en-ZA" sz="1200" dirty="0">
                <a:solidFill>
                  <a:srgbClr val="000000"/>
                </a:solidFill>
                <a:effectLst/>
                <a:latin typeface="Segoe UI" panose="020B0502040204020203" pitchFamily="34" charset="0"/>
                <a:ea typeface="Calibri" panose="020F0502020204030204" pitchFamily="34" charset="0"/>
                <a:cs typeface="Microsoft Himalaya" panose="01010100010101010101" pitchFamily="2" charset="0"/>
              </a:rPr>
              <a:t>I will do all these things because Abraham obeyed me. He did everything I required. He kept my commands, my rules and my instructions.”</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pPr>
              <a:lnSpc>
                <a:spcPct val="115000"/>
              </a:lnSpc>
              <a:spcAft>
                <a:spcPts val="1000"/>
              </a:spcAft>
            </a:pPr>
            <a:r>
              <a:rPr lang="en-ZA" sz="1200" dirty="0">
                <a:solidFill>
                  <a:srgbClr val="777777"/>
                </a:solidFill>
                <a:effectLst/>
                <a:latin typeface="Arial" panose="020B0604020202020204" pitchFamily="34" charset="0"/>
                <a:ea typeface="Calibri" panose="020F0502020204030204" pitchFamily="34" charset="0"/>
                <a:cs typeface="Microsoft Himalaya" panose="01010100010101010101" pitchFamily="2" charset="0"/>
              </a:rPr>
              <a:t>5</a:t>
            </a:r>
            <a:r>
              <a:rPr lang="bo-CN" sz="1200" dirty="0">
                <a:solidFill>
                  <a:srgbClr val="444444"/>
                </a:solidFill>
                <a:effectLst/>
                <a:latin typeface="Arial" panose="020B0604020202020204" pitchFamily="34" charset="0"/>
                <a:ea typeface="Calibri" panose="020F0502020204030204" pitchFamily="34" charset="0"/>
                <a:cs typeface="+mn-cs"/>
              </a:rPr>
              <a:t>ཨབ་ར་ཧམ་གྱིས་ངའི་བཀའ་ལ་སྲུང་བ་དང་ངའི་སྤྲད་པའི་བཀའ་བསྒོ་བ་རྣམས་དང་། ངའི་བཀའ་རྒྱ་རྣམས་དང་ངའི་ཁྲིམས་རྣམས་དང་ངའི་ལུགས་སྲོལ་རྣམས་སྲུང་བས་ངའི་ཁྱོད་ལ་བྱིན་རླབས་སྤྲོད་རྒྱུ་ཡིན།</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endParaRPr lang="en-ZA" dirty="0"/>
          </a:p>
        </p:txBody>
      </p:sp>
      <p:sp>
        <p:nvSpPr>
          <p:cNvPr id="4" name="Slide Number Placeholder 3"/>
          <p:cNvSpPr>
            <a:spLocks noGrp="1"/>
          </p:cNvSpPr>
          <p:nvPr>
            <p:ph type="sldNum" sz="quarter" idx="5"/>
          </p:nvPr>
        </p:nvSpPr>
        <p:spPr/>
        <p:txBody>
          <a:bodyPr/>
          <a:lstStyle/>
          <a:p>
            <a:fld id="{406790D8-505A-4C61-97F0-7CC4438823D1}" type="slidenum">
              <a:rPr lang="en-ZA" smtClean="0"/>
              <a:t>14</a:t>
            </a:fld>
            <a:endParaRPr lang="en-ZA"/>
          </a:p>
        </p:txBody>
      </p:sp>
    </p:spTree>
    <p:extLst>
      <p:ext uri="{BB962C8B-B14F-4D97-AF65-F5344CB8AC3E}">
        <p14:creationId xmlns:p14="http://schemas.microsoft.com/office/powerpoint/2010/main" val="2013128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ZA" sz="1200" b="1" baseline="30000" dirty="0">
                <a:solidFill>
                  <a:srgbClr val="000000"/>
                </a:solidFill>
                <a:effectLst/>
                <a:latin typeface="Segoe UI" panose="020B0502040204020203" pitchFamily="34" charset="0"/>
                <a:ea typeface="Calibri" panose="020F0502020204030204" pitchFamily="34" charset="0"/>
                <a:cs typeface="Microsoft Himalaya" panose="01010100010101010101" pitchFamily="2" charset="0"/>
              </a:rPr>
              <a:t>6 </a:t>
            </a:r>
            <a:r>
              <a:rPr lang="en-ZA" sz="1200" dirty="0">
                <a:solidFill>
                  <a:srgbClr val="000000"/>
                </a:solidFill>
                <a:effectLst/>
                <a:latin typeface="Segoe UI" panose="020B0502040204020203" pitchFamily="34" charset="0"/>
                <a:ea typeface="Calibri" panose="020F0502020204030204" pitchFamily="34" charset="0"/>
                <a:cs typeface="Microsoft Himalaya" panose="01010100010101010101" pitchFamily="2" charset="0"/>
              </a:rPr>
              <a:t>So Isaac stayed in </a:t>
            </a:r>
            <a:r>
              <a:rPr lang="en-ZA" sz="1200" dirty="0" err="1">
                <a:solidFill>
                  <a:srgbClr val="000000"/>
                </a:solidFill>
                <a:effectLst/>
                <a:latin typeface="Segoe UI" panose="020B0502040204020203" pitchFamily="34" charset="0"/>
                <a:ea typeface="Calibri" panose="020F0502020204030204" pitchFamily="34" charset="0"/>
                <a:cs typeface="Microsoft Himalaya" panose="01010100010101010101" pitchFamily="2" charset="0"/>
              </a:rPr>
              <a:t>Gerar</a:t>
            </a:r>
            <a:r>
              <a:rPr lang="en-ZA" sz="1200" dirty="0">
                <a:solidFill>
                  <a:srgbClr val="000000"/>
                </a:solidFill>
                <a:effectLst/>
                <a:latin typeface="Segoe UI" panose="020B0502040204020203" pitchFamily="34" charset="0"/>
                <a:ea typeface="Calibri" panose="020F0502020204030204" pitchFamily="34" charset="0"/>
                <a:cs typeface="Microsoft Himalaya" panose="01010100010101010101" pitchFamily="2" charset="0"/>
              </a:rPr>
              <a:t>.</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pPr>
              <a:lnSpc>
                <a:spcPct val="115000"/>
              </a:lnSpc>
              <a:spcAft>
                <a:spcPts val="1000"/>
              </a:spcAft>
            </a:pPr>
            <a:r>
              <a:rPr lang="en-ZA" sz="1200" dirty="0">
                <a:solidFill>
                  <a:srgbClr val="777777"/>
                </a:solidFill>
                <a:effectLst/>
                <a:latin typeface="Arial" panose="020B0604020202020204" pitchFamily="34" charset="0"/>
                <a:ea typeface="Calibri" panose="020F0502020204030204" pitchFamily="34" charset="0"/>
                <a:cs typeface="Microsoft Himalaya" panose="01010100010101010101" pitchFamily="2" charset="0"/>
              </a:rPr>
              <a:t>6</a:t>
            </a:r>
            <a:r>
              <a:rPr lang="bo-CN" sz="1200" dirty="0">
                <a:solidFill>
                  <a:srgbClr val="444444"/>
                </a:solidFill>
                <a:effectLst/>
                <a:latin typeface="Arial" panose="020B0604020202020204" pitchFamily="34" charset="0"/>
                <a:ea typeface="Calibri" panose="020F0502020204030204" pitchFamily="34" charset="0"/>
                <a:cs typeface="+mn-cs"/>
              </a:rPr>
              <a:t>དེར་བརྟེན་ཨི་སཱག་ཡུལ་གྷེ་རར་ནང་གནས་སོ།</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endParaRPr lang="en-ZA" dirty="0"/>
          </a:p>
        </p:txBody>
      </p:sp>
      <p:sp>
        <p:nvSpPr>
          <p:cNvPr id="4" name="Slide Number Placeholder 3"/>
          <p:cNvSpPr>
            <a:spLocks noGrp="1"/>
          </p:cNvSpPr>
          <p:nvPr>
            <p:ph type="sldNum" sz="quarter" idx="5"/>
          </p:nvPr>
        </p:nvSpPr>
        <p:spPr/>
        <p:txBody>
          <a:bodyPr/>
          <a:lstStyle/>
          <a:p>
            <a:fld id="{406790D8-505A-4C61-97F0-7CC4438823D1}" type="slidenum">
              <a:rPr lang="en-ZA" smtClean="0"/>
              <a:t>16</a:t>
            </a:fld>
            <a:endParaRPr lang="en-ZA"/>
          </a:p>
        </p:txBody>
      </p:sp>
    </p:spTree>
    <p:extLst>
      <p:ext uri="{BB962C8B-B14F-4D97-AF65-F5344CB8AC3E}">
        <p14:creationId xmlns:p14="http://schemas.microsoft.com/office/powerpoint/2010/main" val="1269732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763DF-307E-46EB-BD18-A4A648CA49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151D1DD4-C0B2-45CD-AD77-91C549554F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7D05479B-6EB4-4F08-B097-946C44A75306}"/>
              </a:ext>
            </a:extLst>
          </p:cNvPr>
          <p:cNvSpPr>
            <a:spLocks noGrp="1"/>
          </p:cNvSpPr>
          <p:nvPr>
            <p:ph type="dt" sz="half" idx="10"/>
          </p:nvPr>
        </p:nvSpPr>
        <p:spPr/>
        <p:txBody>
          <a:bodyPr/>
          <a:lstStyle/>
          <a:p>
            <a:fld id="{3C705627-4054-4C17-B5E0-F8C8B8A4A07B}" type="datetimeFigureOut">
              <a:rPr lang="en-ZA" smtClean="0"/>
              <a:t>2023/01/23</a:t>
            </a:fld>
            <a:endParaRPr lang="en-ZA"/>
          </a:p>
        </p:txBody>
      </p:sp>
      <p:sp>
        <p:nvSpPr>
          <p:cNvPr id="5" name="Footer Placeholder 4">
            <a:extLst>
              <a:ext uri="{FF2B5EF4-FFF2-40B4-BE49-F238E27FC236}">
                <a16:creationId xmlns:a16="http://schemas.microsoft.com/office/drawing/2014/main" id="{65087845-14A0-4502-800B-DE09838B3064}"/>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F6701BC7-A679-4331-A243-FBD6865D60D7}"/>
              </a:ext>
            </a:extLst>
          </p:cNvPr>
          <p:cNvSpPr>
            <a:spLocks noGrp="1"/>
          </p:cNvSpPr>
          <p:nvPr>
            <p:ph type="sldNum" sz="quarter" idx="12"/>
          </p:nvPr>
        </p:nvSpPr>
        <p:spPr/>
        <p:txBody>
          <a:bodyPr/>
          <a:lstStyle/>
          <a:p>
            <a:fld id="{A798683C-E954-4375-A57E-574B1E0FEB02}" type="slidenum">
              <a:rPr lang="en-ZA" smtClean="0"/>
              <a:t>‹#›</a:t>
            </a:fld>
            <a:endParaRPr lang="en-ZA"/>
          </a:p>
        </p:txBody>
      </p:sp>
    </p:spTree>
    <p:extLst>
      <p:ext uri="{BB962C8B-B14F-4D97-AF65-F5344CB8AC3E}">
        <p14:creationId xmlns:p14="http://schemas.microsoft.com/office/powerpoint/2010/main" val="244927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03847-DF43-4DAB-8963-E76E8E184DEE}"/>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0053DF4-016A-4BD5-9108-35C4A09B6F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815C9D90-89ED-4792-9D2B-4234BE12EC19}"/>
              </a:ext>
            </a:extLst>
          </p:cNvPr>
          <p:cNvSpPr>
            <a:spLocks noGrp="1"/>
          </p:cNvSpPr>
          <p:nvPr>
            <p:ph type="dt" sz="half" idx="10"/>
          </p:nvPr>
        </p:nvSpPr>
        <p:spPr/>
        <p:txBody>
          <a:bodyPr/>
          <a:lstStyle/>
          <a:p>
            <a:fld id="{3C705627-4054-4C17-B5E0-F8C8B8A4A07B}" type="datetimeFigureOut">
              <a:rPr lang="en-ZA" smtClean="0"/>
              <a:t>2023/01/23</a:t>
            </a:fld>
            <a:endParaRPr lang="en-ZA"/>
          </a:p>
        </p:txBody>
      </p:sp>
      <p:sp>
        <p:nvSpPr>
          <p:cNvPr id="5" name="Footer Placeholder 4">
            <a:extLst>
              <a:ext uri="{FF2B5EF4-FFF2-40B4-BE49-F238E27FC236}">
                <a16:creationId xmlns:a16="http://schemas.microsoft.com/office/drawing/2014/main" id="{AE43E0C4-F77D-4934-A9F3-85867B22C8B4}"/>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1A31186A-85DA-4B46-9AE4-6E40B6B8DBE9}"/>
              </a:ext>
            </a:extLst>
          </p:cNvPr>
          <p:cNvSpPr>
            <a:spLocks noGrp="1"/>
          </p:cNvSpPr>
          <p:nvPr>
            <p:ph type="sldNum" sz="quarter" idx="12"/>
          </p:nvPr>
        </p:nvSpPr>
        <p:spPr/>
        <p:txBody>
          <a:bodyPr/>
          <a:lstStyle/>
          <a:p>
            <a:fld id="{A798683C-E954-4375-A57E-574B1E0FEB02}" type="slidenum">
              <a:rPr lang="en-ZA" smtClean="0"/>
              <a:t>‹#›</a:t>
            </a:fld>
            <a:endParaRPr lang="en-ZA"/>
          </a:p>
        </p:txBody>
      </p:sp>
    </p:spTree>
    <p:extLst>
      <p:ext uri="{BB962C8B-B14F-4D97-AF65-F5344CB8AC3E}">
        <p14:creationId xmlns:p14="http://schemas.microsoft.com/office/powerpoint/2010/main" val="63397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9C9145-5F25-47EE-9883-B57DF2860A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0978CDDB-4900-44CE-97E6-81374CDD96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918163A0-1F84-4C08-AD7E-5EAF8D95AA69}"/>
              </a:ext>
            </a:extLst>
          </p:cNvPr>
          <p:cNvSpPr>
            <a:spLocks noGrp="1"/>
          </p:cNvSpPr>
          <p:nvPr>
            <p:ph type="dt" sz="half" idx="10"/>
          </p:nvPr>
        </p:nvSpPr>
        <p:spPr/>
        <p:txBody>
          <a:bodyPr/>
          <a:lstStyle/>
          <a:p>
            <a:fld id="{3C705627-4054-4C17-B5E0-F8C8B8A4A07B}" type="datetimeFigureOut">
              <a:rPr lang="en-ZA" smtClean="0"/>
              <a:t>2023/01/23</a:t>
            </a:fld>
            <a:endParaRPr lang="en-ZA"/>
          </a:p>
        </p:txBody>
      </p:sp>
      <p:sp>
        <p:nvSpPr>
          <p:cNvPr id="5" name="Footer Placeholder 4">
            <a:extLst>
              <a:ext uri="{FF2B5EF4-FFF2-40B4-BE49-F238E27FC236}">
                <a16:creationId xmlns:a16="http://schemas.microsoft.com/office/drawing/2014/main" id="{7629CEE8-3A19-49DB-B9A3-7CADB437C7B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0F7B02F-0594-4DC7-8988-0FA034EED02C}"/>
              </a:ext>
            </a:extLst>
          </p:cNvPr>
          <p:cNvSpPr>
            <a:spLocks noGrp="1"/>
          </p:cNvSpPr>
          <p:nvPr>
            <p:ph type="sldNum" sz="quarter" idx="12"/>
          </p:nvPr>
        </p:nvSpPr>
        <p:spPr/>
        <p:txBody>
          <a:bodyPr/>
          <a:lstStyle/>
          <a:p>
            <a:fld id="{A798683C-E954-4375-A57E-574B1E0FEB02}" type="slidenum">
              <a:rPr lang="en-ZA" smtClean="0"/>
              <a:t>‹#›</a:t>
            </a:fld>
            <a:endParaRPr lang="en-ZA"/>
          </a:p>
        </p:txBody>
      </p:sp>
    </p:spTree>
    <p:extLst>
      <p:ext uri="{BB962C8B-B14F-4D97-AF65-F5344CB8AC3E}">
        <p14:creationId xmlns:p14="http://schemas.microsoft.com/office/powerpoint/2010/main" val="2939093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67C0F-1021-4D05-9BAF-E6750FA04596}"/>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23AC9A38-2282-4F55-8E96-1F2A3915E3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58556D8C-42E2-4EA6-960C-FE1E5E98AAF9}"/>
              </a:ext>
            </a:extLst>
          </p:cNvPr>
          <p:cNvSpPr>
            <a:spLocks noGrp="1"/>
          </p:cNvSpPr>
          <p:nvPr>
            <p:ph type="dt" sz="half" idx="10"/>
          </p:nvPr>
        </p:nvSpPr>
        <p:spPr/>
        <p:txBody>
          <a:bodyPr/>
          <a:lstStyle/>
          <a:p>
            <a:fld id="{3C705627-4054-4C17-B5E0-F8C8B8A4A07B}" type="datetimeFigureOut">
              <a:rPr lang="en-ZA" smtClean="0"/>
              <a:t>2023/01/23</a:t>
            </a:fld>
            <a:endParaRPr lang="en-ZA"/>
          </a:p>
        </p:txBody>
      </p:sp>
      <p:sp>
        <p:nvSpPr>
          <p:cNvPr id="5" name="Footer Placeholder 4">
            <a:extLst>
              <a:ext uri="{FF2B5EF4-FFF2-40B4-BE49-F238E27FC236}">
                <a16:creationId xmlns:a16="http://schemas.microsoft.com/office/drawing/2014/main" id="{3B586E37-EF42-4702-B17D-94292650CE44}"/>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944B28DE-46FE-48C1-8342-9F6CF4D59BFF}"/>
              </a:ext>
            </a:extLst>
          </p:cNvPr>
          <p:cNvSpPr>
            <a:spLocks noGrp="1"/>
          </p:cNvSpPr>
          <p:nvPr>
            <p:ph type="sldNum" sz="quarter" idx="12"/>
          </p:nvPr>
        </p:nvSpPr>
        <p:spPr/>
        <p:txBody>
          <a:bodyPr/>
          <a:lstStyle/>
          <a:p>
            <a:fld id="{A798683C-E954-4375-A57E-574B1E0FEB02}" type="slidenum">
              <a:rPr lang="en-ZA" smtClean="0"/>
              <a:t>‹#›</a:t>
            </a:fld>
            <a:endParaRPr lang="en-ZA"/>
          </a:p>
        </p:txBody>
      </p:sp>
    </p:spTree>
    <p:extLst>
      <p:ext uri="{BB962C8B-B14F-4D97-AF65-F5344CB8AC3E}">
        <p14:creationId xmlns:p14="http://schemas.microsoft.com/office/powerpoint/2010/main" val="2710430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87B60-34D2-47C9-B5D6-EBE95784A0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80F47C03-6334-43C0-81AB-F5840AB744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96DD18-FFC4-4023-B11E-7D6D9A53B8DD}"/>
              </a:ext>
            </a:extLst>
          </p:cNvPr>
          <p:cNvSpPr>
            <a:spLocks noGrp="1"/>
          </p:cNvSpPr>
          <p:nvPr>
            <p:ph type="dt" sz="half" idx="10"/>
          </p:nvPr>
        </p:nvSpPr>
        <p:spPr/>
        <p:txBody>
          <a:bodyPr/>
          <a:lstStyle/>
          <a:p>
            <a:fld id="{3C705627-4054-4C17-B5E0-F8C8B8A4A07B}" type="datetimeFigureOut">
              <a:rPr lang="en-ZA" smtClean="0"/>
              <a:t>2023/01/23</a:t>
            </a:fld>
            <a:endParaRPr lang="en-ZA"/>
          </a:p>
        </p:txBody>
      </p:sp>
      <p:sp>
        <p:nvSpPr>
          <p:cNvPr id="5" name="Footer Placeholder 4">
            <a:extLst>
              <a:ext uri="{FF2B5EF4-FFF2-40B4-BE49-F238E27FC236}">
                <a16:creationId xmlns:a16="http://schemas.microsoft.com/office/drawing/2014/main" id="{A9C1419F-7772-48B3-9361-1F6543BC8D6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A4C3D275-91F4-4972-9844-D055BDF1F651}"/>
              </a:ext>
            </a:extLst>
          </p:cNvPr>
          <p:cNvSpPr>
            <a:spLocks noGrp="1"/>
          </p:cNvSpPr>
          <p:nvPr>
            <p:ph type="sldNum" sz="quarter" idx="12"/>
          </p:nvPr>
        </p:nvSpPr>
        <p:spPr/>
        <p:txBody>
          <a:bodyPr/>
          <a:lstStyle/>
          <a:p>
            <a:fld id="{A798683C-E954-4375-A57E-574B1E0FEB02}" type="slidenum">
              <a:rPr lang="en-ZA" smtClean="0"/>
              <a:t>‹#›</a:t>
            </a:fld>
            <a:endParaRPr lang="en-ZA"/>
          </a:p>
        </p:txBody>
      </p:sp>
    </p:spTree>
    <p:extLst>
      <p:ext uri="{BB962C8B-B14F-4D97-AF65-F5344CB8AC3E}">
        <p14:creationId xmlns:p14="http://schemas.microsoft.com/office/powerpoint/2010/main" val="1954407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C7500-BF73-45B4-A638-C84E30816E2A}"/>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A5A475A7-4EDC-4BA9-9A34-660AF1A75A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5C3E80EE-9595-4985-BED8-874A216EEF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CEE0499A-9E55-4D90-89EB-1F0F306AF056}"/>
              </a:ext>
            </a:extLst>
          </p:cNvPr>
          <p:cNvSpPr>
            <a:spLocks noGrp="1"/>
          </p:cNvSpPr>
          <p:nvPr>
            <p:ph type="dt" sz="half" idx="10"/>
          </p:nvPr>
        </p:nvSpPr>
        <p:spPr/>
        <p:txBody>
          <a:bodyPr/>
          <a:lstStyle/>
          <a:p>
            <a:fld id="{3C705627-4054-4C17-B5E0-F8C8B8A4A07B}" type="datetimeFigureOut">
              <a:rPr lang="en-ZA" smtClean="0"/>
              <a:t>2023/01/23</a:t>
            </a:fld>
            <a:endParaRPr lang="en-ZA"/>
          </a:p>
        </p:txBody>
      </p:sp>
      <p:sp>
        <p:nvSpPr>
          <p:cNvPr id="6" name="Footer Placeholder 5">
            <a:extLst>
              <a:ext uri="{FF2B5EF4-FFF2-40B4-BE49-F238E27FC236}">
                <a16:creationId xmlns:a16="http://schemas.microsoft.com/office/drawing/2014/main" id="{0849A628-61A2-4108-B163-5C96175F9737}"/>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942B5655-8383-4881-956E-2BAD217344A5}"/>
              </a:ext>
            </a:extLst>
          </p:cNvPr>
          <p:cNvSpPr>
            <a:spLocks noGrp="1"/>
          </p:cNvSpPr>
          <p:nvPr>
            <p:ph type="sldNum" sz="quarter" idx="12"/>
          </p:nvPr>
        </p:nvSpPr>
        <p:spPr/>
        <p:txBody>
          <a:bodyPr/>
          <a:lstStyle/>
          <a:p>
            <a:fld id="{A798683C-E954-4375-A57E-574B1E0FEB02}" type="slidenum">
              <a:rPr lang="en-ZA" smtClean="0"/>
              <a:t>‹#›</a:t>
            </a:fld>
            <a:endParaRPr lang="en-ZA"/>
          </a:p>
        </p:txBody>
      </p:sp>
    </p:spTree>
    <p:extLst>
      <p:ext uri="{BB962C8B-B14F-4D97-AF65-F5344CB8AC3E}">
        <p14:creationId xmlns:p14="http://schemas.microsoft.com/office/powerpoint/2010/main" val="237044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982AD-9BB8-4B68-B9B8-DF9E39CAE5EC}"/>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448CE485-86DD-463C-A45E-8A8C123B19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193524-314D-4658-A2AE-44ABE81B6A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C3FF577D-F2B7-46E1-AE18-DE41C13C84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53C3C6-D39F-414C-9DB0-0C50140E8C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134D8F1D-CDFF-49AC-B3CB-522863B2AC40}"/>
              </a:ext>
            </a:extLst>
          </p:cNvPr>
          <p:cNvSpPr>
            <a:spLocks noGrp="1"/>
          </p:cNvSpPr>
          <p:nvPr>
            <p:ph type="dt" sz="half" idx="10"/>
          </p:nvPr>
        </p:nvSpPr>
        <p:spPr/>
        <p:txBody>
          <a:bodyPr/>
          <a:lstStyle/>
          <a:p>
            <a:fld id="{3C705627-4054-4C17-B5E0-F8C8B8A4A07B}" type="datetimeFigureOut">
              <a:rPr lang="en-ZA" smtClean="0"/>
              <a:t>2023/01/23</a:t>
            </a:fld>
            <a:endParaRPr lang="en-ZA"/>
          </a:p>
        </p:txBody>
      </p:sp>
      <p:sp>
        <p:nvSpPr>
          <p:cNvPr id="8" name="Footer Placeholder 7">
            <a:extLst>
              <a:ext uri="{FF2B5EF4-FFF2-40B4-BE49-F238E27FC236}">
                <a16:creationId xmlns:a16="http://schemas.microsoft.com/office/drawing/2014/main" id="{A3D2ABAD-038B-426A-9885-259F7CA6B618}"/>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084DD6FC-47B2-4690-AC25-3E70AC528080}"/>
              </a:ext>
            </a:extLst>
          </p:cNvPr>
          <p:cNvSpPr>
            <a:spLocks noGrp="1"/>
          </p:cNvSpPr>
          <p:nvPr>
            <p:ph type="sldNum" sz="quarter" idx="12"/>
          </p:nvPr>
        </p:nvSpPr>
        <p:spPr/>
        <p:txBody>
          <a:bodyPr/>
          <a:lstStyle/>
          <a:p>
            <a:fld id="{A798683C-E954-4375-A57E-574B1E0FEB02}" type="slidenum">
              <a:rPr lang="en-ZA" smtClean="0"/>
              <a:t>‹#›</a:t>
            </a:fld>
            <a:endParaRPr lang="en-ZA"/>
          </a:p>
        </p:txBody>
      </p:sp>
    </p:spTree>
    <p:extLst>
      <p:ext uri="{BB962C8B-B14F-4D97-AF65-F5344CB8AC3E}">
        <p14:creationId xmlns:p14="http://schemas.microsoft.com/office/powerpoint/2010/main" val="2382226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B4C01-A208-4456-BECA-92BB76829D4E}"/>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C9B7F3AC-6617-40E4-9251-B43414E66B4A}"/>
              </a:ext>
            </a:extLst>
          </p:cNvPr>
          <p:cNvSpPr>
            <a:spLocks noGrp="1"/>
          </p:cNvSpPr>
          <p:nvPr>
            <p:ph type="dt" sz="half" idx="10"/>
          </p:nvPr>
        </p:nvSpPr>
        <p:spPr/>
        <p:txBody>
          <a:bodyPr/>
          <a:lstStyle/>
          <a:p>
            <a:fld id="{3C705627-4054-4C17-B5E0-F8C8B8A4A07B}" type="datetimeFigureOut">
              <a:rPr lang="en-ZA" smtClean="0"/>
              <a:t>2023/01/23</a:t>
            </a:fld>
            <a:endParaRPr lang="en-ZA"/>
          </a:p>
        </p:txBody>
      </p:sp>
      <p:sp>
        <p:nvSpPr>
          <p:cNvPr id="4" name="Footer Placeholder 3">
            <a:extLst>
              <a:ext uri="{FF2B5EF4-FFF2-40B4-BE49-F238E27FC236}">
                <a16:creationId xmlns:a16="http://schemas.microsoft.com/office/drawing/2014/main" id="{FAADC325-1471-4EDE-A727-BD45E8BCCDE2}"/>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5CB8A3E8-995A-4E84-9B81-53FB10489280}"/>
              </a:ext>
            </a:extLst>
          </p:cNvPr>
          <p:cNvSpPr>
            <a:spLocks noGrp="1"/>
          </p:cNvSpPr>
          <p:nvPr>
            <p:ph type="sldNum" sz="quarter" idx="12"/>
          </p:nvPr>
        </p:nvSpPr>
        <p:spPr/>
        <p:txBody>
          <a:bodyPr/>
          <a:lstStyle/>
          <a:p>
            <a:fld id="{A798683C-E954-4375-A57E-574B1E0FEB02}" type="slidenum">
              <a:rPr lang="en-ZA" smtClean="0"/>
              <a:t>‹#›</a:t>
            </a:fld>
            <a:endParaRPr lang="en-ZA"/>
          </a:p>
        </p:txBody>
      </p:sp>
    </p:spTree>
    <p:extLst>
      <p:ext uri="{BB962C8B-B14F-4D97-AF65-F5344CB8AC3E}">
        <p14:creationId xmlns:p14="http://schemas.microsoft.com/office/powerpoint/2010/main" val="1279881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AA469D-8FC1-422B-8719-0AAD2A51E3C6}"/>
              </a:ext>
            </a:extLst>
          </p:cNvPr>
          <p:cNvSpPr>
            <a:spLocks noGrp="1"/>
          </p:cNvSpPr>
          <p:nvPr>
            <p:ph type="dt" sz="half" idx="10"/>
          </p:nvPr>
        </p:nvSpPr>
        <p:spPr/>
        <p:txBody>
          <a:bodyPr/>
          <a:lstStyle/>
          <a:p>
            <a:fld id="{3C705627-4054-4C17-B5E0-F8C8B8A4A07B}" type="datetimeFigureOut">
              <a:rPr lang="en-ZA" smtClean="0"/>
              <a:t>2023/01/23</a:t>
            </a:fld>
            <a:endParaRPr lang="en-ZA"/>
          </a:p>
        </p:txBody>
      </p:sp>
      <p:sp>
        <p:nvSpPr>
          <p:cNvPr id="3" name="Footer Placeholder 2">
            <a:extLst>
              <a:ext uri="{FF2B5EF4-FFF2-40B4-BE49-F238E27FC236}">
                <a16:creationId xmlns:a16="http://schemas.microsoft.com/office/drawing/2014/main" id="{BE402292-9E86-4C76-A23B-574BF7B84ACD}"/>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41602D45-91AF-420F-9F48-F61C80A60A69}"/>
              </a:ext>
            </a:extLst>
          </p:cNvPr>
          <p:cNvSpPr>
            <a:spLocks noGrp="1"/>
          </p:cNvSpPr>
          <p:nvPr>
            <p:ph type="sldNum" sz="quarter" idx="12"/>
          </p:nvPr>
        </p:nvSpPr>
        <p:spPr/>
        <p:txBody>
          <a:bodyPr/>
          <a:lstStyle/>
          <a:p>
            <a:fld id="{A798683C-E954-4375-A57E-574B1E0FEB02}" type="slidenum">
              <a:rPr lang="en-ZA" smtClean="0"/>
              <a:t>‹#›</a:t>
            </a:fld>
            <a:endParaRPr lang="en-ZA"/>
          </a:p>
        </p:txBody>
      </p:sp>
    </p:spTree>
    <p:extLst>
      <p:ext uri="{BB962C8B-B14F-4D97-AF65-F5344CB8AC3E}">
        <p14:creationId xmlns:p14="http://schemas.microsoft.com/office/powerpoint/2010/main" val="4187175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82FDF-E4F1-4EC7-B245-211B5AD166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D992761B-5932-4C77-8E6D-DAA24D4776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BEED435F-9F72-4568-BD22-B3CE5504DA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356861-0F4B-4B7D-A635-C6A82C3A9E97}"/>
              </a:ext>
            </a:extLst>
          </p:cNvPr>
          <p:cNvSpPr>
            <a:spLocks noGrp="1"/>
          </p:cNvSpPr>
          <p:nvPr>
            <p:ph type="dt" sz="half" idx="10"/>
          </p:nvPr>
        </p:nvSpPr>
        <p:spPr/>
        <p:txBody>
          <a:bodyPr/>
          <a:lstStyle/>
          <a:p>
            <a:fld id="{3C705627-4054-4C17-B5E0-F8C8B8A4A07B}" type="datetimeFigureOut">
              <a:rPr lang="en-ZA" smtClean="0"/>
              <a:t>2023/01/23</a:t>
            </a:fld>
            <a:endParaRPr lang="en-ZA"/>
          </a:p>
        </p:txBody>
      </p:sp>
      <p:sp>
        <p:nvSpPr>
          <p:cNvPr id="6" name="Footer Placeholder 5">
            <a:extLst>
              <a:ext uri="{FF2B5EF4-FFF2-40B4-BE49-F238E27FC236}">
                <a16:creationId xmlns:a16="http://schemas.microsoft.com/office/drawing/2014/main" id="{6F04A848-59B9-48A7-8B90-CA90B0C95CE0}"/>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AE54FEF-8B1D-41C4-9FCF-DF8056819BED}"/>
              </a:ext>
            </a:extLst>
          </p:cNvPr>
          <p:cNvSpPr>
            <a:spLocks noGrp="1"/>
          </p:cNvSpPr>
          <p:nvPr>
            <p:ph type="sldNum" sz="quarter" idx="12"/>
          </p:nvPr>
        </p:nvSpPr>
        <p:spPr/>
        <p:txBody>
          <a:bodyPr/>
          <a:lstStyle/>
          <a:p>
            <a:fld id="{A798683C-E954-4375-A57E-574B1E0FEB02}" type="slidenum">
              <a:rPr lang="en-ZA" smtClean="0"/>
              <a:t>‹#›</a:t>
            </a:fld>
            <a:endParaRPr lang="en-ZA"/>
          </a:p>
        </p:txBody>
      </p:sp>
    </p:spTree>
    <p:extLst>
      <p:ext uri="{BB962C8B-B14F-4D97-AF65-F5344CB8AC3E}">
        <p14:creationId xmlns:p14="http://schemas.microsoft.com/office/powerpoint/2010/main" val="3286079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EFA4-FEB0-48A9-8FBE-CDFD49ADB7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73E3DD88-8CAA-426A-86B4-0913F38E3D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300353AB-DFF3-452C-9BE3-8ECF0C3773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7581B2-07F4-4EC2-AEDD-38A0FD3B3A70}"/>
              </a:ext>
            </a:extLst>
          </p:cNvPr>
          <p:cNvSpPr>
            <a:spLocks noGrp="1"/>
          </p:cNvSpPr>
          <p:nvPr>
            <p:ph type="dt" sz="half" idx="10"/>
          </p:nvPr>
        </p:nvSpPr>
        <p:spPr/>
        <p:txBody>
          <a:bodyPr/>
          <a:lstStyle/>
          <a:p>
            <a:fld id="{3C705627-4054-4C17-B5E0-F8C8B8A4A07B}" type="datetimeFigureOut">
              <a:rPr lang="en-ZA" smtClean="0"/>
              <a:t>2023/01/23</a:t>
            </a:fld>
            <a:endParaRPr lang="en-ZA"/>
          </a:p>
        </p:txBody>
      </p:sp>
      <p:sp>
        <p:nvSpPr>
          <p:cNvPr id="6" name="Footer Placeholder 5">
            <a:extLst>
              <a:ext uri="{FF2B5EF4-FFF2-40B4-BE49-F238E27FC236}">
                <a16:creationId xmlns:a16="http://schemas.microsoft.com/office/drawing/2014/main" id="{0D6EC71D-559A-4621-A2F5-1942538D723B}"/>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F7F9ABD7-7255-462B-B110-06A9A7D43F19}"/>
              </a:ext>
            </a:extLst>
          </p:cNvPr>
          <p:cNvSpPr>
            <a:spLocks noGrp="1"/>
          </p:cNvSpPr>
          <p:nvPr>
            <p:ph type="sldNum" sz="quarter" idx="12"/>
          </p:nvPr>
        </p:nvSpPr>
        <p:spPr/>
        <p:txBody>
          <a:bodyPr/>
          <a:lstStyle/>
          <a:p>
            <a:fld id="{A798683C-E954-4375-A57E-574B1E0FEB02}" type="slidenum">
              <a:rPr lang="en-ZA" smtClean="0"/>
              <a:t>‹#›</a:t>
            </a:fld>
            <a:endParaRPr lang="en-ZA"/>
          </a:p>
        </p:txBody>
      </p:sp>
    </p:spTree>
    <p:extLst>
      <p:ext uri="{BB962C8B-B14F-4D97-AF65-F5344CB8AC3E}">
        <p14:creationId xmlns:p14="http://schemas.microsoft.com/office/powerpoint/2010/main" val="2648287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03AA22-5202-4575-9493-327BCECDDA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E74EE137-2546-406A-807F-8B7A29E532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E8A06F76-ACF6-40D9-998D-E46E641262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705627-4054-4C17-B5E0-F8C8B8A4A07B}" type="datetimeFigureOut">
              <a:rPr lang="en-ZA" smtClean="0"/>
              <a:t>2023/01/23</a:t>
            </a:fld>
            <a:endParaRPr lang="en-ZA"/>
          </a:p>
        </p:txBody>
      </p:sp>
      <p:sp>
        <p:nvSpPr>
          <p:cNvPr id="5" name="Footer Placeholder 4">
            <a:extLst>
              <a:ext uri="{FF2B5EF4-FFF2-40B4-BE49-F238E27FC236}">
                <a16:creationId xmlns:a16="http://schemas.microsoft.com/office/drawing/2014/main" id="{0362FB3E-25A4-4463-ABFC-921F31214E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882772FE-42D9-4DA0-A3E9-E5D872C1EE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98683C-E954-4375-A57E-574B1E0FEB02}" type="slidenum">
              <a:rPr lang="en-ZA" smtClean="0"/>
              <a:t>‹#›</a:t>
            </a:fld>
            <a:endParaRPr lang="en-ZA"/>
          </a:p>
        </p:txBody>
      </p:sp>
    </p:spTree>
    <p:extLst>
      <p:ext uri="{BB962C8B-B14F-4D97-AF65-F5344CB8AC3E}">
        <p14:creationId xmlns:p14="http://schemas.microsoft.com/office/powerpoint/2010/main" val="851029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22D8A-D423-5C0B-0B8D-46932414437B}"/>
              </a:ext>
            </a:extLst>
          </p:cNvPr>
          <p:cNvSpPr>
            <a:spLocks noGrp="1"/>
          </p:cNvSpPr>
          <p:nvPr>
            <p:ph type="title"/>
          </p:nvPr>
        </p:nvSpPr>
        <p:spPr/>
        <p:txBody>
          <a:bodyPr/>
          <a:lstStyle/>
          <a:p>
            <a:r>
              <a:rPr lang="en-IN" dirty="0"/>
              <a:t>06-4</a:t>
            </a:r>
          </a:p>
        </p:txBody>
      </p:sp>
      <p:sp>
        <p:nvSpPr>
          <p:cNvPr id="3" name="Content Placeholder 2">
            <a:extLst>
              <a:ext uri="{FF2B5EF4-FFF2-40B4-BE49-F238E27FC236}">
                <a16:creationId xmlns:a16="http://schemas.microsoft.com/office/drawing/2014/main" id="{24C8589E-FB00-7FDA-D378-94309737975F}"/>
              </a:ext>
            </a:extLst>
          </p:cNvPr>
          <p:cNvSpPr>
            <a:spLocks noGrp="1"/>
          </p:cNvSpPr>
          <p:nvPr>
            <p:ph idx="1"/>
          </p:nvPr>
        </p:nvSpPr>
        <p:spPr/>
        <p:txBody>
          <a:bodyPr/>
          <a:lstStyle/>
          <a:p>
            <a:r>
              <a:rPr lang="en-US" dirty="0"/>
              <a:t>This work is licensed under a Creative Commons Attribution-</a:t>
            </a:r>
            <a:r>
              <a:rPr lang="en-US" dirty="0" err="1"/>
              <a:t>ShareAlike</a:t>
            </a:r>
            <a:r>
              <a:rPr lang="en-US" dirty="0"/>
              <a:t> 4.0 International License.</a:t>
            </a:r>
          </a:p>
          <a:p>
            <a:r>
              <a:rPr lang="en-US" dirty="0"/>
              <a:t>Please add this statement to all the videos you create.</a:t>
            </a:r>
          </a:p>
          <a:p>
            <a:r>
              <a:rPr lang="en-US" dirty="0"/>
              <a:t>English Bible quotes are from the World English Bible US, which is in the public domain.</a:t>
            </a:r>
            <a:endParaRPr lang="en-IN" dirty="0"/>
          </a:p>
          <a:p>
            <a:endParaRPr lang="en-IN" dirty="0"/>
          </a:p>
        </p:txBody>
      </p:sp>
    </p:spTree>
    <p:extLst>
      <p:ext uri="{BB962C8B-B14F-4D97-AF65-F5344CB8AC3E}">
        <p14:creationId xmlns:p14="http://schemas.microsoft.com/office/powerpoint/2010/main" val="2440320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58DCAD-8AA8-4BCE-ABA4-2510E83DA210}"/>
              </a:ext>
            </a:extLst>
          </p:cNvPr>
          <p:cNvPicPr>
            <a:picLocks noChangeAspect="1"/>
          </p:cNvPicPr>
          <p:nvPr/>
        </p:nvPicPr>
        <p:blipFill>
          <a:blip r:embed="rId3"/>
          <a:stretch>
            <a:fillRect/>
          </a:stretch>
        </p:blipFill>
        <p:spPr>
          <a:xfrm>
            <a:off x="-34990" y="-359189"/>
            <a:ext cx="12192000" cy="7217189"/>
          </a:xfrm>
          <a:prstGeom prst="rect">
            <a:avLst/>
          </a:prstGeom>
        </p:spPr>
      </p:pic>
      <p:sp>
        <p:nvSpPr>
          <p:cNvPr id="5" name="TextBox 4">
            <a:extLst>
              <a:ext uri="{FF2B5EF4-FFF2-40B4-BE49-F238E27FC236}">
                <a16:creationId xmlns:a16="http://schemas.microsoft.com/office/drawing/2014/main" id="{2DAD9D31-4FF5-4C7E-BFBA-5EDC426AD4FE}"/>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rPr>
              <a:t>Genesis </a:t>
            </a:r>
            <a:r>
              <a:rPr lang="en-ZA" sz="3200" b="1" cap="all" dirty="0">
                <a:solidFill>
                  <a:schemeClr val="bg1"/>
                </a:solidFill>
                <a:latin typeface="Microsoft Himalaya "/>
                <a:cs typeface="+mj-cs"/>
              </a:rPr>
              <a:t>26:3</a:t>
            </a:r>
            <a:endParaRPr lang="en-ZA" sz="3200" dirty="0">
              <a:solidFill>
                <a:schemeClr val="bg1"/>
              </a:solidFill>
            </a:endParaRPr>
          </a:p>
          <a:p>
            <a:endParaRPr lang="en-IN" dirty="0"/>
          </a:p>
        </p:txBody>
      </p:sp>
    </p:spTree>
    <p:extLst>
      <p:ext uri="{BB962C8B-B14F-4D97-AF65-F5344CB8AC3E}">
        <p14:creationId xmlns:p14="http://schemas.microsoft.com/office/powerpoint/2010/main" val="1732907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pPr>
              <a:lnSpc>
                <a:spcPct val="115000"/>
              </a:lnSpc>
              <a:spcAft>
                <a:spcPts val="1000"/>
              </a:spcAft>
            </a:pPr>
            <a:r>
              <a:rPr lang="en-US" sz="4000" b="0" i="0" dirty="0">
                <a:solidFill>
                  <a:srgbClr val="777A7B"/>
                </a:solidFill>
                <a:effectLst/>
                <a:latin typeface="Arial" panose="020B0604020202020204" pitchFamily="34" charset="0"/>
              </a:rPr>
              <a:t>4</a:t>
            </a:r>
            <a:r>
              <a:rPr lang="en-US" sz="4000" b="0" i="0" dirty="0">
                <a:solidFill>
                  <a:srgbClr val="121212"/>
                </a:solidFill>
                <a:effectLst/>
                <a:latin typeface="Arial" panose="020B0604020202020204" pitchFamily="34" charset="0"/>
              </a:rPr>
              <a:t>I will multiply your offspring as the stars of the sky, and will give all these lands to your offspring. In your offspring all the nations of the earth will be blessed,</a:t>
            </a:r>
            <a:endParaRPr lang="en-ZA" sz="4000" dirty="0">
              <a:effectLst/>
              <a:latin typeface="Calibri" panose="020F0502020204030204" pitchFamily="34" charset="0"/>
              <a:ea typeface="Calibri" panose="020F0502020204030204" pitchFamily="34" charset="0"/>
              <a:cs typeface="Microsoft Himalaya" panose="01010100010101010101" pitchFamily="2" charset="0"/>
            </a:endParaRPr>
          </a:p>
        </p:txBody>
      </p:sp>
    </p:spTree>
    <p:extLst>
      <p:ext uri="{BB962C8B-B14F-4D97-AF65-F5344CB8AC3E}">
        <p14:creationId xmlns:p14="http://schemas.microsoft.com/office/powerpoint/2010/main" val="358449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8B8D33-A92F-4372-ADD4-81E18E71B9E8}"/>
              </a:ext>
            </a:extLst>
          </p:cNvPr>
          <p:cNvPicPr>
            <a:picLocks noChangeAspect="1"/>
          </p:cNvPicPr>
          <p:nvPr/>
        </p:nvPicPr>
        <p:blipFill>
          <a:blip r:embed="rId3"/>
          <a:stretch>
            <a:fillRect/>
          </a:stretch>
        </p:blipFill>
        <p:spPr>
          <a:xfrm>
            <a:off x="0" y="0"/>
            <a:ext cx="12587748" cy="6858000"/>
          </a:xfrm>
          <a:prstGeom prst="rect">
            <a:avLst/>
          </a:prstGeom>
        </p:spPr>
      </p:pic>
      <p:sp>
        <p:nvSpPr>
          <p:cNvPr id="4" name="TextBox 3">
            <a:extLst>
              <a:ext uri="{FF2B5EF4-FFF2-40B4-BE49-F238E27FC236}">
                <a16:creationId xmlns:a16="http://schemas.microsoft.com/office/drawing/2014/main" id="{03CAF401-C9B6-42C2-9FEF-1E4DBF94C94F}"/>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rPr>
              <a:t>Genesis </a:t>
            </a:r>
            <a:r>
              <a:rPr lang="en-ZA" sz="3200" b="1" cap="all" dirty="0">
                <a:solidFill>
                  <a:schemeClr val="bg1"/>
                </a:solidFill>
                <a:latin typeface="Microsoft Himalaya "/>
                <a:cs typeface="+mj-cs"/>
              </a:rPr>
              <a:t>26:4</a:t>
            </a:r>
            <a:endParaRPr lang="en-ZA" sz="3200" dirty="0">
              <a:solidFill>
                <a:schemeClr val="bg1"/>
              </a:solidFill>
            </a:endParaRPr>
          </a:p>
          <a:p>
            <a:endParaRPr lang="en-IN" dirty="0"/>
          </a:p>
        </p:txBody>
      </p:sp>
    </p:spTree>
    <p:extLst>
      <p:ext uri="{BB962C8B-B14F-4D97-AF65-F5344CB8AC3E}">
        <p14:creationId xmlns:p14="http://schemas.microsoft.com/office/powerpoint/2010/main" val="3117786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pPr>
              <a:lnSpc>
                <a:spcPct val="115000"/>
              </a:lnSpc>
              <a:spcAft>
                <a:spcPts val="1000"/>
              </a:spcAft>
            </a:pPr>
            <a:r>
              <a:rPr lang="en-US" sz="4000" b="0" i="0" dirty="0">
                <a:solidFill>
                  <a:srgbClr val="777A7B"/>
                </a:solidFill>
                <a:effectLst/>
                <a:latin typeface="Arial" panose="020B0604020202020204" pitchFamily="34" charset="0"/>
              </a:rPr>
              <a:t>5</a:t>
            </a:r>
            <a:r>
              <a:rPr lang="en-US" sz="4000" b="0" i="0" dirty="0">
                <a:solidFill>
                  <a:srgbClr val="121212"/>
                </a:solidFill>
                <a:effectLst/>
                <a:latin typeface="Arial" panose="020B0604020202020204" pitchFamily="34" charset="0"/>
              </a:rPr>
              <a:t>because Abraham obeyed my voice, and kept my requirements, my commandments, my statutes, and my laws.”</a:t>
            </a:r>
            <a:endParaRPr lang="en-ZA" sz="4000" dirty="0">
              <a:effectLst/>
              <a:latin typeface="Calibri" panose="020F0502020204030204" pitchFamily="34" charset="0"/>
              <a:ea typeface="Calibri" panose="020F0502020204030204" pitchFamily="34" charset="0"/>
              <a:cs typeface="Microsoft Himalaya" panose="01010100010101010101" pitchFamily="2" charset="0"/>
            </a:endParaRPr>
          </a:p>
        </p:txBody>
      </p:sp>
    </p:spTree>
    <p:extLst>
      <p:ext uri="{BB962C8B-B14F-4D97-AF65-F5344CB8AC3E}">
        <p14:creationId xmlns:p14="http://schemas.microsoft.com/office/powerpoint/2010/main" val="3563195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DDA36D-6D39-45CF-A424-CF4788344623}"/>
              </a:ext>
            </a:extLst>
          </p:cNvPr>
          <p:cNvPicPr>
            <a:picLocks noChangeAspect="1"/>
          </p:cNvPicPr>
          <p:nvPr/>
        </p:nvPicPr>
        <p:blipFill>
          <a:blip r:embed="rId3"/>
          <a:stretch>
            <a:fillRect/>
          </a:stretch>
        </p:blipFill>
        <p:spPr>
          <a:xfrm>
            <a:off x="0" y="0"/>
            <a:ext cx="12520906" cy="6858000"/>
          </a:xfrm>
          <a:prstGeom prst="rect">
            <a:avLst/>
          </a:prstGeom>
        </p:spPr>
      </p:pic>
      <p:sp>
        <p:nvSpPr>
          <p:cNvPr id="4" name="TextBox 3">
            <a:extLst>
              <a:ext uri="{FF2B5EF4-FFF2-40B4-BE49-F238E27FC236}">
                <a16:creationId xmlns:a16="http://schemas.microsoft.com/office/drawing/2014/main" id="{E754F318-9E95-470D-9377-BAE02134A649}"/>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rPr>
              <a:t>Genesis </a:t>
            </a:r>
            <a:r>
              <a:rPr lang="en-ZA" sz="3200" b="1" cap="all" dirty="0">
                <a:solidFill>
                  <a:schemeClr val="bg1"/>
                </a:solidFill>
                <a:latin typeface="Microsoft Himalaya "/>
                <a:cs typeface="+mj-cs"/>
              </a:rPr>
              <a:t>26:5</a:t>
            </a:r>
            <a:endParaRPr lang="en-ZA" sz="3200" dirty="0">
              <a:solidFill>
                <a:schemeClr val="bg1"/>
              </a:solidFill>
            </a:endParaRPr>
          </a:p>
          <a:p>
            <a:endParaRPr lang="en-IN" dirty="0"/>
          </a:p>
        </p:txBody>
      </p:sp>
    </p:spTree>
    <p:extLst>
      <p:ext uri="{BB962C8B-B14F-4D97-AF65-F5344CB8AC3E}">
        <p14:creationId xmlns:p14="http://schemas.microsoft.com/office/powerpoint/2010/main" val="171599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pPr>
              <a:lnSpc>
                <a:spcPct val="115000"/>
              </a:lnSpc>
              <a:spcAft>
                <a:spcPts val="1000"/>
              </a:spcAft>
            </a:pPr>
            <a:r>
              <a:rPr lang="en-IN" sz="4400" b="0" i="0" dirty="0">
                <a:solidFill>
                  <a:srgbClr val="777A7B"/>
                </a:solidFill>
                <a:effectLst/>
                <a:latin typeface="Arial" panose="020B0604020202020204" pitchFamily="34" charset="0"/>
              </a:rPr>
              <a:t>6</a:t>
            </a:r>
            <a:r>
              <a:rPr lang="en-IN" sz="4400" b="0" i="0" dirty="0">
                <a:solidFill>
                  <a:srgbClr val="121212"/>
                </a:solidFill>
                <a:effectLst/>
                <a:latin typeface="Arial" panose="020B0604020202020204" pitchFamily="34" charset="0"/>
              </a:rPr>
              <a:t>Isaac lived (stayed) in </a:t>
            </a:r>
            <a:r>
              <a:rPr lang="en-IN" sz="4400" b="0" i="0" dirty="0" err="1">
                <a:solidFill>
                  <a:srgbClr val="121212"/>
                </a:solidFill>
                <a:effectLst/>
                <a:latin typeface="Arial" panose="020B0604020202020204" pitchFamily="34" charset="0"/>
              </a:rPr>
              <a:t>Gerar</a:t>
            </a:r>
            <a:r>
              <a:rPr lang="en-IN" sz="4400" b="0" i="0" dirty="0">
                <a:solidFill>
                  <a:srgbClr val="121212"/>
                </a:solidFill>
                <a:effectLst/>
                <a:latin typeface="Arial" panose="020B0604020202020204" pitchFamily="34" charset="0"/>
              </a:rPr>
              <a:t>.</a:t>
            </a:r>
            <a:endParaRPr lang="en-ZA" sz="1800" dirty="0">
              <a:effectLst/>
              <a:latin typeface="Calibri" panose="020F0502020204030204" pitchFamily="34" charset="0"/>
              <a:ea typeface="Calibri" panose="020F0502020204030204" pitchFamily="34" charset="0"/>
              <a:cs typeface="Microsoft Himalaya" panose="01010100010101010101" pitchFamily="2" charset="0"/>
            </a:endParaRPr>
          </a:p>
        </p:txBody>
      </p:sp>
    </p:spTree>
    <p:extLst>
      <p:ext uri="{BB962C8B-B14F-4D97-AF65-F5344CB8AC3E}">
        <p14:creationId xmlns:p14="http://schemas.microsoft.com/office/powerpoint/2010/main" val="2723326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898651-ABD7-48A6-CA56-BFB6D6D16217}"/>
              </a:ext>
            </a:extLst>
          </p:cNvPr>
          <p:cNvPicPr>
            <a:picLocks noChangeAspect="1"/>
          </p:cNvPicPr>
          <p:nvPr/>
        </p:nvPicPr>
        <p:blipFill>
          <a:blip r:embed="rId3"/>
          <a:stretch>
            <a:fillRect/>
          </a:stretch>
        </p:blipFill>
        <p:spPr>
          <a:xfrm>
            <a:off x="0" y="0"/>
            <a:ext cx="12192000" cy="6922576"/>
          </a:xfrm>
          <a:prstGeom prst="rect">
            <a:avLst/>
          </a:prstGeom>
        </p:spPr>
      </p:pic>
      <p:sp>
        <p:nvSpPr>
          <p:cNvPr id="4" name="TextBox 3">
            <a:extLst>
              <a:ext uri="{FF2B5EF4-FFF2-40B4-BE49-F238E27FC236}">
                <a16:creationId xmlns:a16="http://schemas.microsoft.com/office/drawing/2014/main" id="{3AD124F4-1089-4654-8B7A-0F0F5A4F7D26}"/>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rPr>
              <a:t>Genesis </a:t>
            </a:r>
            <a:r>
              <a:rPr lang="en-ZA" sz="3200" b="1" cap="all" dirty="0">
                <a:solidFill>
                  <a:schemeClr val="bg1"/>
                </a:solidFill>
                <a:latin typeface="Microsoft Himalaya "/>
                <a:cs typeface="+mj-cs"/>
              </a:rPr>
              <a:t>26:6</a:t>
            </a:r>
            <a:endParaRPr lang="en-ZA" sz="3200" dirty="0">
              <a:solidFill>
                <a:schemeClr val="bg1"/>
              </a:solidFill>
            </a:endParaRPr>
          </a:p>
          <a:p>
            <a:endParaRPr lang="en-IN" dirty="0"/>
          </a:p>
        </p:txBody>
      </p:sp>
    </p:spTree>
    <p:extLst>
      <p:ext uri="{BB962C8B-B14F-4D97-AF65-F5344CB8AC3E}">
        <p14:creationId xmlns:p14="http://schemas.microsoft.com/office/powerpoint/2010/main" val="4209656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2A3EF-33E5-4B05-8163-6E9157DEB6C8}"/>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5933105E-AD83-47EA-BB17-F498E11BEAE8}"/>
              </a:ext>
            </a:extLst>
          </p:cNvPr>
          <p:cNvSpPr>
            <a:spLocks noGrp="1"/>
          </p:cNvSpPr>
          <p:nvPr>
            <p:ph idx="1"/>
          </p:nvPr>
        </p:nvSpPr>
        <p:spPr/>
        <p:txBody>
          <a:bodyPr/>
          <a:lstStyle/>
          <a:p>
            <a:endParaRPr lang="en-IN"/>
          </a:p>
        </p:txBody>
      </p:sp>
      <p:pic>
        <p:nvPicPr>
          <p:cNvPr id="5" name="Picture 4">
            <a:extLst>
              <a:ext uri="{FF2B5EF4-FFF2-40B4-BE49-F238E27FC236}">
                <a16:creationId xmlns:a16="http://schemas.microsoft.com/office/drawing/2014/main" id="{E51D2518-3FDC-4D6F-BD2F-396EE36617A5}"/>
              </a:ext>
            </a:extLst>
          </p:cNvPr>
          <p:cNvPicPr>
            <a:picLocks noChangeAspect="1"/>
          </p:cNvPicPr>
          <p:nvPr/>
        </p:nvPicPr>
        <p:blipFill>
          <a:blip r:embed="rId3"/>
          <a:stretch>
            <a:fillRect/>
          </a:stretch>
        </p:blipFill>
        <p:spPr>
          <a:xfrm>
            <a:off x="0" y="0"/>
            <a:ext cx="12192000" cy="6922576"/>
          </a:xfrm>
          <a:prstGeom prst="rect">
            <a:avLst/>
          </a:prstGeom>
        </p:spPr>
      </p:pic>
      <p:sp>
        <p:nvSpPr>
          <p:cNvPr id="6" name="TextBox 5">
            <a:extLst>
              <a:ext uri="{FF2B5EF4-FFF2-40B4-BE49-F238E27FC236}">
                <a16:creationId xmlns:a16="http://schemas.microsoft.com/office/drawing/2014/main" id="{38BFB292-C772-F0E9-F9D9-E0BAFDF55E3E}"/>
              </a:ext>
            </a:extLst>
          </p:cNvPr>
          <p:cNvSpPr txBox="1"/>
          <p:nvPr/>
        </p:nvSpPr>
        <p:spPr>
          <a:xfrm>
            <a:off x="258176" y="3383052"/>
            <a:ext cx="6573134" cy="2862322"/>
          </a:xfrm>
          <a:prstGeom prst="rect">
            <a:avLst/>
          </a:prstGeom>
          <a:noFill/>
        </p:spPr>
        <p:txBody>
          <a:bodyPr wrap="square">
            <a:spAutoFit/>
          </a:bodyPr>
          <a:lstStyle/>
          <a:p>
            <a:r>
              <a:rPr lang="en-ZA" sz="60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rPr>
              <a:t>God renews promise with Isaac – </a:t>
            </a:r>
          </a:p>
          <a:p>
            <a:r>
              <a:rPr lang="en-ZA" sz="60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rPr>
              <a:t>Genesis 26:1-6 </a:t>
            </a:r>
            <a:endParaRPr lang="en-IN" sz="6000" dirty="0">
              <a:solidFill>
                <a:schemeClr val="bg1"/>
              </a:solidFill>
            </a:endParaRPr>
          </a:p>
        </p:txBody>
      </p:sp>
    </p:spTree>
    <p:extLst>
      <p:ext uri="{BB962C8B-B14F-4D97-AF65-F5344CB8AC3E}">
        <p14:creationId xmlns:p14="http://schemas.microsoft.com/office/powerpoint/2010/main" val="814217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ZA" sz="5400" dirty="0">
                <a:effectLst/>
                <a:latin typeface="Calibri" panose="020F0502020204030204" pitchFamily="34" charset="0"/>
                <a:ea typeface="Calibri" panose="020F0502020204030204" pitchFamily="34" charset="0"/>
                <a:cs typeface="Microsoft Himalaya" panose="01010100010101010101" pitchFamily="2" charset="0"/>
              </a:rPr>
              <a:t>God renews promise with Isaac – Genesis 26:1-6 </a:t>
            </a:r>
            <a:endParaRPr lang="en-IN" sz="5400" dirty="0"/>
          </a:p>
        </p:txBody>
      </p:sp>
    </p:spTree>
    <p:extLst>
      <p:ext uri="{BB962C8B-B14F-4D97-AF65-F5344CB8AC3E}">
        <p14:creationId xmlns:p14="http://schemas.microsoft.com/office/powerpoint/2010/main" val="454763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F755B6C-2DAC-4C39-8DF3-7A661171FCF8}"/>
              </a:ext>
            </a:extLst>
          </p:cNvPr>
          <p:cNvPicPr>
            <a:picLocks noChangeAspect="1"/>
          </p:cNvPicPr>
          <p:nvPr/>
        </p:nvPicPr>
        <p:blipFill>
          <a:blip r:embed="rId3"/>
          <a:stretch>
            <a:fillRect/>
          </a:stretch>
        </p:blipFill>
        <p:spPr>
          <a:xfrm>
            <a:off x="0" y="0"/>
            <a:ext cx="12192000" cy="6922576"/>
          </a:xfrm>
          <a:prstGeom prst="rect">
            <a:avLst/>
          </a:prstGeom>
        </p:spPr>
      </p:pic>
      <p:pic>
        <p:nvPicPr>
          <p:cNvPr id="9" name="Picture 8">
            <a:extLst>
              <a:ext uri="{FF2B5EF4-FFF2-40B4-BE49-F238E27FC236}">
                <a16:creationId xmlns:a16="http://schemas.microsoft.com/office/drawing/2014/main" id="{BAE29632-9B14-469F-8BCB-97C1647603DB}"/>
              </a:ext>
            </a:extLst>
          </p:cNvPr>
          <p:cNvPicPr>
            <a:picLocks noChangeAspect="1"/>
          </p:cNvPicPr>
          <p:nvPr/>
        </p:nvPicPr>
        <p:blipFill>
          <a:blip r:embed="rId4"/>
          <a:stretch>
            <a:fillRect/>
          </a:stretch>
        </p:blipFill>
        <p:spPr>
          <a:xfrm>
            <a:off x="0" y="5652973"/>
            <a:ext cx="3436793" cy="1354401"/>
          </a:xfrm>
          <a:prstGeom prst="rect">
            <a:avLst/>
          </a:prstGeom>
          <a:ln>
            <a:noFill/>
          </a:ln>
          <a:effectLst>
            <a:softEdge rad="112500"/>
          </a:effectLst>
        </p:spPr>
      </p:pic>
      <p:pic>
        <p:nvPicPr>
          <p:cNvPr id="11" name="Picture 10">
            <a:extLst>
              <a:ext uri="{FF2B5EF4-FFF2-40B4-BE49-F238E27FC236}">
                <a16:creationId xmlns:a16="http://schemas.microsoft.com/office/drawing/2014/main" id="{B2B7DAEC-57EC-41E5-9DDC-03607E3175E0}"/>
              </a:ext>
            </a:extLst>
          </p:cNvPr>
          <p:cNvPicPr>
            <a:picLocks noChangeAspect="1"/>
          </p:cNvPicPr>
          <p:nvPr/>
        </p:nvPicPr>
        <p:blipFill>
          <a:blip r:embed="rId4"/>
          <a:stretch>
            <a:fillRect/>
          </a:stretch>
        </p:blipFill>
        <p:spPr>
          <a:xfrm>
            <a:off x="2809759" y="6245374"/>
            <a:ext cx="1933575" cy="762000"/>
          </a:xfrm>
          <a:prstGeom prst="rect">
            <a:avLst/>
          </a:prstGeom>
          <a:ln>
            <a:noFill/>
          </a:ln>
          <a:effectLst>
            <a:softEdge rad="112500"/>
          </a:effectLst>
        </p:spPr>
      </p:pic>
      <p:sp>
        <p:nvSpPr>
          <p:cNvPr id="5" name="TextBox 4">
            <a:extLst>
              <a:ext uri="{FF2B5EF4-FFF2-40B4-BE49-F238E27FC236}">
                <a16:creationId xmlns:a16="http://schemas.microsoft.com/office/drawing/2014/main" id="{5983CD3E-FD18-4B87-AA00-6156D0C57955}"/>
              </a:ext>
            </a:extLst>
          </p:cNvPr>
          <p:cNvSpPr txBox="1"/>
          <p:nvPr/>
        </p:nvSpPr>
        <p:spPr>
          <a:xfrm>
            <a:off x="258176" y="3383052"/>
            <a:ext cx="6573134" cy="2862322"/>
          </a:xfrm>
          <a:prstGeom prst="rect">
            <a:avLst/>
          </a:prstGeom>
          <a:noFill/>
        </p:spPr>
        <p:txBody>
          <a:bodyPr wrap="square">
            <a:spAutoFit/>
          </a:bodyPr>
          <a:lstStyle/>
          <a:p>
            <a:r>
              <a:rPr lang="en-ZA" sz="60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rPr>
              <a:t>God renews promise with Isaac – </a:t>
            </a:r>
          </a:p>
          <a:p>
            <a:r>
              <a:rPr lang="en-ZA" sz="60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rPr>
              <a:t>Genesis 26:1-6 </a:t>
            </a:r>
            <a:endParaRPr lang="en-IN" sz="6000" dirty="0">
              <a:solidFill>
                <a:schemeClr val="bg1"/>
              </a:solidFill>
            </a:endParaRPr>
          </a:p>
        </p:txBody>
      </p:sp>
    </p:spTree>
    <p:extLst>
      <p:ext uri="{BB962C8B-B14F-4D97-AF65-F5344CB8AC3E}">
        <p14:creationId xmlns:p14="http://schemas.microsoft.com/office/powerpoint/2010/main" val="503869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pPr>
              <a:lnSpc>
                <a:spcPct val="115000"/>
              </a:lnSpc>
              <a:spcAft>
                <a:spcPts val="1000"/>
              </a:spcAft>
            </a:pPr>
            <a:r>
              <a:rPr lang="en-US" sz="4000" b="0" i="0" dirty="0">
                <a:solidFill>
                  <a:srgbClr val="777A7B"/>
                </a:solidFill>
                <a:effectLst/>
                <a:latin typeface="Arial" panose="020B0604020202020204" pitchFamily="34" charset="0"/>
              </a:rPr>
              <a:t>1</a:t>
            </a:r>
            <a:r>
              <a:rPr lang="en-US" sz="4000" b="0" i="0" dirty="0">
                <a:solidFill>
                  <a:srgbClr val="121212"/>
                </a:solidFill>
                <a:effectLst/>
                <a:latin typeface="Arial" panose="020B0604020202020204" pitchFamily="34" charset="0"/>
              </a:rPr>
              <a:t>There was a famine in the land…</a:t>
            </a:r>
            <a:r>
              <a:rPr lang="en-ZA" sz="4000" dirty="0">
                <a:solidFill>
                  <a:srgbClr val="000000"/>
                </a:solidFill>
                <a:effectLst/>
                <a:latin typeface="Segoe UI" panose="020B0502040204020203" pitchFamily="34" charset="0"/>
                <a:ea typeface="Calibri" panose="020F0502020204030204" pitchFamily="34" charset="0"/>
                <a:cs typeface="Microsoft Himalaya" panose="01010100010101010101" pitchFamily="2" charset="0"/>
              </a:rPr>
              <a:t>(Isaac wanted to go to another area to get food)</a:t>
            </a:r>
            <a:endParaRPr lang="en-ZA" sz="4000" dirty="0">
              <a:effectLst/>
              <a:latin typeface="Calibri" panose="020F0502020204030204" pitchFamily="34" charset="0"/>
              <a:ea typeface="Calibri" panose="020F0502020204030204" pitchFamily="34" charset="0"/>
              <a:cs typeface="Microsoft Himalaya" panose="01010100010101010101" pitchFamily="2" charset="0"/>
            </a:endParaRPr>
          </a:p>
        </p:txBody>
      </p:sp>
    </p:spTree>
    <p:extLst>
      <p:ext uri="{BB962C8B-B14F-4D97-AF65-F5344CB8AC3E}">
        <p14:creationId xmlns:p14="http://schemas.microsoft.com/office/powerpoint/2010/main" val="2618286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972612-7CBF-4D94-BF33-8E40A95256B6}"/>
              </a:ext>
            </a:extLst>
          </p:cNvPr>
          <p:cNvPicPr>
            <a:picLocks noChangeAspect="1"/>
          </p:cNvPicPr>
          <p:nvPr/>
        </p:nvPicPr>
        <p:blipFill>
          <a:blip r:embed="rId3"/>
          <a:stretch>
            <a:fillRect/>
          </a:stretch>
        </p:blipFill>
        <p:spPr>
          <a:xfrm>
            <a:off x="-778902" y="0"/>
            <a:ext cx="13509744" cy="6858000"/>
          </a:xfrm>
          <a:prstGeom prst="rect">
            <a:avLst/>
          </a:prstGeom>
        </p:spPr>
      </p:pic>
      <p:sp>
        <p:nvSpPr>
          <p:cNvPr id="5" name="TextBox 4">
            <a:extLst>
              <a:ext uri="{FF2B5EF4-FFF2-40B4-BE49-F238E27FC236}">
                <a16:creationId xmlns:a16="http://schemas.microsoft.com/office/drawing/2014/main" id="{AEC90BCA-1FAE-495C-BF0D-C32A7DFBE54A}"/>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rPr>
              <a:t>Genesis </a:t>
            </a:r>
            <a:r>
              <a:rPr lang="en-ZA" sz="3200" b="1" cap="all" dirty="0">
                <a:solidFill>
                  <a:schemeClr val="bg1"/>
                </a:solidFill>
                <a:latin typeface="Microsoft Himalaya "/>
                <a:cs typeface="+mj-cs"/>
              </a:rPr>
              <a:t>26:1</a:t>
            </a:r>
            <a:endParaRPr lang="en-ZA" sz="3200" dirty="0">
              <a:solidFill>
                <a:schemeClr val="bg1"/>
              </a:solidFill>
            </a:endParaRPr>
          </a:p>
          <a:p>
            <a:endParaRPr lang="en-IN" dirty="0"/>
          </a:p>
        </p:txBody>
      </p:sp>
    </p:spTree>
    <p:extLst>
      <p:ext uri="{BB962C8B-B14F-4D97-AF65-F5344CB8AC3E}">
        <p14:creationId xmlns:p14="http://schemas.microsoft.com/office/powerpoint/2010/main" val="2254514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pPr>
              <a:lnSpc>
                <a:spcPct val="115000"/>
              </a:lnSpc>
              <a:spcAft>
                <a:spcPts val="1000"/>
              </a:spcAft>
            </a:pPr>
            <a:r>
              <a:rPr lang="en-US" sz="4000" b="0" i="0" dirty="0">
                <a:solidFill>
                  <a:srgbClr val="777A7B"/>
                </a:solidFill>
                <a:effectLst/>
                <a:latin typeface="Arial" panose="020B0604020202020204" pitchFamily="34" charset="0"/>
              </a:rPr>
              <a:t>2</a:t>
            </a:r>
            <a:r>
              <a:rPr lang="en-US" sz="4000" b="0" i="0" dirty="0">
                <a:solidFill>
                  <a:srgbClr val="121212"/>
                </a:solidFill>
                <a:effectLst/>
                <a:latin typeface="Arial" panose="020B0604020202020204" pitchFamily="34" charset="0"/>
              </a:rPr>
              <a:t>Yahweh appeared to him, and said, “Don’t go down into Egypt. Live in the land I will tell you about.</a:t>
            </a:r>
            <a:endParaRPr lang="en-ZA" sz="4000" dirty="0">
              <a:effectLst/>
              <a:latin typeface="Calibri" panose="020F0502020204030204" pitchFamily="34" charset="0"/>
              <a:ea typeface="Calibri" panose="020F0502020204030204" pitchFamily="34" charset="0"/>
              <a:cs typeface="Microsoft Himalaya" panose="01010100010101010101" pitchFamily="2" charset="0"/>
            </a:endParaRPr>
          </a:p>
        </p:txBody>
      </p:sp>
    </p:spTree>
    <p:extLst>
      <p:ext uri="{BB962C8B-B14F-4D97-AF65-F5344CB8AC3E}">
        <p14:creationId xmlns:p14="http://schemas.microsoft.com/office/powerpoint/2010/main" val="150804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FDB346-39DE-428E-A585-BAC09B5CA6BB}"/>
              </a:ext>
            </a:extLst>
          </p:cNvPr>
          <p:cNvPicPr>
            <a:picLocks noChangeAspect="1"/>
          </p:cNvPicPr>
          <p:nvPr/>
        </p:nvPicPr>
        <p:blipFill>
          <a:blip r:embed="rId3"/>
          <a:stretch>
            <a:fillRect/>
          </a:stretch>
        </p:blipFill>
        <p:spPr>
          <a:xfrm>
            <a:off x="0" y="0"/>
            <a:ext cx="12192000" cy="6866021"/>
          </a:xfrm>
          <a:prstGeom prst="rect">
            <a:avLst/>
          </a:prstGeom>
        </p:spPr>
      </p:pic>
      <p:sp>
        <p:nvSpPr>
          <p:cNvPr id="6" name="TextBox 5">
            <a:extLst>
              <a:ext uri="{FF2B5EF4-FFF2-40B4-BE49-F238E27FC236}">
                <a16:creationId xmlns:a16="http://schemas.microsoft.com/office/drawing/2014/main" id="{F1E8D242-3731-4087-AEA1-ECB5A8CB490D}"/>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rPr>
              <a:t>Genesis </a:t>
            </a:r>
            <a:r>
              <a:rPr lang="en-ZA" sz="3200" b="1" cap="all" dirty="0">
                <a:solidFill>
                  <a:schemeClr val="bg1"/>
                </a:solidFill>
                <a:latin typeface="Microsoft Himalaya "/>
                <a:cs typeface="+mj-cs"/>
              </a:rPr>
              <a:t>26:2</a:t>
            </a:r>
            <a:endParaRPr lang="en-ZA" sz="3200" dirty="0">
              <a:solidFill>
                <a:schemeClr val="bg1"/>
              </a:solidFill>
            </a:endParaRPr>
          </a:p>
          <a:p>
            <a:endParaRPr lang="en-IN" dirty="0"/>
          </a:p>
        </p:txBody>
      </p:sp>
    </p:spTree>
    <p:extLst>
      <p:ext uri="{BB962C8B-B14F-4D97-AF65-F5344CB8AC3E}">
        <p14:creationId xmlns:p14="http://schemas.microsoft.com/office/powerpoint/2010/main" val="1610514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pPr>
              <a:lnSpc>
                <a:spcPct val="115000"/>
              </a:lnSpc>
              <a:spcAft>
                <a:spcPts val="1000"/>
              </a:spcAft>
            </a:pPr>
            <a:r>
              <a:rPr lang="en-US" sz="3600" b="0" i="0" dirty="0">
                <a:solidFill>
                  <a:srgbClr val="777A7B"/>
                </a:solidFill>
                <a:effectLst/>
                <a:latin typeface="Arial" panose="020B0604020202020204" pitchFamily="34" charset="0"/>
              </a:rPr>
              <a:t>3</a:t>
            </a:r>
            <a:r>
              <a:rPr lang="en-US" sz="3600" b="0" i="0" dirty="0">
                <a:solidFill>
                  <a:srgbClr val="121212"/>
                </a:solidFill>
                <a:effectLst/>
                <a:latin typeface="Arial" panose="020B0604020202020204" pitchFamily="34" charset="0"/>
              </a:rPr>
              <a:t>Live in this land, and I will be with you, and will bless you. For I will give to you, and to your offspring, all these lands, and I will establish the oath which I swore to Abraham your father. </a:t>
            </a:r>
            <a:endParaRPr lang="en-ZA" sz="3600" dirty="0">
              <a:effectLst/>
              <a:latin typeface="Calibri" panose="020F0502020204030204" pitchFamily="34" charset="0"/>
              <a:ea typeface="Calibri" panose="020F0502020204030204" pitchFamily="34" charset="0"/>
              <a:cs typeface="Microsoft Himalaya" panose="01010100010101010101" pitchFamily="2" charset="0"/>
            </a:endParaRPr>
          </a:p>
        </p:txBody>
      </p:sp>
    </p:spTree>
    <p:extLst>
      <p:ext uri="{BB962C8B-B14F-4D97-AF65-F5344CB8AC3E}">
        <p14:creationId xmlns:p14="http://schemas.microsoft.com/office/powerpoint/2010/main" val="1334372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688</Words>
  <Application>Microsoft Office PowerPoint</Application>
  <PresentationFormat>Widescreen</PresentationFormat>
  <Paragraphs>50</Paragraphs>
  <Slides>16</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Microsoft Himalaya </vt:lpstr>
      <vt:lpstr>Segoe UI</vt:lpstr>
      <vt:lpstr>Office Theme</vt:lpstr>
      <vt:lpstr>06-4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Leonie Smith</cp:lastModifiedBy>
  <cp:revision>8</cp:revision>
  <dcterms:created xsi:type="dcterms:W3CDTF">2021-06-25T07:34:16Z</dcterms:created>
  <dcterms:modified xsi:type="dcterms:W3CDTF">2023-01-23T08:09:40Z</dcterms:modified>
</cp:coreProperties>
</file>