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1" r:id="rId2"/>
    <p:sldId id="290" r:id="rId3"/>
    <p:sldId id="292" r:id="rId4"/>
    <p:sldId id="256" r:id="rId5"/>
    <p:sldId id="293" r:id="rId6"/>
    <p:sldId id="257" r:id="rId7"/>
    <p:sldId id="294" r:id="rId8"/>
    <p:sldId id="258" r:id="rId9"/>
    <p:sldId id="295" r:id="rId10"/>
    <p:sldId id="259" r:id="rId11"/>
    <p:sldId id="296" r:id="rId12"/>
    <p:sldId id="272" r:id="rId13"/>
    <p:sldId id="297" r:id="rId14"/>
    <p:sldId id="260" r:id="rId15"/>
    <p:sldId id="298" r:id="rId16"/>
    <p:sldId id="261" r:id="rId17"/>
    <p:sldId id="299" r:id="rId18"/>
    <p:sldId id="263" r:id="rId19"/>
    <p:sldId id="300" r:id="rId20"/>
    <p:sldId id="264" r:id="rId21"/>
    <p:sldId id="301" r:id="rId22"/>
    <p:sldId id="265" r:id="rId23"/>
    <p:sldId id="302" r:id="rId24"/>
    <p:sldId id="266" r:id="rId25"/>
    <p:sldId id="303" r:id="rId26"/>
    <p:sldId id="267" r:id="rId27"/>
    <p:sldId id="304" r:id="rId28"/>
    <p:sldId id="270" r:id="rId29"/>
    <p:sldId id="305" r:id="rId30"/>
    <p:sldId id="271" r:id="rId31"/>
    <p:sldId id="306" r:id="rId32"/>
    <p:sldId id="273" r:id="rId33"/>
    <p:sldId id="307" r:id="rId34"/>
    <p:sldId id="274" r:id="rId35"/>
    <p:sldId id="308" r:id="rId36"/>
    <p:sldId id="275" r:id="rId37"/>
    <p:sldId id="309" r:id="rId38"/>
    <p:sldId id="276" r:id="rId39"/>
    <p:sldId id="310" r:id="rId40"/>
    <p:sldId id="277" r:id="rId41"/>
    <p:sldId id="311" r:id="rId42"/>
    <p:sldId id="278" r:id="rId43"/>
    <p:sldId id="312" r:id="rId44"/>
    <p:sldId id="279" r:id="rId45"/>
    <p:sldId id="313" r:id="rId46"/>
    <p:sldId id="280" r:id="rId47"/>
    <p:sldId id="314" r:id="rId48"/>
    <p:sldId id="281" r:id="rId49"/>
    <p:sldId id="315" r:id="rId50"/>
    <p:sldId id="282" r:id="rId51"/>
    <p:sldId id="316" r:id="rId52"/>
    <p:sldId id="283" r:id="rId53"/>
    <p:sldId id="317" r:id="rId54"/>
    <p:sldId id="284" r:id="rId55"/>
    <p:sldId id="318" r:id="rId56"/>
    <p:sldId id="285" r:id="rId57"/>
    <p:sldId id="319" r:id="rId58"/>
    <p:sldId id="286" r:id="rId59"/>
    <p:sldId id="320" r:id="rId60"/>
    <p:sldId id="287" r:id="rId61"/>
    <p:sldId id="321" r:id="rId62"/>
    <p:sldId id="288" r:id="rId63"/>
    <p:sldId id="322" r:id="rId64"/>
    <p:sldId id="28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4EA02-E1C1-4FAE-8B41-A56257932CFE}" v="5" dt="2023-01-23T08:23:49.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2218"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7B4EA02-E1C1-4FAE-8B41-A56257932CFE}"/>
    <pc:docChg chg="custSel modSld">
      <pc:chgData name="Leonie Smith" userId="fed1330f33f5650e" providerId="LiveId" clId="{27B4EA02-E1C1-4FAE-8B41-A56257932CFE}" dt="2023-01-23T08:23:49.624" v="45"/>
      <pc:docMkLst>
        <pc:docMk/>
      </pc:docMkLst>
      <pc:sldChg chg="delSp modSp mod modTransition modAnim">
        <pc:chgData name="Leonie Smith" userId="fed1330f33f5650e" providerId="LiveId" clId="{27B4EA02-E1C1-4FAE-8B41-A56257932CFE}" dt="2023-01-23T08:23:49.624" v="45"/>
        <pc:sldMkLst>
          <pc:docMk/>
          <pc:sldMk cId="3218706916" sldId="256"/>
        </pc:sldMkLst>
        <pc:spChg chg="mod">
          <ac:chgData name="Leonie Smith" userId="fed1330f33f5650e" providerId="LiveId" clId="{27B4EA02-E1C1-4FAE-8B41-A56257932CFE}" dt="2023-01-23T08:20:13.836" v="9" actId="207"/>
          <ac:spMkLst>
            <pc:docMk/>
            <pc:sldMk cId="3218706916" sldId="256"/>
            <ac:spMk id="2" creationId="{71E03753-0C2A-820F-AEAF-D97FCE59B96E}"/>
          </ac:spMkLst>
        </pc:spChg>
        <pc:picChg chg="del">
          <ac:chgData name="Leonie Smith" userId="fed1330f33f5650e" providerId="LiveId" clId="{27B4EA02-E1C1-4FAE-8B41-A56257932CFE}" dt="2023-01-23T08:23:49.624" v="45"/>
          <ac:picMkLst>
            <pc:docMk/>
            <pc:sldMk cId="3218706916" sldId="256"/>
            <ac:picMk id="3" creationId="{662697A2-B8F6-492C-A6E6-0EE79FC79524}"/>
          </ac:picMkLst>
        </pc:picChg>
      </pc:sldChg>
      <pc:sldChg chg="delSp modSp mod modTransition modAnim">
        <pc:chgData name="Leonie Smith" userId="fed1330f33f5650e" providerId="LiveId" clId="{27B4EA02-E1C1-4FAE-8B41-A56257932CFE}" dt="2023-01-23T08:23:49.624" v="45"/>
        <pc:sldMkLst>
          <pc:docMk/>
          <pc:sldMk cId="3260231732" sldId="257"/>
        </pc:sldMkLst>
        <pc:spChg chg="mod">
          <ac:chgData name="Leonie Smith" userId="fed1330f33f5650e" providerId="LiveId" clId="{27B4EA02-E1C1-4FAE-8B41-A56257932CFE}" dt="2023-01-23T08:20:41.564" v="11"/>
          <ac:spMkLst>
            <pc:docMk/>
            <pc:sldMk cId="3260231732" sldId="257"/>
            <ac:spMk id="5" creationId="{51644C3C-71E0-49FB-9577-040A55431E8A}"/>
          </ac:spMkLst>
        </pc:spChg>
        <pc:picChg chg="del">
          <ac:chgData name="Leonie Smith" userId="fed1330f33f5650e" providerId="LiveId" clId="{27B4EA02-E1C1-4FAE-8B41-A56257932CFE}" dt="2023-01-23T08:23:49.624" v="45"/>
          <ac:picMkLst>
            <pc:docMk/>
            <pc:sldMk cId="3260231732" sldId="257"/>
            <ac:picMk id="4" creationId="{49FFC4D7-C501-4D80-85E9-8BDD97A8E04E}"/>
          </ac:picMkLst>
        </pc:picChg>
      </pc:sldChg>
      <pc:sldChg chg="delSp modSp mod modTransition modAnim">
        <pc:chgData name="Leonie Smith" userId="fed1330f33f5650e" providerId="LiveId" clId="{27B4EA02-E1C1-4FAE-8B41-A56257932CFE}" dt="2023-01-23T08:23:49.624" v="45"/>
        <pc:sldMkLst>
          <pc:docMk/>
          <pc:sldMk cId="597903349" sldId="258"/>
        </pc:sldMkLst>
        <pc:spChg chg="mod">
          <ac:chgData name="Leonie Smith" userId="fed1330f33f5650e" providerId="LiveId" clId="{27B4EA02-E1C1-4FAE-8B41-A56257932CFE}" dt="2023-01-23T08:20:45.909" v="12"/>
          <ac:spMkLst>
            <pc:docMk/>
            <pc:sldMk cId="597903349" sldId="258"/>
            <ac:spMk id="4" creationId="{C4CB45EF-2DDD-4075-986A-BE0C0423A127}"/>
          </ac:spMkLst>
        </pc:spChg>
        <pc:picChg chg="del">
          <ac:chgData name="Leonie Smith" userId="fed1330f33f5650e" providerId="LiveId" clId="{27B4EA02-E1C1-4FAE-8B41-A56257932CFE}" dt="2023-01-23T08:23:49.624" v="45"/>
          <ac:picMkLst>
            <pc:docMk/>
            <pc:sldMk cId="597903349" sldId="258"/>
            <ac:picMk id="2" creationId="{BCE536E6-C1ED-4779-99AF-2A7C8B9F2E5E}"/>
          </ac:picMkLst>
        </pc:picChg>
      </pc:sldChg>
      <pc:sldChg chg="delSp modSp mod modTransition modAnim">
        <pc:chgData name="Leonie Smith" userId="fed1330f33f5650e" providerId="LiveId" clId="{27B4EA02-E1C1-4FAE-8B41-A56257932CFE}" dt="2023-01-23T08:23:49.624" v="45"/>
        <pc:sldMkLst>
          <pc:docMk/>
          <pc:sldMk cId="2812860689" sldId="259"/>
        </pc:sldMkLst>
        <pc:spChg chg="mod">
          <ac:chgData name="Leonie Smith" userId="fed1330f33f5650e" providerId="LiveId" clId="{27B4EA02-E1C1-4FAE-8B41-A56257932CFE}" dt="2023-01-23T08:20:50.163" v="13"/>
          <ac:spMkLst>
            <pc:docMk/>
            <pc:sldMk cId="2812860689" sldId="259"/>
            <ac:spMk id="4" creationId="{DF8829AE-252A-4A01-8BDE-20D38A58BA4C}"/>
          </ac:spMkLst>
        </pc:spChg>
        <pc:picChg chg="del">
          <ac:chgData name="Leonie Smith" userId="fed1330f33f5650e" providerId="LiveId" clId="{27B4EA02-E1C1-4FAE-8B41-A56257932CFE}" dt="2023-01-23T08:23:49.624" v="45"/>
          <ac:picMkLst>
            <pc:docMk/>
            <pc:sldMk cId="2812860689" sldId="259"/>
            <ac:picMk id="6" creationId="{F01B2B50-C909-4FD4-B37C-BCD87BF3D910}"/>
          </ac:picMkLst>
        </pc:picChg>
      </pc:sldChg>
      <pc:sldChg chg="delSp modSp mod modTransition modAnim">
        <pc:chgData name="Leonie Smith" userId="fed1330f33f5650e" providerId="LiveId" clId="{27B4EA02-E1C1-4FAE-8B41-A56257932CFE}" dt="2023-01-23T08:23:49.624" v="45"/>
        <pc:sldMkLst>
          <pc:docMk/>
          <pc:sldMk cId="2697833615" sldId="260"/>
        </pc:sldMkLst>
        <pc:spChg chg="mod">
          <ac:chgData name="Leonie Smith" userId="fed1330f33f5650e" providerId="LiveId" clId="{27B4EA02-E1C1-4FAE-8B41-A56257932CFE}" dt="2023-01-23T08:20:58.231" v="15"/>
          <ac:spMkLst>
            <pc:docMk/>
            <pc:sldMk cId="2697833615" sldId="260"/>
            <ac:spMk id="4" creationId="{8E190BEF-E63B-4005-99C9-12EB0C1C243D}"/>
          </ac:spMkLst>
        </pc:spChg>
        <pc:picChg chg="del">
          <ac:chgData name="Leonie Smith" userId="fed1330f33f5650e" providerId="LiveId" clId="{27B4EA02-E1C1-4FAE-8B41-A56257932CFE}" dt="2023-01-23T08:23:49.624" v="45"/>
          <ac:picMkLst>
            <pc:docMk/>
            <pc:sldMk cId="2697833615" sldId="260"/>
            <ac:picMk id="5" creationId="{63325731-98DD-4C20-8DBB-939F93C4150F}"/>
          </ac:picMkLst>
        </pc:picChg>
      </pc:sldChg>
      <pc:sldChg chg="delSp modSp mod modTransition modAnim">
        <pc:chgData name="Leonie Smith" userId="fed1330f33f5650e" providerId="LiveId" clId="{27B4EA02-E1C1-4FAE-8B41-A56257932CFE}" dt="2023-01-23T08:23:49.624" v="45"/>
        <pc:sldMkLst>
          <pc:docMk/>
          <pc:sldMk cId="1662187407" sldId="261"/>
        </pc:sldMkLst>
        <pc:spChg chg="mod">
          <ac:chgData name="Leonie Smith" userId="fed1330f33f5650e" providerId="LiveId" clId="{27B4EA02-E1C1-4FAE-8B41-A56257932CFE}" dt="2023-01-23T08:21:02.418" v="16"/>
          <ac:spMkLst>
            <pc:docMk/>
            <pc:sldMk cId="1662187407" sldId="261"/>
            <ac:spMk id="4" creationId="{4D4AA962-C558-4628-BB99-E7250DCD55F2}"/>
          </ac:spMkLst>
        </pc:spChg>
        <pc:picChg chg="del">
          <ac:chgData name="Leonie Smith" userId="fed1330f33f5650e" providerId="LiveId" clId="{27B4EA02-E1C1-4FAE-8B41-A56257932CFE}" dt="2023-01-23T08:23:49.624" v="45"/>
          <ac:picMkLst>
            <pc:docMk/>
            <pc:sldMk cId="1662187407" sldId="261"/>
            <ac:picMk id="6" creationId="{403E0C88-8B5F-450A-A7F5-30142B3900A1}"/>
          </ac:picMkLst>
        </pc:picChg>
      </pc:sldChg>
      <pc:sldChg chg="delSp modSp mod modTransition modAnim">
        <pc:chgData name="Leonie Smith" userId="fed1330f33f5650e" providerId="LiveId" clId="{27B4EA02-E1C1-4FAE-8B41-A56257932CFE}" dt="2023-01-23T08:23:49.624" v="45"/>
        <pc:sldMkLst>
          <pc:docMk/>
          <pc:sldMk cId="3782139621" sldId="263"/>
        </pc:sldMkLst>
        <pc:spChg chg="mod">
          <ac:chgData name="Leonie Smith" userId="fed1330f33f5650e" providerId="LiveId" clId="{27B4EA02-E1C1-4FAE-8B41-A56257932CFE}" dt="2023-01-23T08:21:06.998" v="17"/>
          <ac:spMkLst>
            <pc:docMk/>
            <pc:sldMk cId="3782139621" sldId="263"/>
            <ac:spMk id="5" creationId="{1AEC9EB1-E1BF-414F-A0AE-90CCF67AA548}"/>
          </ac:spMkLst>
        </pc:spChg>
        <pc:picChg chg="del">
          <ac:chgData name="Leonie Smith" userId="fed1330f33f5650e" providerId="LiveId" clId="{27B4EA02-E1C1-4FAE-8B41-A56257932CFE}" dt="2023-01-23T08:23:49.624" v="45"/>
          <ac:picMkLst>
            <pc:docMk/>
            <pc:sldMk cId="3782139621" sldId="263"/>
            <ac:picMk id="4" creationId="{E345521F-AB89-4CC5-8636-1F83CBFFEE4C}"/>
          </ac:picMkLst>
        </pc:picChg>
      </pc:sldChg>
      <pc:sldChg chg="delSp modSp mod modTransition modAnim">
        <pc:chgData name="Leonie Smith" userId="fed1330f33f5650e" providerId="LiveId" clId="{27B4EA02-E1C1-4FAE-8B41-A56257932CFE}" dt="2023-01-23T08:23:49.624" v="45"/>
        <pc:sldMkLst>
          <pc:docMk/>
          <pc:sldMk cId="320128485" sldId="264"/>
        </pc:sldMkLst>
        <pc:spChg chg="mod">
          <ac:chgData name="Leonie Smith" userId="fed1330f33f5650e" providerId="LiveId" clId="{27B4EA02-E1C1-4FAE-8B41-A56257932CFE}" dt="2023-01-23T08:21:11.134" v="18"/>
          <ac:spMkLst>
            <pc:docMk/>
            <pc:sldMk cId="320128485" sldId="264"/>
            <ac:spMk id="5" creationId="{9A6D9C73-FFCE-4E6F-B4ED-52FD435C904D}"/>
          </ac:spMkLst>
        </pc:spChg>
        <pc:picChg chg="del">
          <ac:chgData name="Leonie Smith" userId="fed1330f33f5650e" providerId="LiveId" clId="{27B4EA02-E1C1-4FAE-8B41-A56257932CFE}" dt="2023-01-23T08:23:49.624" v="45"/>
          <ac:picMkLst>
            <pc:docMk/>
            <pc:sldMk cId="320128485" sldId="264"/>
            <ac:picMk id="4" creationId="{D299719E-BF39-4C46-882D-5D30270EB3B7}"/>
          </ac:picMkLst>
        </pc:picChg>
      </pc:sldChg>
      <pc:sldChg chg="delSp modSp mod modTransition modAnim">
        <pc:chgData name="Leonie Smith" userId="fed1330f33f5650e" providerId="LiveId" clId="{27B4EA02-E1C1-4FAE-8B41-A56257932CFE}" dt="2023-01-23T08:23:49.624" v="45"/>
        <pc:sldMkLst>
          <pc:docMk/>
          <pc:sldMk cId="4291768959" sldId="265"/>
        </pc:sldMkLst>
        <pc:spChg chg="mod">
          <ac:chgData name="Leonie Smith" userId="fed1330f33f5650e" providerId="LiveId" clId="{27B4EA02-E1C1-4FAE-8B41-A56257932CFE}" dt="2023-01-23T08:21:15.992" v="19"/>
          <ac:spMkLst>
            <pc:docMk/>
            <pc:sldMk cId="4291768959" sldId="265"/>
            <ac:spMk id="5" creationId="{4BA0F201-AF91-4A2E-8000-311924028E4F}"/>
          </ac:spMkLst>
        </pc:spChg>
        <pc:picChg chg="del">
          <ac:chgData name="Leonie Smith" userId="fed1330f33f5650e" providerId="LiveId" clId="{27B4EA02-E1C1-4FAE-8B41-A56257932CFE}" dt="2023-01-23T08:23:49.624" v="45"/>
          <ac:picMkLst>
            <pc:docMk/>
            <pc:sldMk cId="4291768959" sldId="265"/>
            <ac:picMk id="4" creationId="{38CBBC27-6F53-45F7-A0F9-591799A1AA68}"/>
          </ac:picMkLst>
        </pc:picChg>
      </pc:sldChg>
      <pc:sldChg chg="delSp modSp mod modTransition modAnim">
        <pc:chgData name="Leonie Smith" userId="fed1330f33f5650e" providerId="LiveId" clId="{27B4EA02-E1C1-4FAE-8B41-A56257932CFE}" dt="2023-01-23T08:23:49.624" v="45"/>
        <pc:sldMkLst>
          <pc:docMk/>
          <pc:sldMk cId="3307918121" sldId="266"/>
        </pc:sldMkLst>
        <pc:spChg chg="mod">
          <ac:chgData name="Leonie Smith" userId="fed1330f33f5650e" providerId="LiveId" clId="{27B4EA02-E1C1-4FAE-8B41-A56257932CFE}" dt="2023-01-23T08:21:19.941" v="20"/>
          <ac:spMkLst>
            <pc:docMk/>
            <pc:sldMk cId="3307918121" sldId="266"/>
            <ac:spMk id="4" creationId="{48919777-E0DF-435C-B56D-E4E69B153F6A}"/>
          </ac:spMkLst>
        </pc:spChg>
        <pc:picChg chg="del">
          <ac:chgData name="Leonie Smith" userId="fed1330f33f5650e" providerId="LiveId" clId="{27B4EA02-E1C1-4FAE-8B41-A56257932CFE}" dt="2023-01-23T08:23:49.624" v="45"/>
          <ac:picMkLst>
            <pc:docMk/>
            <pc:sldMk cId="3307918121" sldId="266"/>
            <ac:picMk id="5" creationId="{B5015DCA-643C-40E7-9164-069CD0C36BE8}"/>
          </ac:picMkLst>
        </pc:picChg>
      </pc:sldChg>
      <pc:sldChg chg="delSp modSp mod modTransition modAnim">
        <pc:chgData name="Leonie Smith" userId="fed1330f33f5650e" providerId="LiveId" clId="{27B4EA02-E1C1-4FAE-8B41-A56257932CFE}" dt="2023-01-23T08:23:49.624" v="45"/>
        <pc:sldMkLst>
          <pc:docMk/>
          <pc:sldMk cId="2289182215" sldId="267"/>
        </pc:sldMkLst>
        <pc:spChg chg="mod">
          <ac:chgData name="Leonie Smith" userId="fed1330f33f5650e" providerId="LiveId" clId="{27B4EA02-E1C1-4FAE-8B41-A56257932CFE}" dt="2023-01-23T08:21:23.999" v="21"/>
          <ac:spMkLst>
            <pc:docMk/>
            <pc:sldMk cId="2289182215" sldId="267"/>
            <ac:spMk id="4" creationId="{E965BE26-5865-408A-9D72-061D2D2F05EE}"/>
          </ac:spMkLst>
        </pc:spChg>
        <pc:picChg chg="del">
          <ac:chgData name="Leonie Smith" userId="fed1330f33f5650e" providerId="LiveId" clId="{27B4EA02-E1C1-4FAE-8B41-A56257932CFE}" dt="2023-01-23T08:23:49.624" v="45"/>
          <ac:picMkLst>
            <pc:docMk/>
            <pc:sldMk cId="2289182215" sldId="267"/>
            <ac:picMk id="2" creationId="{A9626017-2AE5-40A4-B17B-22BED3FE1F02}"/>
          </ac:picMkLst>
        </pc:picChg>
      </pc:sldChg>
      <pc:sldChg chg="delSp modSp mod modTransition modAnim">
        <pc:chgData name="Leonie Smith" userId="fed1330f33f5650e" providerId="LiveId" clId="{27B4EA02-E1C1-4FAE-8B41-A56257932CFE}" dt="2023-01-23T08:23:49.624" v="45"/>
        <pc:sldMkLst>
          <pc:docMk/>
          <pc:sldMk cId="3664711650" sldId="270"/>
        </pc:sldMkLst>
        <pc:spChg chg="mod">
          <ac:chgData name="Leonie Smith" userId="fed1330f33f5650e" providerId="LiveId" clId="{27B4EA02-E1C1-4FAE-8B41-A56257932CFE}" dt="2023-01-23T08:21:27.954" v="22"/>
          <ac:spMkLst>
            <pc:docMk/>
            <pc:sldMk cId="3664711650" sldId="270"/>
            <ac:spMk id="4" creationId="{A655488D-B812-4694-806F-4B86E21DC649}"/>
          </ac:spMkLst>
        </pc:spChg>
        <pc:picChg chg="del">
          <ac:chgData name="Leonie Smith" userId="fed1330f33f5650e" providerId="LiveId" clId="{27B4EA02-E1C1-4FAE-8B41-A56257932CFE}" dt="2023-01-23T08:23:49.624" v="45"/>
          <ac:picMkLst>
            <pc:docMk/>
            <pc:sldMk cId="3664711650" sldId="270"/>
            <ac:picMk id="6" creationId="{D448EE4A-03CF-495E-93EF-56602937005D}"/>
          </ac:picMkLst>
        </pc:picChg>
      </pc:sldChg>
      <pc:sldChg chg="delSp modSp mod modTransition modAnim">
        <pc:chgData name="Leonie Smith" userId="fed1330f33f5650e" providerId="LiveId" clId="{27B4EA02-E1C1-4FAE-8B41-A56257932CFE}" dt="2023-01-23T08:23:49.624" v="45"/>
        <pc:sldMkLst>
          <pc:docMk/>
          <pc:sldMk cId="1362487928" sldId="271"/>
        </pc:sldMkLst>
        <pc:spChg chg="mod">
          <ac:chgData name="Leonie Smith" userId="fed1330f33f5650e" providerId="LiveId" clId="{27B4EA02-E1C1-4FAE-8B41-A56257932CFE}" dt="2023-01-23T08:21:32.109" v="23"/>
          <ac:spMkLst>
            <pc:docMk/>
            <pc:sldMk cId="1362487928" sldId="271"/>
            <ac:spMk id="4" creationId="{2B97B021-CD2E-4B7E-A5B1-EEAED1AF0FD2}"/>
          </ac:spMkLst>
        </pc:spChg>
        <pc:picChg chg="del">
          <ac:chgData name="Leonie Smith" userId="fed1330f33f5650e" providerId="LiveId" clId="{27B4EA02-E1C1-4FAE-8B41-A56257932CFE}" dt="2023-01-23T08:23:49.624" v="45"/>
          <ac:picMkLst>
            <pc:docMk/>
            <pc:sldMk cId="1362487928" sldId="271"/>
            <ac:picMk id="5" creationId="{A6BD3D0E-73F1-42A8-BA3E-80F128263939}"/>
          </ac:picMkLst>
        </pc:picChg>
      </pc:sldChg>
      <pc:sldChg chg="delSp modSp mod modTransition modAnim">
        <pc:chgData name="Leonie Smith" userId="fed1330f33f5650e" providerId="LiveId" clId="{27B4EA02-E1C1-4FAE-8B41-A56257932CFE}" dt="2023-01-23T08:23:49.624" v="45"/>
        <pc:sldMkLst>
          <pc:docMk/>
          <pc:sldMk cId="3361168558" sldId="272"/>
        </pc:sldMkLst>
        <pc:spChg chg="mod">
          <ac:chgData name="Leonie Smith" userId="fed1330f33f5650e" providerId="LiveId" clId="{27B4EA02-E1C1-4FAE-8B41-A56257932CFE}" dt="2023-01-23T08:20:54.244" v="14"/>
          <ac:spMkLst>
            <pc:docMk/>
            <pc:sldMk cId="3361168558" sldId="272"/>
            <ac:spMk id="4" creationId="{5A0CDD50-3133-4E3E-B0DE-5B7E5790A13A}"/>
          </ac:spMkLst>
        </pc:spChg>
        <pc:picChg chg="del">
          <ac:chgData name="Leonie Smith" userId="fed1330f33f5650e" providerId="LiveId" clId="{27B4EA02-E1C1-4FAE-8B41-A56257932CFE}" dt="2023-01-23T08:23:49.624" v="45"/>
          <ac:picMkLst>
            <pc:docMk/>
            <pc:sldMk cId="3361168558" sldId="272"/>
            <ac:picMk id="5" creationId="{AC6DE269-B5CD-4DE3-A2EB-B6E971F3D927}"/>
          </ac:picMkLst>
        </pc:picChg>
      </pc:sldChg>
      <pc:sldChg chg="addSp delSp modSp mod modTransition modAnim">
        <pc:chgData name="Leonie Smith" userId="fed1330f33f5650e" providerId="LiveId" clId="{27B4EA02-E1C1-4FAE-8B41-A56257932CFE}" dt="2023-01-23T08:23:49.624" v="45"/>
        <pc:sldMkLst>
          <pc:docMk/>
          <pc:sldMk cId="115781335" sldId="273"/>
        </pc:sldMkLst>
        <pc:spChg chg="add mod">
          <ac:chgData name="Leonie Smith" userId="fed1330f33f5650e" providerId="LiveId" clId="{27B4EA02-E1C1-4FAE-8B41-A56257932CFE}" dt="2023-01-23T08:22:07.131" v="26" actId="20577"/>
          <ac:spMkLst>
            <pc:docMk/>
            <pc:sldMk cId="115781335" sldId="273"/>
            <ac:spMk id="3" creationId="{D5994CA2-D98A-9856-AD3F-F84A34870077}"/>
          </ac:spMkLst>
        </pc:spChg>
        <pc:picChg chg="del">
          <ac:chgData name="Leonie Smith" userId="fed1330f33f5650e" providerId="LiveId" clId="{27B4EA02-E1C1-4FAE-8B41-A56257932CFE}" dt="2023-01-23T08:23:49.624" v="45"/>
          <ac:picMkLst>
            <pc:docMk/>
            <pc:sldMk cId="115781335" sldId="273"/>
            <ac:picMk id="2" creationId="{E001A0BC-4C82-4565-9D64-EE334A0EE11B}"/>
          </ac:picMkLst>
        </pc:picChg>
      </pc:sldChg>
      <pc:sldChg chg="addSp delSp modSp mod modTransition modAnim">
        <pc:chgData name="Leonie Smith" userId="fed1330f33f5650e" providerId="LiveId" clId="{27B4EA02-E1C1-4FAE-8B41-A56257932CFE}" dt="2023-01-23T08:23:49.624" v="45"/>
        <pc:sldMkLst>
          <pc:docMk/>
          <pc:sldMk cId="1148408041" sldId="274"/>
        </pc:sldMkLst>
        <pc:spChg chg="mod">
          <ac:chgData name="Leonie Smith" userId="fed1330f33f5650e" providerId="LiveId" clId="{27B4EA02-E1C1-4FAE-8B41-A56257932CFE}" dt="2023-01-23T08:22:29.836" v="29"/>
          <ac:spMkLst>
            <pc:docMk/>
            <pc:sldMk cId="1148408041" sldId="274"/>
            <ac:spMk id="4" creationId="{3F9A202F-F3EA-4B0B-8A7D-A6EABC3A0B35}"/>
          </ac:spMkLst>
        </pc:spChg>
        <pc:spChg chg="add del mod">
          <ac:chgData name="Leonie Smith" userId="fed1330f33f5650e" providerId="LiveId" clId="{27B4EA02-E1C1-4FAE-8B41-A56257932CFE}" dt="2023-01-23T08:22:22.158" v="28"/>
          <ac:spMkLst>
            <pc:docMk/>
            <pc:sldMk cId="1148408041" sldId="274"/>
            <ac:spMk id="5" creationId="{2EFA1AC2-EAB9-2A49-AB30-F37DB63AA1DF}"/>
          </ac:spMkLst>
        </pc:spChg>
        <pc:picChg chg="del">
          <ac:chgData name="Leonie Smith" userId="fed1330f33f5650e" providerId="LiveId" clId="{27B4EA02-E1C1-4FAE-8B41-A56257932CFE}" dt="2023-01-23T08:23:49.624" v="45"/>
          <ac:picMkLst>
            <pc:docMk/>
            <pc:sldMk cId="1148408041" sldId="274"/>
            <ac:picMk id="2" creationId="{15293910-3F31-4A4E-9C92-79D657310FF8}"/>
          </ac:picMkLst>
        </pc:picChg>
      </pc:sldChg>
      <pc:sldChg chg="delSp modSp mod modTransition modAnim">
        <pc:chgData name="Leonie Smith" userId="fed1330f33f5650e" providerId="LiveId" clId="{27B4EA02-E1C1-4FAE-8B41-A56257932CFE}" dt="2023-01-23T08:23:49.624" v="45"/>
        <pc:sldMkLst>
          <pc:docMk/>
          <pc:sldMk cId="3121814469" sldId="275"/>
        </pc:sldMkLst>
        <pc:spChg chg="mod">
          <ac:chgData name="Leonie Smith" userId="fed1330f33f5650e" providerId="LiveId" clId="{27B4EA02-E1C1-4FAE-8B41-A56257932CFE}" dt="2023-01-23T08:22:34.164" v="30"/>
          <ac:spMkLst>
            <pc:docMk/>
            <pc:sldMk cId="3121814469" sldId="275"/>
            <ac:spMk id="6" creationId="{55C5E0C5-E8C6-4FDE-84E9-1DB75342169A}"/>
          </ac:spMkLst>
        </pc:spChg>
        <pc:picChg chg="del">
          <ac:chgData name="Leonie Smith" userId="fed1330f33f5650e" providerId="LiveId" clId="{27B4EA02-E1C1-4FAE-8B41-A56257932CFE}" dt="2023-01-23T08:23:49.624" v="45"/>
          <ac:picMkLst>
            <pc:docMk/>
            <pc:sldMk cId="3121814469" sldId="275"/>
            <ac:picMk id="4" creationId="{EE78D723-00BD-4655-8E01-14EA670B06CB}"/>
          </ac:picMkLst>
        </pc:picChg>
      </pc:sldChg>
      <pc:sldChg chg="delSp modSp mod modTransition modAnim">
        <pc:chgData name="Leonie Smith" userId="fed1330f33f5650e" providerId="LiveId" clId="{27B4EA02-E1C1-4FAE-8B41-A56257932CFE}" dt="2023-01-23T08:23:49.624" v="45"/>
        <pc:sldMkLst>
          <pc:docMk/>
          <pc:sldMk cId="1818224362" sldId="276"/>
        </pc:sldMkLst>
        <pc:spChg chg="mod">
          <ac:chgData name="Leonie Smith" userId="fed1330f33f5650e" providerId="LiveId" clId="{27B4EA02-E1C1-4FAE-8B41-A56257932CFE}" dt="2023-01-23T08:22:37.795" v="31"/>
          <ac:spMkLst>
            <pc:docMk/>
            <pc:sldMk cId="1818224362" sldId="276"/>
            <ac:spMk id="5" creationId="{C3EC1312-94D0-4024-B08C-82879B571594}"/>
          </ac:spMkLst>
        </pc:spChg>
        <pc:picChg chg="del">
          <ac:chgData name="Leonie Smith" userId="fed1330f33f5650e" providerId="LiveId" clId="{27B4EA02-E1C1-4FAE-8B41-A56257932CFE}" dt="2023-01-23T08:23:49.624" v="45"/>
          <ac:picMkLst>
            <pc:docMk/>
            <pc:sldMk cId="1818224362" sldId="276"/>
            <ac:picMk id="4" creationId="{0AB4AFAB-F980-436A-B68A-5EC5030C679F}"/>
          </ac:picMkLst>
        </pc:picChg>
      </pc:sldChg>
      <pc:sldChg chg="delSp modSp mod modTransition modAnim">
        <pc:chgData name="Leonie Smith" userId="fed1330f33f5650e" providerId="LiveId" clId="{27B4EA02-E1C1-4FAE-8B41-A56257932CFE}" dt="2023-01-23T08:23:49.624" v="45"/>
        <pc:sldMkLst>
          <pc:docMk/>
          <pc:sldMk cId="3133271788" sldId="277"/>
        </pc:sldMkLst>
        <pc:spChg chg="mod">
          <ac:chgData name="Leonie Smith" userId="fed1330f33f5650e" providerId="LiveId" clId="{27B4EA02-E1C1-4FAE-8B41-A56257932CFE}" dt="2023-01-23T08:22:41.913" v="32"/>
          <ac:spMkLst>
            <pc:docMk/>
            <pc:sldMk cId="3133271788" sldId="277"/>
            <ac:spMk id="4" creationId="{FF2A8436-5DFD-42A1-A460-3F4D7C829415}"/>
          </ac:spMkLst>
        </pc:spChg>
        <pc:picChg chg="del">
          <ac:chgData name="Leonie Smith" userId="fed1330f33f5650e" providerId="LiveId" clId="{27B4EA02-E1C1-4FAE-8B41-A56257932CFE}" dt="2023-01-23T08:23:49.624" v="45"/>
          <ac:picMkLst>
            <pc:docMk/>
            <pc:sldMk cId="3133271788" sldId="277"/>
            <ac:picMk id="2" creationId="{A5F1D137-5578-4B98-BA81-684EBC7971B9}"/>
          </ac:picMkLst>
        </pc:picChg>
      </pc:sldChg>
      <pc:sldChg chg="delSp modSp mod modTransition modAnim">
        <pc:chgData name="Leonie Smith" userId="fed1330f33f5650e" providerId="LiveId" clId="{27B4EA02-E1C1-4FAE-8B41-A56257932CFE}" dt="2023-01-23T08:23:49.624" v="45"/>
        <pc:sldMkLst>
          <pc:docMk/>
          <pc:sldMk cId="2063918454" sldId="278"/>
        </pc:sldMkLst>
        <pc:spChg chg="mod">
          <ac:chgData name="Leonie Smith" userId="fed1330f33f5650e" providerId="LiveId" clId="{27B4EA02-E1C1-4FAE-8B41-A56257932CFE}" dt="2023-01-23T08:22:46.667" v="33"/>
          <ac:spMkLst>
            <pc:docMk/>
            <pc:sldMk cId="2063918454" sldId="278"/>
            <ac:spMk id="5" creationId="{77928C2F-06BF-4F1B-A893-5CBE2F79060F}"/>
          </ac:spMkLst>
        </pc:spChg>
        <pc:picChg chg="del">
          <ac:chgData name="Leonie Smith" userId="fed1330f33f5650e" providerId="LiveId" clId="{27B4EA02-E1C1-4FAE-8B41-A56257932CFE}" dt="2023-01-23T08:23:49.624" v="45"/>
          <ac:picMkLst>
            <pc:docMk/>
            <pc:sldMk cId="2063918454" sldId="278"/>
            <ac:picMk id="4" creationId="{CC768FFB-1428-40E2-A93C-56ED7D36F979}"/>
          </ac:picMkLst>
        </pc:picChg>
      </pc:sldChg>
      <pc:sldChg chg="delSp modSp mod modTransition modAnim">
        <pc:chgData name="Leonie Smith" userId="fed1330f33f5650e" providerId="LiveId" clId="{27B4EA02-E1C1-4FAE-8B41-A56257932CFE}" dt="2023-01-23T08:23:49.624" v="45"/>
        <pc:sldMkLst>
          <pc:docMk/>
          <pc:sldMk cId="1586245523" sldId="279"/>
        </pc:sldMkLst>
        <pc:spChg chg="mod">
          <ac:chgData name="Leonie Smith" userId="fed1330f33f5650e" providerId="LiveId" clId="{27B4EA02-E1C1-4FAE-8B41-A56257932CFE}" dt="2023-01-23T08:22:51.207" v="34"/>
          <ac:spMkLst>
            <pc:docMk/>
            <pc:sldMk cId="1586245523" sldId="279"/>
            <ac:spMk id="6" creationId="{B6F7EADF-F17C-4D3F-9B15-33B8A62D5CBE}"/>
          </ac:spMkLst>
        </pc:spChg>
        <pc:picChg chg="del">
          <ac:chgData name="Leonie Smith" userId="fed1330f33f5650e" providerId="LiveId" clId="{27B4EA02-E1C1-4FAE-8B41-A56257932CFE}" dt="2023-01-23T08:23:49.624" v="45"/>
          <ac:picMkLst>
            <pc:docMk/>
            <pc:sldMk cId="1586245523" sldId="279"/>
            <ac:picMk id="4" creationId="{5D584CF2-4422-4304-8B96-C81CD6607B59}"/>
          </ac:picMkLst>
        </pc:picChg>
      </pc:sldChg>
      <pc:sldChg chg="delSp modSp mod modTransition modAnim">
        <pc:chgData name="Leonie Smith" userId="fed1330f33f5650e" providerId="LiveId" clId="{27B4EA02-E1C1-4FAE-8B41-A56257932CFE}" dt="2023-01-23T08:23:49.624" v="45"/>
        <pc:sldMkLst>
          <pc:docMk/>
          <pc:sldMk cId="2092525716" sldId="280"/>
        </pc:sldMkLst>
        <pc:spChg chg="mod">
          <ac:chgData name="Leonie Smith" userId="fed1330f33f5650e" providerId="LiveId" clId="{27B4EA02-E1C1-4FAE-8B41-A56257932CFE}" dt="2023-01-23T08:22:56.240" v="35"/>
          <ac:spMkLst>
            <pc:docMk/>
            <pc:sldMk cId="2092525716" sldId="280"/>
            <ac:spMk id="5" creationId="{FAC17E6C-503F-4592-AF94-810A473E7245}"/>
          </ac:spMkLst>
        </pc:spChg>
        <pc:picChg chg="del">
          <ac:chgData name="Leonie Smith" userId="fed1330f33f5650e" providerId="LiveId" clId="{27B4EA02-E1C1-4FAE-8B41-A56257932CFE}" dt="2023-01-23T08:23:49.624" v="45"/>
          <ac:picMkLst>
            <pc:docMk/>
            <pc:sldMk cId="2092525716" sldId="280"/>
            <ac:picMk id="4" creationId="{51CFBFDC-5FB5-46A9-A61F-74F1A28A2128}"/>
          </ac:picMkLst>
        </pc:picChg>
      </pc:sldChg>
      <pc:sldChg chg="delSp modSp mod modTransition modAnim">
        <pc:chgData name="Leonie Smith" userId="fed1330f33f5650e" providerId="LiveId" clId="{27B4EA02-E1C1-4FAE-8B41-A56257932CFE}" dt="2023-01-23T08:23:49.624" v="45"/>
        <pc:sldMkLst>
          <pc:docMk/>
          <pc:sldMk cId="295035094" sldId="281"/>
        </pc:sldMkLst>
        <pc:spChg chg="mod">
          <ac:chgData name="Leonie Smith" userId="fed1330f33f5650e" providerId="LiveId" clId="{27B4EA02-E1C1-4FAE-8B41-A56257932CFE}" dt="2023-01-23T08:23:01.026" v="36"/>
          <ac:spMkLst>
            <pc:docMk/>
            <pc:sldMk cId="295035094" sldId="281"/>
            <ac:spMk id="4" creationId="{FF18BD1A-9616-4D17-8D78-30A8A0E9A7D3}"/>
          </ac:spMkLst>
        </pc:spChg>
        <pc:picChg chg="del">
          <ac:chgData name="Leonie Smith" userId="fed1330f33f5650e" providerId="LiveId" clId="{27B4EA02-E1C1-4FAE-8B41-A56257932CFE}" dt="2023-01-23T08:23:49.624" v="45"/>
          <ac:picMkLst>
            <pc:docMk/>
            <pc:sldMk cId="295035094" sldId="281"/>
            <ac:picMk id="2" creationId="{74533BAC-5C4E-4E00-9BC5-62B85D4F4398}"/>
          </ac:picMkLst>
        </pc:picChg>
      </pc:sldChg>
      <pc:sldChg chg="delSp modSp mod modTransition modAnim">
        <pc:chgData name="Leonie Smith" userId="fed1330f33f5650e" providerId="LiveId" clId="{27B4EA02-E1C1-4FAE-8B41-A56257932CFE}" dt="2023-01-23T08:23:49.624" v="45"/>
        <pc:sldMkLst>
          <pc:docMk/>
          <pc:sldMk cId="1942671198" sldId="282"/>
        </pc:sldMkLst>
        <pc:spChg chg="mod">
          <ac:chgData name="Leonie Smith" userId="fed1330f33f5650e" providerId="LiveId" clId="{27B4EA02-E1C1-4FAE-8B41-A56257932CFE}" dt="2023-01-23T08:23:07.555" v="37"/>
          <ac:spMkLst>
            <pc:docMk/>
            <pc:sldMk cId="1942671198" sldId="282"/>
            <ac:spMk id="5" creationId="{0F012487-DB4A-4AF0-AFAC-4550F24B8963}"/>
          </ac:spMkLst>
        </pc:spChg>
        <pc:picChg chg="del">
          <ac:chgData name="Leonie Smith" userId="fed1330f33f5650e" providerId="LiveId" clId="{27B4EA02-E1C1-4FAE-8B41-A56257932CFE}" dt="2023-01-23T08:23:49.624" v="45"/>
          <ac:picMkLst>
            <pc:docMk/>
            <pc:sldMk cId="1942671198" sldId="282"/>
            <ac:picMk id="4" creationId="{DA66DF39-DC28-4F1A-BF21-8FB71E16566D}"/>
          </ac:picMkLst>
        </pc:picChg>
      </pc:sldChg>
      <pc:sldChg chg="delSp modSp mod modTransition modAnim">
        <pc:chgData name="Leonie Smith" userId="fed1330f33f5650e" providerId="LiveId" clId="{27B4EA02-E1C1-4FAE-8B41-A56257932CFE}" dt="2023-01-23T08:23:49.624" v="45"/>
        <pc:sldMkLst>
          <pc:docMk/>
          <pc:sldMk cId="2477573072" sldId="283"/>
        </pc:sldMkLst>
        <pc:spChg chg="mod">
          <ac:chgData name="Leonie Smith" userId="fed1330f33f5650e" providerId="LiveId" clId="{27B4EA02-E1C1-4FAE-8B41-A56257932CFE}" dt="2023-01-23T08:23:12.863" v="38"/>
          <ac:spMkLst>
            <pc:docMk/>
            <pc:sldMk cId="2477573072" sldId="283"/>
            <ac:spMk id="5" creationId="{6F031FAB-42D7-481C-B83C-31152F97F16A}"/>
          </ac:spMkLst>
        </pc:spChg>
        <pc:picChg chg="del">
          <ac:chgData name="Leonie Smith" userId="fed1330f33f5650e" providerId="LiveId" clId="{27B4EA02-E1C1-4FAE-8B41-A56257932CFE}" dt="2023-01-23T08:23:49.624" v="45"/>
          <ac:picMkLst>
            <pc:docMk/>
            <pc:sldMk cId="2477573072" sldId="283"/>
            <ac:picMk id="4" creationId="{9BFD7D1B-898B-4FBC-82B5-F2CB46C1F20A}"/>
          </ac:picMkLst>
        </pc:picChg>
      </pc:sldChg>
      <pc:sldChg chg="delSp modSp mod modTransition modAnim">
        <pc:chgData name="Leonie Smith" userId="fed1330f33f5650e" providerId="LiveId" clId="{27B4EA02-E1C1-4FAE-8B41-A56257932CFE}" dt="2023-01-23T08:23:49.624" v="45"/>
        <pc:sldMkLst>
          <pc:docMk/>
          <pc:sldMk cId="2497117898" sldId="284"/>
        </pc:sldMkLst>
        <pc:spChg chg="mod">
          <ac:chgData name="Leonie Smith" userId="fed1330f33f5650e" providerId="LiveId" clId="{27B4EA02-E1C1-4FAE-8B41-A56257932CFE}" dt="2023-01-23T08:23:17.361" v="39"/>
          <ac:spMkLst>
            <pc:docMk/>
            <pc:sldMk cId="2497117898" sldId="284"/>
            <ac:spMk id="4" creationId="{C9539B86-C753-4B76-977E-771504127CAF}"/>
          </ac:spMkLst>
        </pc:spChg>
        <pc:picChg chg="del">
          <ac:chgData name="Leonie Smith" userId="fed1330f33f5650e" providerId="LiveId" clId="{27B4EA02-E1C1-4FAE-8B41-A56257932CFE}" dt="2023-01-23T08:23:49.624" v="45"/>
          <ac:picMkLst>
            <pc:docMk/>
            <pc:sldMk cId="2497117898" sldId="284"/>
            <ac:picMk id="2" creationId="{204F2DEC-3187-485C-AC15-6A339621C3AB}"/>
          </ac:picMkLst>
        </pc:picChg>
      </pc:sldChg>
      <pc:sldChg chg="delSp modSp mod modTransition modAnim">
        <pc:chgData name="Leonie Smith" userId="fed1330f33f5650e" providerId="LiveId" clId="{27B4EA02-E1C1-4FAE-8B41-A56257932CFE}" dt="2023-01-23T08:23:49.624" v="45"/>
        <pc:sldMkLst>
          <pc:docMk/>
          <pc:sldMk cId="1405412022" sldId="285"/>
        </pc:sldMkLst>
        <pc:spChg chg="mod">
          <ac:chgData name="Leonie Smith" userId="fed1330f33f5650e" providerId="LiveId" clId="{27B4EA02-E1C1-4FAE-8B41-A56257932CFE}" dt="2023-01-23T08:23:22.141" v="40"/>
          <ac:spMkLst>
            <pc:docMk/>
            <pc:sldMk cId="1405412022" sldId="285"/>
            <ac:spMk id="4" creationId="{AE018487-1F5E-4FB9-98C1-DA86128FEBF6}"/>
          </ac:spMkLst>
        </pc:spChg>
        <pc:picChg chg="del">
          <ac:chgData name="Leonie Smith" userId="fed1330f33f5650e" providerId="LiveId" clId="{27B4EA02-E1C1-4FAE-8B41-A56257932CFE}" dt="2023-01-23T08:23:49.624" v="45"/>
          <ac:picMkLst>
            <pc:docMk/>
            <pc:sldMk cId="1405412022" sldId="285"/>
            <ac:picMk id="2" creationId="{04E8287C-0A35-44D0-ADB9-8462EEA2E1A8}"/>
          </ac:picMkLst>
        </pc:picChg>
      </pc:sldChg>
      <pc:sldChg chg="delSp modSp mod modTransition modAnim">
        <pc:chgData name="Leonie Smith" userId="fed1330f33f5650e" providerId="LiveId" clId="{27B4EA02-E1C1-4FAE-8B41-A56257932CFE}" dt="2023-01-23T08:23:49.624" v="45"/>
        <pc:sldMkLst>
          <pc:docMk/>
          <pc:sldMk cId="2601089548" sldId="286"/>
        </pc:sldMkLst>
        <pc:spChg chg="mod">
          <ac:chgData name="Leonie Smith" userId="fed1330f33f5650e" providerId="LiveId" clId="{27B4EA02-E1C1-4FAE-8B41-A56257932CFE}" dt="2023-01-23T08:23:26.732" v="41"/>
          <ac:spMkLst>
            <pc:docMk/>
            <pc:sldMk cId="2601089548" sldId="286"/>
            <ac:spMk id="4" creationId="{3F1EEDDC-5F18-419B-99CC-3BF02481C7FC}"/>
          </ac:spMkLst>
        </pc:spChg>
        <pc:picChg chg="del">
          <ac:chgData name="Leonie Smith" userId="fed1330f33f5650e" providerId="LiveId" clId="{27B4EA02-E1C1-4FAE-8B41-A56257932CFE}" dt="2023-01-23T08:23:49.624" v="45"/>
          <ac:picMkLst>
            <pc:docMk/>
            <pc:sldMk cId="2601089548" sldId="286"/>
            <ac:picMk id="10" creationId="{EBF43EF3-0F28-452F-985D-391A76AC41D5}"/>
          </ac:picMkLst>
        </pc:picChg>
      </pc:sldChg>
      <pc:sldChg chg="delSp modSp mod modTransition modAnim">
        <pc:chgData name="Leonie Smith" userId="fed1330f33f5650e" providerId="LiveId" clId="{27B4EA02-E1C1-4FAE-8B41-A56257932CFE}" dt="2023-01-23T08:23:49.624" v="45"/>
        <pc:sldMkLst>
          <pc:docMk/>
          <pc:sldMk cId="289296352" sldId="287"/>
        </pc:sldMkLst>
        <pc:spChg chg="mod">
          <ac:chgData name="Leonie Smith" userId="fed1330f33f5650e" providerId="LiveId" clId="{27B4EA02-E1C1-4FAE-8B41-A56257932CFE}" dt="2023-01-23T08:23:30.878" v="42"/>
          <ac:spMkLst>
            <pc:docMk/>
            <pc:sldMk cId="289296352" sldId="287"/>
            <ac:spMk id="4" creationId="{226FFAD3-9A36-47BC-B020-3FAE96617C80}"/>
          </ac:spMkLst>
        </pc:spChg>
        <pc:picChg chg="del">
          <ac:chgData name="Leonie Smith" userId="fed1330f33f5650e" providerId="LiveId" clId="{27B4EA02-E1C1-4FAE-8B41-A56257932CFE}" dt="2023-01-23T08:23:49.624" v="45"/>
          <ac:picMkLst>
            <pc:docMk/>
            <pc:sldMk cId="289296352" sldId="287"/>
            <ac:picMk id="5" creationId="{34B25823-AE45-4A6A-8904-5AFFCF9AB7CD}"/>
          </ac:picMkLst>
        </pc:picChg>
      </pc:sldChg>
      <pc:sldChg chg="delSp modSp mod modTransition modAnim">
        <pc:chgData name="Leonie Smith" userId="fed1330f33f5650e" providerId="LiveId" clId="{27B4EA02-E1C1-4FAE-8B41-A56257932CFE}" dt="2023-01-23T08:23:49.624" v="45"/>
        <pc:sldMkLst>
          <pc:docMk/>
          <pc:sldMk cId="2556346774" sldId="288"/>
        </pc:sldMkLst>
        <pc:spChg chg="mod">
          <ac:chgData name="Leonie Smith" userId="fed1330f33f5650e" providerId="LiveId" clId="{27B4EA02-E1C1-4FAE-8B41-A56257932CFE}" dt="2023-01-23T08:23:34.940" v="43"/>
          <ac:spMkLst>
            <pc:docMk/>
            <pc:sldMk cId="2556346774" sldId="288"/>
            <ac:spMk id="5" creationId="{D632A2D8-DAFE-4045-9170-FE5E4DEEA074}"/>
          </ac:spMkLst>
        </pc:spChg>
        <pc:picChg chg="del">
          <ac:chgData name="Leonie Smith" userId="fed1330f33f5650e" providerId="LiveId" clId="{27B4EA02-E1C1-4FAE-8B41-A56257932CFE}" dt="2023-01-23T08:23:49.624" v="45"/>
          <ac:picMkLst>
            <pc:docMk/>
            <pc:sldMk cId="2556346774" sldId="288"/>
            <ac:picMk id="4" creationId="{4EEA8EAD-33D8-4087-A9B8-771DD13CDBC7}"/>
          </ac:picMkLst>
        </pc:picChg>
      </pc:sldChg>
      <pc:sldChg chg="delSp modSp mod modTransition modAnim">
        <pc:chgData name="Leonie Smith" userId="fed1330f33f5650e" providerId="LiveId" clId="{27B4EA02-E1C1-4FAE-8B41-A56257932CFE}" dt="2023-01-23T08:23:49.624" v="45"/>
        <pc:sldMkLst>
          <pc:docMk/>
          <pc:sldMk cId="1725735255" sldId="289"/>
        </pc:sldMkLst>
        <pc:spChg chg="mod">
          <ac:chgData name="Leonie Smith" userId="fed1330f33f5650e" providerId="LiveId" clId="{27B4EA02-E1C1-4FAE-8B41-A56257932CFE}" dt="2023-01-23T08:23:39.357" v="44"/>
          <ac:spMkLst>
            <pc:docMk/>
            <pc:sldMk cId="1725735255" sldId="289"/>
            <ac:spMk id="4" creationId="{2A4EED57-AC82-48AA-A308-C06FB147D44B}"/>
          </ac:spMkLst>
        </pc:spChg>
        <pc:picChg chg="del">
          <ac:chgData name="Leonie Smith" userId="fed1330f33f5650e" providerId="LiveId" clId="{27B4EA02-E1C1-4FAE-8B41-A56257932CFE}" dt="2023-01-23T08:23:49.624" v="45"/>
          <ac:picMkLst>
            <pc:docMk/>
            <pc:sldMk cId="1725735255" sldId="289"/>
            <ac:picMk id="2" creationId="{BDB287E4-DBB6-4A20-9ACF-E26E0B66DA4A}"/>
          </ac:picMkLst>
        </pc:picChg>
      </pc:sldChg>
      <pc:sldChg chg="addSp delSp modSp mod modTransition modAnim">
        <pc:chgData name="Leonie Smith" userId="fed1330f33f5650e" providerId="LiveId" clId="{27B4EA02-E1C1-4FAE-8B41-A56257932CFE}" dt="2023-01-23T08:23:49.624" v="45"/>
        <pc:sldMkLst>
          <pc:docMk/>
          <pc:sldMk cId="1257288562" sldId="290"/>
        </pc:sldMkLst>
        <pc:spChg chg="del">
          <ac:chgData name="Leonie Smith" userId="fed1330f33f5650e" providerId="LiveId" clId="{27B4EA02-E1C1-4FAE-8B41-A56257932CFE}" dt="2023-01-23T08:19:50.631" v="0" actId="21"/>
          <ac:spMkLst>
            <pc:docMk/>
            <pc:sldMk cId="1257288562" sldId="290"/>
            <ac:spMk id="6" creationId="{4FF7A783-A79D-4D7C-AC42-40C28946D95D}"/>
          </ac:spMkLst>
        </pc:spChg>
        <pc:spChg chg="add mod">
          <ac:chgData name="Leonie Smith" userId="fed1330f33f5650e" providerId="LiveId" clId="{27B4EA02-E1C1-4FAE-8B41-A56257932CFE}" dt="2023-01-23T08:20:27.630" v="10"/>
          <ac:spMkLst>
            <pc:docMk/>
            <pc:sldMk cId="1257288562" sldId="290"/>
            <ac:spMk id="7" creationId="{37D1DC53-96A4-790A-8702-8A459894188D}"/>
          </ac:spMkLst>
        </pc:spChg>
        <pc:picChg chg="del">
          <ac:chgData name="Leonie Smith" userId="fed1330f33f5650e" providerId="LiveId" clId="{27B4EA02-E1C1-4FAE-8B41-A56257932CFE}" dt="2023-01-23T08:23:49.624" v="45"/>
          <ac:picMkLst>
            <pc:docMk/>
            <pc:sldMk cId="1257288562" sldId="290"/>
            <ac:picMk id="4" creationId="{9D7FF9D7-D517-4CEB-93A2-626CABAFC615}"/>
          </ac:picMkLst>
        </pc:picChg>
      </pc:sldChg>
      <pc:sldChg chg="modTransition">
        <pc:chgData name="Leonie Smith" userId="fed1330f33f5650e" providerId="LiveId" clId="{27B4EA02-E1C1-4FAE-8B41-A56257932CFE}" dt="2023-01-23T08:23:49.624" v="45"/>
        <pc:sldMkLst>
          <pc:docMk/>
          <pc:sldMk cId="2684621032" sldId="291"/>
        </pc:sldMkLst>
      </pc:sldChg>
      <pc:sldChg chg="modSp mod modTransition">
        <pc:chgData name="Leonie Smith" userId="fed1330f33f5650e" providerId="LiveId" clId="{27B4EA02-E1C1-4FAE-8B41-A56257932CFE}" dt="2023-01-23T08:23:49.624" v="45"/>
        <pc:sldMkLst>
          <pc:docMk/>
          <pc:sldMk cId="454763615" sldId="292"/>
        </pc:sldMkLst>
        <pc:spChg chg="mod">
          <ac:chgData name="Leonie Smith" userId="fed1330f33f5650e" providerId="LiveId" clId="{27B4EA02-E1C1-4FAE-8B41-A56257932CFE}" dt="2023-01-23T08:19:58.971" v="4" actId="20577"/>
          <ac:spMkLst>
            <pc:docMk/>
            <pc:sldMk cId="454763615" sldId="292"/>
            <ac:spMk id="4" creationId="{EE2AC625-9141-A801-F431-DD5F79396320}"/>
          </ac:spMkLst>
        </pc:spChg>
      </pc:sldChg>
      <pc:sldChg chg="modTransition">
        <pc:chgData name="Leonie Smith" userId="fed1330f33f5650e" providerId="LiveId" clId="{27B4EA02-E1C1-4FAE-8B41-A56257932CFE}" dt="2023-01-23T08:23:49.624" v="45"/>
        <pc:sldMkLst>
          <pc:docMk/>
          <pc:sldMk cId="204773847" sldId="293"/>
        </pc:sldMkLst>
      </pc:sldChg>
      <pc:sldChg chg="modTransition">
        <pc:chgData name="Leonie Smith" userId="fed1330f33f5650e" providerId="LiveId" clId="{27B4EA02-E1C1-4FAE-8B41-A56257932CFE}" dt="2023-01-23T08:23:49.624" v="45"/>
        <pc:sldMkLst>
          <pc:docMk/>
          <pc:sldMk cId="2294625849" sldId="294"/>
        </pc:sldMkLst>
      </pc:sldChg>
      <pc:sldChg chg="modTransition">
        <pc:chgData name="Leonie Smith" userId="fed1330f33f5650e" providerId="LiveId" clId="{27B4EA02-E1C1-4FAE-8B41-A56257932CFE}" dt="2023-01-23T08:23:49.624" v="45"/>
        <pc:sldMkLst>
          <pc:docMk/>
          <pc:sldMk cId="2360806395" sldId="295"/>
        </pc:sldMkLst>
      </pc:sldChg>
      <pc:sldChg chg="modTransition">
        <pc:chgData name="Leonie Smith" userId="fed1330f33f5650e" providerId="LiveId" clId="{27B4EA02-E1C1-4FAE-8B41-A56257932CFE}" dt="2023-01-23T08:23:49.624" v="45"/>
        <pc:sldMkLst>
          <pc:docMk/>
          <pc:sldMk cId="1618225882" sldId="296"/>
        </pc:sldMkLst>
      </pc:sldChg>
      <pc:sldChg chg="modTransition">
        <pc:chgData name="Leonie Smith" userId="fed1330f33f5650e" providerId="LiveId" clId="{27B4EA02-E1C1-4FAE-8B41-A56257932CFE}" dt="2023-01-23T08:23:49.624" v="45"/>
        <pc:sldMkLst>
          <pc:docMk/>
          <pc:sldMk cId="701264544" sldId="297"/>
        </pc:sldMkLst>
      </pc:sldChg>
      <pc:sldChg chg="modTransition">
        <pc:chgData name="Leonie Smith" userId="fed1330f33f5650e" providerId="LiveId" clId="{27B4EA02-E1C1-4FAE-8B41-A56257932CFE}" dt="2023-01-23T08:23:49.624" v="45"/>
        <pc:sldMkLst>
          <pc:docMk/>
          <pc:sldMk cId="3812297730" sldId="298"/>
        </pc:sldMkLst>
      </pc:sldChg>
      <pc:sldChg chg="modTransition">
        <pc:chgData name="Leonie Smith" userId="fed1330f33f5650e" providerId="LiveId" clId="{27B4EA02-E1C1-4FAE-8B41-A56257932CFE}" dt="2023-01-23T08:23:49.624" v="45"/>
        <pc:sldMkLst>
          <pc:docMk/>
          <pc:sldMk cId="4267505922" sldId="299"/>
        </pc:sldMkLst>
      </pc:sldChg>
      <pc:sldChg chg="modTransition">
        <pc:chgData name="Leonie Smith" userId="fed1330f33f5650e" providerId="LiveId" clId="{27B4EA02-E1C1-4FAE-8B41-A56257932CFE}" dt="2023-01-23T08:23:49.624" v="45"/>
        <pc:sldMkLst>
          <pc:docMk/>
          <pc:sldMk cId="2491888048" sldId="300"/>
        </pc:sldMkLst>
      </pc:sldChg>
      <pc:sldChg chg="modTransition">
        <pc:chgData name="Leonie Smith" userId="fed1330f33f5650e" providerId="LiveId" clId="{27B4EA02-E1C1-4FAE-8B41-A56257932CFE}" dt="2023-01-23T08:23:49.624" v="45"/>
        <pc:sldMkLst>
          <pc:docMk/>
          <pc:sldMk cId="1888730643" sldId="301"/>
        </pc:sldMkLst>
      </pc:sldChg>
      <pc:sldChg chg="modTransition">
        <pc:chgData name="Leonie Smith" userId="fed1330f33f5650e" providerId="LiveId" clId="{27B4EA02-E1C1-4FAE-8B41-A56257932CFE}" dt="2023-01-23T08:23:49.624" v="45"/>
        <pc:sldMkLst>
          <pc:docMk/>
          <pc:sldMk cId="38784098" sldId="302"/>
        </pc:sldMkLst>
      </pc:sldChg>
      <pc:sldChg chg="modTransition">
        <pc:chgData name="Leonie Smith" userId="fed1330f33f5650e" providerId="LiveId" clId="{27B4EA02-E1C1-4FAE-8B41-A56257932CFE}" dt="2023-01-23T08:23:49.624" v="45"/>
        <pc:sldMkLst>
          <pc:docMk/>
          <pc:sldMk cId="3246382249" sldId="303"/>
        </pc:sldMkLst>
      </pc:sldChg>
      <pc:sldChg chg="modTransition">
        <pc:chgData name="Leonie Smith" userId="fed1330f33f5650e" providerId="LiveId" clId="{27B4EA02-E1C1-4FAE-8B41-A56257932CFE}" dt="2023-01-23T08:23:49.624" v="45"/>
        <pc:sldMkLst>
          <pc:docMk/>
          <pc:sldMk cId="793090065" sldId="304"/>
        </pc:sldMkLst>
      </pc:sldChg>
      <pc:sldChg chg="modTransition">
        <pc:chgData name="Leonie Smith" userId="fed1330f33f5650e" providerId="LiveId" clId="{27B4EA02-E1C1-4FAE-8B41-A56257932CFE}" dt="2023-01-23T08:23:49.624" v="45"/>
        <pc:sldMkLst>
          <pc:docMk/>
          <pc:sldMk cId="2718224393" sldId="305"/>
        </pc:sldMkLst>
      </pc:sldChg>
      <pc:sldChg chg="modTransition">
        <pc:chgData name="Leonie Smith" userId="fed1330f33f5650e" providerId="LiveId" clId="{27B4EA02-E1C1-4FAE-8B41-A56257932CFE}" dt="2023-01-23T08:23:49.624" v="45"/>
        <pc:sldMkLst>
          <pc:docMk/>
          <pc:sldMk cId="72161355" sldId="306"/>
        </pc:sldMkLst>
      </pc:sldChg>
      <pc:sldChg chg="modTransition">
        <pc:chgData name="Leonie Smith" userId="fed1330f33f5650e" providerId="LiveId" clId="{27B4EA02-E1C1-4FAE-8B41-A56257932CFE}" dt="2023-01-23T08:23:49.624" v="45"/>
        <pc:sldMkLst>
          <pc:docMk/>
          <pc:sldMk cId="705074939" sldId="307"/>
        </pc:sldMkLst>
      </pc:sldChg>
      <pc:sldChg chg="modTransition">
        <pc:chgData name="Leonie Smith" userId="fed1330f33f5650e" providerId="LiveId" clId="{27B4EA02-E1C1-4FAE-8B41-A56257932CFE}" dt="2023-01-23T08:23:49.624" v="45"/>
        <pc:sldMkLst>
          <pc:docMk/>
          <pc:sldMk cId="267684352" sldId="308"/>
        </pc:sldMkLst>
      </pc:sldChg>
      <pc:sldChg chg="modTransition">
        <pc:chgData name="Leonie Smith" userId="fed1330f33f5650e" providerId="LiveId" clId="{27B4EA02-E1C1-4FAE-8B41-A56257932CFE}" dt="2023-01-23T08:23:49.624" v="45"/>
        <pc:sldMkLst>
          <pc:docMk/>
          <pc:sldMk cId="1655445344" sldId="309"/>
        </pc:sldMkLst>
      </pc:sldChg>
      <pc:sldChg chg="modTransition">
        <pc:chgData name="Leonie Smith" userId="fed1330f33f5650e" providerId="LiveId" clId="{27B4EA02-E1C1-4FAE-8B41-A56257932CFE}" dt="2023-01-23T08:23:49.624" v="45"/>
        <pc:sldMkLst>
          <pc:docMk/>
          <pc:sldMk cId="714236443" sldId="310"/>
        </pc:sldMkLst>
      </pc:sldChg>
      <pc:sldChg chg="modTransition">
        <pc:chgData name="Leonie Smith" userId="fed1330f33f5650e" providerId="LiveId" clId="{27B4EA02-E1C1-4FAE-8B41-A56257932CFE}" dt="2023-01-23T08:23:49.624" v="45"/>
        <pc:sldMkLst>
          <pc:docMk/>
          <pc:sldMk cId="29561217" sldId="311"/>
        </pc:sldMkLst>
      </pc:sldChg>
      <pc:sldChg chg="modTransition">
        <pc:chgData name="Leonie Smith" userId="fed1330f33f5650e" providerId="LiveId" clId="{27B4EA02-E1C1-4FAE-8B41-A56257932CFE}" dt="2023-01-23T08:23:49.624" v="45"/>
        <pc:sldMkLst>
          <pc:docMk/>
          <pc:sldMk cId="3820965541" sldId="312"/>
        </pc:sldMkLst>
      </pc:sldChg>
      <pc:sldChg chg="modTransition">
        <pc:chgData name="Leonie Smith" userId="fed1330f33f5650e" providerId="LiveId" clId="{27B4EA02-E1C1-4FAE-8B41-A56257932CFE}" dt="2023-01-23T08:23:49.624" v="45"/>
        <pc:sldMkLst>
          <pc:docMk/>
          <pc:sldMk cId="1065033230" sldId="313"/>
        </pc:sldMkLst>
      </pc:sldChg>
      <pc:sldChg chg="modTransition">
        <pc:chgData name="Leonie Smith" userId="fed1330f33f5650e" providerId="LiveId" clId="{27B4EA02-E1C1-4FAE-8B41-A56257932CFE}" dt="2023-01-23T08:23:49.624" v="45"/>
        <pc:sldMkLst>
          <pc:docMk/>
          <pc:sldMk cId="2045444167" sldId="314"/>
        </pc:sldMkLst>
      </pc:sldChg>
      <pc:sldChg chg="modTransition">
        <pc:chgData name="Leonie Smith" userId="fed1330f33f5650e" providerId="LiveId" clId="{27B4EA02-E1C1-4FAE-8B41-A56257932CFE}" dt="2023-01-23T08:23:49.624" v="45"/>
        <pc:sldMkLst>
          <pc:docMk/>
          <pc:sldMk cId="857796493" sldId="315"/>
        </pc:sldMkLst>
      </pc:sldChg>
      <pc:sldChg chg="modTransition">
        <pc:chgData name="Leonie Smith" userId="fed1330f33f5650e" providerId="LiveId" clId="{27B4EA02-E1C1-4FAE-8B41-A56257932CFE}" dt="2023-01-23T08:23:49.624" v="45"/>
        <pc:sldMkLst>
          <pc:docMk/>
          <pc:sldMk cId="3324274837" sldId="316"/>
        </pc:sldMkLst>
      </pc:sldChg>
      <pc:sldChg chg="modTransition">
        <pc:chgData name="Leonie Smith" userId="fed1330f33f5650e" providerId="LiveId" clId="{27B4EA02-E1C1-4FAE-8B41-A56257932CFE}" dt="2023-01-23T08:23:49.624" v="45"/>
        <pc:sldMkLst>
          <pc:docMk/>
          <pc:sldMk cId="2585819138" sldId="317"/>
        </pc:sldMkLst>
      </pc:sldChg>
      <pc:sldChg chg="modTransition">
        <pc:chgData name="Leonie Smith" userId="fed1330f33f5650e" providerId="LiveId" clId="{27B4EA02-E1C1-4FAE-8B41-A56257932CFE}" dt="2023-01-23T08:23:49.624" v="45"/>
        <pc:sldMkLst>
          <pc:docMk/>
          <pc:sldMk cId="1238088868" sldId="318"/>
        </pc:sldMkLst>
      </pc:sldChg>
      <pc:sldChg chg="modTransition">
        <pc:chgData name="Leonie Smith" userId="fed1330f33f5650e" providerId="LiveId" clId="{27B4EA02-E1C1-4FAE-8B41-A56257932CFE}" dt="2023-01-23T08:23:49.624" v="45"/>
        <pc:sldMkLst>
          <pc:docMk/>
          <pc:sldMk cId="3035025413" sldId="319"/>
        </pc:sldMkLst>
      </pc:sldChg>
      <pc:sldChg chg="modTransition">
        <pc:chgData name="Leonie Smith" userId="fed1330f33f5650e" providerId="LiveId" clId="{27B4EA02-E1C1-4FAE-8B41-A56257932CFE}" dt="2023-01-23T08:23:49.624" v="45"/>
        <pc:sldMkLst>
          <pc:docMk/>
          <pc:sldMk cId="2953172522" sldId="320"/>
        </pc:sldMkLst>
      </pc:sldChg>
      <pc:sldChg chg="modTransition">
        <pc:chgData name="Leonie Smith" userId="fed1330f33f5650e" providerId="LiveId" clId="{27B4EA02-E1C1-4FAE-8B41-A56257932CFE}" dt="2023-01-23T08:23:49.624" v="45"/>
        <pc:sldMkLst>
          <pc:docMk/>
          <pc:sldMk cId="459690501" sldId="321"/>
        </pc:sldMkLst>
      </pc:sldChg>
      <pc:sldChg chg="modTransition">
        <pc:chgData name="Leonie Smith" userId="fed1330f33f5650e" providerId="LiveId" clId="{27B4EA02-E1C1-4FAE-8B41-A56257932CFE}" dt="2023-01-23T08:23:49.624" v="45"/>
        <pc:sldMkLst>
          <pc:docMk/>
          <pc:sldMk cId="1228047747"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4B34-CDF7-4CCB-8151-65373A4C85AF}"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A2514-0095-4953-8B65-3E4EE646EBA7}" type="slidenum">
              <a:rPr lang="en-ZA" smtClean="0"/>
              <a:t>‹#›</a:t>
            </a:fld>
            <a:endParaRPr lang="en-ZA"/>
          </a:p>
        </p:txBody>
      </p:sp>
    </p:spTree>
    <p:extLst>
      <p:ext uri="{BB962C8B-B14F-4D97-AF65-F5344CB8AC3E}">
        <p14:creationId xmlns:p14="http://schemas.microsoft.com/office/powerpoint/2010/main" val="133773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17A2514-0095-4953-8B65-3E4EE646EBA7}" type="slidenum">
              <a:rPr lang="en-ZA" smtClean="0"/>
              <a:t>2</a:t>
            </a:fld>
            <a:endParaRPr lang="en-ZA"/>
          </a:p>
        </p:txBody>
      </p:sp>
    </p:spTree>
    <p:extLst>
      <p:ext uri="{BB962C8B-B14F-4D97-AF65-F5344CB8AC3E}">
        <p14:creationId xmlns:p14="http://schemas.microsoft.com/office/powerpoint/2010/main" val="38449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 out to the flock. Bring me two of the finest young goats. I will prepare tasty food for your father. I’ll make it just the way he likes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444444"/>
                </a:solidFill>
                <a:effectLst/>
                <a:latin typeface="Arial" panose="020B0604020202020204" pitchFamily="34" charset="0"/>
                <a:ea typeface="Calibri" panose="020F0502020204030204" pitchFamily="34" charset="0"/>
                <a:cs typeface="+mn-cs"/>
              </a:rPr>
              <a:t>སོང་ནས་ཁྱུའི་ནང་ནས་ར་གཞོན་པ་རྒྱགས་པ་གཉིས་འཁྲིད་ཤོག་དང་། ངས་ཁྱོད་ཀྱི་ཕ་ལ་འདོད་པའི་ཁ་ཟས་བཙོས་ནས་སྤྲོད་རྒྱུ་ཡིན།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20</a:t>
            </a:fld>
            <a:endParaRPr lang="en-ZA"/>
          </a:p>
        </p:txBody>
      </p:sp>
    </p:spTree>
    <p:extLst>
      <p:ext uri="{BB962C8B-B14F-4D97-AF65-F5344CB8AC3E}">
        <p14:creationId xmlns:p14="http://schemas.microsoft.com/office/powerpoint/2010/main" val="3684169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want you to take it to your father to eat. Then he’ll give you his blessing before he dies.”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ཁ་ཟས་དེ་ཁྱོད་ཀྱིས་ཕ་ལ་འཁྱེར་ནས་སྤྲོད་ཅིག་དང་། ཁོང་གི་ཟས་ནས་མ་གྲོངས་པའི་སྔོན་དུ་ཁྱོད་ལ་བྱིན་རླབས་གནང་ཡོང་ཞེས་ལབ་བོ།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22</a:t>
            </a:fld>
            <a:endParaRPr lang="en-ZA"/>
          </a:p>
        </p:txBody>
      </p:sp>
    </p:spTree>
    <p:extLst>
      <p:ext uri="{BB962C8B-B14F-4D97-AF65-F5344CB8AC3E}">
        <p14:creationId xmlns:p14="http://schemas.microsoft.com/office/powerpoint/2010/main" val="36862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said to his mother Rebekah, “My brother Esau’s body is covered with hair. But my skin is smooth.</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11</a:t>
            </a:r>
            <a:r>
              <a:rPr lang="bo-CN" sz="1200" dirty="0">
                <a:solidFill>
                  <a:srgbClr val="444444"/>
                </a:solidFill>
                <a:effectLst/>
                <a:latin typeface="Arial" panose="020B0604020202020204" pitchFamily="34" charset="0"/>
                <a:ea typeface="Calibri" panose="020F0502020204030204" pitchFamily="34" charset="0"/>
                <a:cs typeface="+mn-cs"/>
              </a:rPr>
              <a:t>འོན་ཀྱང་ཡ་ཀོབ་ཀྱིས་མ་ལ། ཨེ་སའོ་ནི་སྤུ་ཅན་ཡིན་པ་ཁྱེད་ཀྱིསཤེས་ཀྱི་ཡོད། ངའི་ལུས་ནི་འཇམ་པོ་ཡིན།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24</a:t>
            </a:fld>
            <a:endParaRPr lang="en-ZA"/>
          </a:p>
        </p:txBody>
      </p:sp>
    </p:spTree>
    <p:extLst>
      <p:ext uri="{BB962C8B-B14F-4D97-AF65-F5344CB8AC3E}">
        <p14:creationId xmlns:p14="http://schemas.microsoft.com/office/powerpoint/2010/main" val="155572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What if my father touches me? He would know I was trying to trick him. He would curse me instead of giving me a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444444"/>
                </a:solidFill>
                <a:effectLst/>
                <a:latin typeface="Arial" panose="020B0604020202020204" pitchFamily="34" charset="0"/>
                <a:ea typeface="Calibri" panose="020F0502020204030204" pitchFamily="34" charset="0"/>
                <a:cs typeface="+mn-cs"/>
              </a:rPr>
              <a:t>གལ་ཏེ་ངའི་ཡབ་ཀྱིས་ང་ལ་འཆང་ན་ང་མགོ་བསྐོར་མཁན་དུ་འགྱུར་ཏེ། བྱིན་རླབས་ཀྱི་ཚབ་ཏུ་ང་ལ་དམོད་པ་ཞིག་འཕོག་ཡོང་ཞེས་སྨྲས་སོ།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26</a:t>
            </a:fld>
            <a:endParaRPr lang="en-ZA"/>
          </a:p>
        </p:txBody>
      </p:sp>
    </p:spTree>
    <p:extLst>
      <p:ext uri="{BB962C8B-B14F-4D97-AF65-F5344CB8AC3E}">
        <p14:creationId xmlns:p14="http://schemas.microsoft.com/office/powerpoint/2010/main" val="53396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clothes of her older son Esau were in her house. She took Esau’s best clothes and put them on her younger son Jacob.</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ཨ་མས་ནང་ལ་བཞག་ཡོད་པའི་ཨེ་སའོའི་གོས་ལེགས་པ་ཞིག་ཡ་ཀོབ་ལ་བསྐོན་སྟེ།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28</a:t>
            </a:fld>
            <a:endParaRPr lang="en-ZA"/>
          </a:p>
        </p:txBody>
      </p:sp>
    </p:spTree>
    <p:extLst>
      <p:ext uri="{BB962C8B-B14F-4D97-AF65-F5344CB8AC3E}">
        <p14:creationId xmlns:p14="http://schemas.microsoft.com/office/powerpoint/2010/main" val="24158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She covered his hands with the skins of the goats. She also covered the smooth part of his neck with them.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རའི་ལྤགས་པ་ཞིག་ཁོའིལག་པ་དང་མཇིང་པར་བཏུམས་ནས།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30</a:t>
            </a:fld>
            <a:endParaRPr lang="en-ZA"/>
          </a:p>
        </p:txBody>
      </p:sp>
    </p:spTree>
    <p:extLst>
      <p:ext uri="{BB962C8B-B14F-4D97-AF65-F5344CB8AC3E}">
        <p14:creationId xmlns:p14="http://schemas.microsoft.com/office/powerpoint/2010/main" val="264472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she handed to her son Jacob the tasty food and the bread she had made.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444444"/>
                </a:solidFill>
                <a:effectLst/>
                <a:latin typeface="Arial" panose="020B0604020202020204" pitchFamily="34" charset="0"/>
                <a:ea typeface="Calibri" panose="020F0502020204030204" pitchFamily="34" charset="0"/>
                <a:cs typeface="+mn-cs"/>
              </a:rPr>
              <a:t>ཨ་མས་ཁ་ཟས་ཞིམ་པོ་དེ་དང་མཉམ་དུ་བསྲེག་པས་བག་ལེབ་དེ་ཁོ་ལ་སྤྲད་དོ།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32</a:t>
            </a:fld>
            <a:endParaRPr lang="en-ZA"/>
          </a:p>
        </p:txBody>
      </p:sp>
    </p:spTree>
    <p:extLst>
      <p:ext uri="{BB962C8B-B14F-4D97-AF65-F5344CB8AC3E}">
        <p14:creationId xmlns:p14="http://schemas.microsoft.com/office/powerpoint/2010/main" val="251223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18 </a:t>
            </a:r>
            <a:r>
              <a:rPr lang="en-ZA" sz="1200" dirty="0">
                <a:solidFill>
                  <a:srgbClr val="000000"/>
                </a:solidFill>
                <a:effectLst/>
                <a:latin typeface="Segoe UI" panose="020B0502040204020203" pitchFamily="34" charset="0"/>
                <a:ea typeface="Times New Roman" panose="02020603050405020304" pitchFamily="18" charset="0"/>
              </a:rPr>
              <a:t>He went to his father and said, “My father.”</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“Yes, my son,” Isaac answered. “Who is it?”</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18</a:t>
            </a:r>
            <a:r>
              <a:rPr lang="bo-CN" sz="1200" dirty="0">
                <a:solidFill>
                  <a:srgbClr val="444444"/>
                </a:solidFill>
                <a:effectLst/>
                <a:latin typeface="Arial" panose="020B0604020202020204" pitchFamily="34" charset="0"/>
                <a:ea typeface="Times New Roman" panose="02020603050405020304" pitchFamily="18" charset="0"/>
                <a:cs typeface="+mn-cs"/>
              </a:rPr>
              <a:t>དེ་ནས་ཡ་ཀོབ་རང་གི་ཕའི་རྩར་སོང་ནས་ཕ་ལ། ངའི་ཡབ་ལགས་ཞུས་པ་དང་།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ཕས་ཁོ་ལ། བུ་ཁྱོད་རྒན་པ་ཡིན་ནམ་ཡང་ན་ཆུང་བ་དེ་ཡིན་ནམ་ཞེས་དྲིས་པས།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34</a:t>
            </a:fld>
            <a:endParaRPr lang="en-ZA"/>
          </a:p>
        </p:txBody>
      </p:sp>
    </p:spTree>
    <p:extLst>
      <p:ext uri="{BB962C8B-B14F-4D97-AF65-F5344CB8AC3E}">
        <p14:creationId xmlns:p14="http://schemas.microsoft.com/office/powerpoint/2010/main" val="32715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said to his father, “I’m your oldest son Esau. I’ve done as you told me. Please sit up. Eat some of my wild meat. Then give me your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19</a:t>
            </a:r>
            <a:r>
              <a:rPr lang="bo-CN" sz="1200" dirty="0">
                <a:solidFill>
                  <a:srgbClr val="444444"/>
                </a:solidFill>
                <a:effectLst/>
                <a:latin typeface="Arial" panose="020B0604020202020204" pitchFamily="34" charset="0"/>
                <a:ea typeface="Calibri" panose="020F0502020204030204" pitchFamily="34" charset="0"/>
                <a:cs typeface="+mn-cs"/>
              </a:rPr>
              <a:t>ཡ་ཀོབ་ཀྱིས། ང་ཁྱེད་ཀྱི་བུ་རྒན་པ་ཨེ་སའོ་ཡིན། ཁྱེད་ཀྱི་གསུངས་པ་ལྟར་ངས་བྱས་ཡོད་པས། ད་ཁྱེད་བཞེངས་ཏེ་ངས་ཁྱེད་རང་གི་ཆེད་དུ་འཁྱེར་ཡོང་བའི་ཤ་དེ་བཞེས་ནས་ང་ལ་བྱིན་རླབས་གནང་ཞིག་ཅེ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36</a:t>
            </a:fld>
            <a:endParaRPr lang="en-ZA"/>
          </a:p>
        </p:txBody>
      </p:sp>
    </p:spTree>
    <p:extLst>
      <p:ext uri="{BB962C8B-B14F-4D97-AF65-F5344CB8AC3E}">
        <p14:creationId xmlns:p14="http://schemas.microsoft.com/office/powerpoint/2010/main" val="161516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Isaac said to Jacob, “Come near so I can touch you, my son. I want to know whether you really are my son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ཨི་སཱག་གིས་ཡ་ཀོབ་ལ། ཁྱོད་ངའི་ཉེ་བར་ཤོག་ཅིག་དང་། ཁྱོད་ཨེ་སའོ་ཡིན་མིན་ངས་འཆང་བར་བྱ་ཞེས་གསུངས་པ་དང་།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38</a:t>
            </a:fld>
            <a:endParaRPr lang="en-ZA"/>
          </a:p>
        </p:txBody>
      </p:sp>
    </p:spTree>
    <p:extLst>
      <p:ext uri="{BB962C8B-B14F-4D97-AF65-F5344CB8AC3E}">
        <p14:creationId xmlns:p14="http://schemas.microsoft.com/office/powerpoint/2010/main" val="319757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(Right 3rd)</a:t>
            </a:r>
            <a:r>
              <a:rPr lang="bo-CN" sz="1200" b="1" dirty="0">
                <a:solidFill>
                  <a:srgbClr val="444444"/>
                </a:solidFill>
                <a:effectLst/>
                <a:latin typeface="Arial" panose="020B0604020202020204" pitchFamily="34" charset="0"/>
                <a:ea typeface="Calibri" panose="020F0502020204030204" pitchFamily="34" charset="0"/>
                <a:cs typeface="+mn-cs"/>
              </a:rPr>
              <a:t> ཨི་སཱག་གིས་ཡ་ཀོབ་ལ་བྱིན་རླབས་གནང་བ།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a:t>
            </a:fld>
            <a:endParaRPr lang="en-ZA"/>
          </a:p>
        </p:txBody>
      </p:sp>
    </p:spTree>
    <p:extLst>
      <p:ext uri="{BB962C8B-B14F-4D97-AF65-F5344CB8AC3E}">
        <p14:creationId xmlns:p14="http://schemas.microsoft.com/office/powerpoint/2010/main" val="160853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went close to his father. Isaac touched him and said, “The voice is the voice of Jacob. But the hands are the hands of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ཡ་ཀོབ་ཕའི་ཉེ་བར་སོང་ཏེ་ཨི་སཱག་གིས་འཆང་བས། ཁྱོད་ཀྱི་སྐད་ནི་ཡ་ཀོབ་ཀྱི་སྐད་ལྟར་འདྲ་བས་ལག་པ་ནི་ཨེ་སའོའི་ལག་པ་ལྟར་འདྲ་ཞེས་གསུངས་སོ།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40</a:t>
            </a:fld>
            <a:endParaRPr lang="en-ZA"/>
          </a:p>
        </p:txBody>
      </p:sp>
    </p:spTree>
    <p:extLst>
      <p:ext uri="{BB962C8B-B14F-4D97-AF65-F5344CB8AC3E}">
        <p14:creationId xmlns:p14="http://schemas.microsoft.com/office/powerpoint/2010/main" val="4271668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didn’t recognize Jacob. Jacob’s hands were covered with hair like those of his brother Esau. So Isaac blessed him.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འོན་ཀྱང་ཁོ་ཡ་ཀོབ་ཡིན་པ་ཁོང་གི་ངོ་མ་ཤེས་སོ། གང་ལ་ཟེར་ན། ཁོའི་ལག་པ་ནི་སྤུ་ཅན་ཨེ་སའོའི་ལག་པ་ལྟར་ཡོད་པའོ། ཁོང་གིས་བྱིན་རླབས་སྤྲད་གྲབ་སྐབས་སུ།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42</a:t>
            </a:fld>
            <a:endParaRPr lang="en-ZA"/>
          </a:p>
        </p:txBody>
      </p:sp>
    </p:spTree>
    <p:extLst>
      <p:ext uri="{BB962C8B-B14F-4D97-AF65-F5344CB8AC3E}">
        <p14:creationId xmlns:p14="http://schemas.microsoft.com/office/powerpoint/2010/main" val="10782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Isaac finished blessing him, Jacob left his father. Just then his brother Esau came in from hunting.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30</a:t>
            </a:r>
            <a:r>
              <a:rPr lang="bo-CN" sz="1200" dirty="0">
                <a:solidFill>
                  <a:srgbClr val="444444"/>
                </a:solidFill>
                <a:effectLst/>
                <a:latin typeface="Arial" panose="020B0604020202020204" pitchFamily="34" charset="0"/>
                <a:ea typeface="Calibri" panose="020F0502020204030204" pitchFamily="34" charset="0"/>
                <a:cs typeface="+mn-cs"/>
              </a:rPr>
              <a:t>ཨི་སཱག་གིས་བྱིན་རླབས་དེ་དག་ཡ་ཀོབ་ལ་གནང་ཚར་བའི་རྗེས་སུ། ཡ་ཀོབ་ཐོན་མ་ཐག་ཏུ་ཁོའི་ཨ་ཇོ་རྒན་པ་ཨེ་སའོས་རི་དྭགས་བསད་དེ་ལོག་འོང་ངོ་།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44</a:t>
            </a:fld>
            <a:endParaRPr lang="en-ZA"/>
          </a:p>
        </p:txBody>
      </p:sp>
    </p:spTree>
    <p:extLst>
      <p:ext uri="{BB962C8B-B14F-4D97-AF65-F5344CB8AC3E}">
        <p14:creationId xmlns:p14="http://schemas.microsoft.com/office/powerpoint/2010/main" val="523030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too prepared some tasty food. He brought it to his father. Then Esau said to him, “My father, please sit up. Eat some of my wild meat. Then give me your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31</a:t>
            </a:r>
            <a:r>
              <a:rPr lang="bo-CN" sz="1200" dirty="0">
                <a:solidFill>
                  <a:srgbClr val="444444"/>
                </a:solidFill>
                <a:effectLst/>
                <a:latin typeface="Arial" panose="020B0604020202020204" pitchFamily="34" charset="0"/>
                <a:ea typeface="Calibri" panose="020F0502020204030204" pitchFamily="34" charset="0"/>
                <a:cs typeface="+mn-cs"/>
              </a:rPr>
              <a:t>ཁོས་ཀྱང་ཁ་ཟས་ཞིམ་པོ་ཞིག་བཟོས་ཏེ་རང་གི་ཕ་ལ་འཁྱེར་ཡོང་ནས། ངའི་པ་ལགས། ད་ཁྱེད་རང་བཞེངས་ཏེ་ངས་བཟོས་པའི་ཁ་ཟས་བཞེས་པའི་རྗེས་སུ་ང་ལ་བྱིན་རླབས་གནོང་ཞིག་ཞུས་པ་དང་།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46</a:t>
            </a:fld>
            <a:endParaRPr lang="en-ZA"/>
          </a:p>
        </p:txBody>
      </p:sp>
    </p:spTree>
    <p:extLst>
      <p:ext uri="{BB962C8B-B14F-4D97-AF65-F5344CB8AC3E}">
        <p14:creationId xmlns:p14="http://schemas.microsoft.com/office/powerpoint/2010/main" val="419262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32 </a:t>
            </a:r>
            <a:r>
              <a:rPr lang="en-ZA" sz="1200" dirty="0">
                <a:solidFill>
                  <a:srgbClr val="000000"/>
                </a:solidFill>
                <a:effectLst/>
                <a:latin typeface="Segoe UI" panose="020B0502040204020203" pitchFamily="34" charset="0"/>
                <a:ea typeface="Times New Roman" panose="02020603050405020304" pitchFamily="18" charset="0"/>
              </a:rPr>
              <a:t>His father Isaac asked him, “Who are you?”</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“I’m your son,” he answered. “I’m Esau, your oldest son.”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32</a:t>
            </a:r>
            <a:r>
              <a:rPr lang="bo-CN" sz="1200" dirty="0">
                <a:solidFill>
                  <a:srgbClr val="444444"/>
                </a:solidFill>
                <a:effectLst/>
                <a:latin typeface="Arial" panose="020B0604020202020204" pitchFamily="34" charset="0"/>
                <a:ea typeface="Times New Roman" panose="02020603050405020304" pitchFamily="18" charset="0"/>
                <a:cs typeface="+mn-cs"/>
              </a:rPr>
              <a:t>ཁྱོད་སུ་ཡིན་ནམ་ཞེས་ཨི་སཱག་གིས་དྲིས་པས།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ང་ཁྱེད་ཀྱི་བུ་རྒན་པ་ཨེ་སའོ་ཡིན་ཞེས་སྨྲས་པ་དང་།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48</a:t>
            </a:fld>
            <a:endParaRPr lang="en-ZA"/>
          </a:p>
        </p:txBody>
      </p:sp>
    </p:spTree>
    <p:extLst>
      <p:ext uri="{BB962C8B-B14F-4D97-AF65-F5344CB8AC3E}">
        <p14:creationId xmlns:p14="http://schemas.microsoft.com/office/powerpoint/2010/main" val="4234121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33 </a:t>
            </a:r>
            <a:r>
              <a:rPr lang="en-ZA" sz="1200" dirty="0">
                <a:solidFill>
                  <a:srgbClr val="000000"/>
                </a:solidFill>
                <a:effectLst/>
                <a:latin typeface="Segoe UI" panose="020B0502040204020203" pitchFamily="34" charset="0"/>
                <a:ea typeface="Times New Roman" panose="02020603050405020304" pitchFamily="18" charset="0"/>
              </a:rPr>
              <a:t>Isaac began to shake all over. He said, “Then who hunted a wild animal and brought it to me? I ate it just before you came. I gave him my blessing. And he will certainly be blessed!”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33</a:t>
            </a:r>
            <a:r>
              <a:rPr lang="bo-CN" sz="1200" dirty="0">
                <a:solidFill>
                  <a:srgbClr val="444444"/>
                </a:solidFill>
                <a:effectLst/>
                <a:latin typeface="Arial" panose="020B0604020202020204" pitchFamily="34" charset="0"/>
                <a:ea typeface="Calibri" panose="020F0502020204030204" pitchFamily="34" charset="0"/>
                <a:cs typeface="+mn-cs"/>
              </a:rPr>
              <a:t>ཨི་སཱག་ལུས་འདར་ཞིང་། རི་དྭགས་ཤིག་བསད་ནས་ང་ལ་སྟེར་བའི་མི་དེ་སུ་ཡིན་ནམ། ཁྱོད་མ་ཡོང་བའི་སྔོན་དུ་ཁོས་སྤྲད་པའི་ཁ་ཟས་ཟས་ནས་ངས་ཁོ་ལ་མཐའ་མའི་བྱིན་རླབས་དེ་སྤྲད་ཚར་བས། དེར་བརྟེན་དེ་ནི་རྒྱུན་དུ་ཁོ་ལ་བདག་པ་ཡིན་ཞེས་གསུངས་སོ།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50</a:t>
            </a:fld>
            <a:endParaRPr lang="en-ZA"/>
          </a:p>
        </p:txBody>
      </p:sp>
    </p:spTree>
    <p:extLst>
      <p:ext uri="{BB962C8B-B14F-4D97-AF65-F5344CB8AC3E}">
        <p14:creationId xmlns:p14="http://schemas.microsoft.com/office/powerpoint/2010/main" val="876821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34 </a:t>
            </a:r>
            <a:r>
              <a:rPr lang="en-ZA" sz="1200" dirty="0">
                <a:solidFill>
                  <a:srgbClr val="000000"/>
                </a:solidFill>
                <a:effectLst/>
                <a:latin typeface="Segoe UI" panose="020B0502040204020203" pitchFamily="34" charset="0"/>
                <a:ea typeface="Times New Roman" panose="02020603050405020304" pitchFamily="18" charset="0"/>
              </a:rPr>
              <a:t>Esau heard his father’s words. Then he yelled loudly and bitterly. He said to his father, “Bless me! Bless me too, my father!”</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34</a:t>
            </a:r>
            <a:r>
              <a:rPr lang="bo-CN" sz="1200" dirty="0">
                <a:solidFill>
                  <a:srgbClr val="444444"/>
                </a:solidFill>
                <a:effectLst/>
                <a:latin typeface="Arial" panose="020B0604020202020204" pitchFamily="34" charset="0"/>
                <a:ea typeface="Calibri" panose="020F0502020204030204" pitchFamily="34" charset="0"/>
                <a:cs typeface="+mn-cs"/>
              </a:rPr>
              <a:t>ཨེ་སའོས་དེ་ཐོས་པའི་རྗེས་སུ་ཤིན་ཏུ་ངུས་ཤིང་ཕ་ལ། ང་ལའང་བྱིན་རླབས་ཤིག་གནང་རོགས་ཞུས་པས།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52</a:t>
            </a:fld>
            <a:endParaRPr lang="en-ZA"/>
          </a:p>
        </p:txBody>
      </p:sp>
    </p:spTree>
    <p:extLst>
      <p:ext uri="{BB962C8B-B14F-4D97-AF65-F5344CB8AC3E}">
        <p14:creationId xmlns:p14="http://schemas.microsoft.com/office/powerpoint/2010/main" val="3213183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35 </a:t>
            </a:r>
            <a:r>
              <a:rPr lang="en-ZA" sz="1200" dirty="0">
                <a:solidFill>
                  <a:srgbClr val="000000"/>
                </a:solidFill>
                <a:effectLst/>
                <a:latin typeface="Segoe UI" panose="020B0502040204020203" pitchFamily="34" charset="0"/>
                <a:ea typeface="Times New Roman" panose="02020603050405020304" pitchFamily="18" charset="0"/>
              </a:rPr>
              <a:t>But Isaac said, “Your brother came and tricked me. He took your blessing.”</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35</a:t>
            </a:r>
            <a:r>
              <a:rPr lang="bo-CN" sz="1200" dirty="0">
                <a:solidFill>
                  <a:srgbClr val="444444"/>
                </a:solidFill>
                <a:effectLst/>
                <a:latin typeface="Arial" panose="020B0604020202020204" pitchFamily="34" charset="0"/>
                <a:ea typeface="Calibri" panose="020F0502020204030204" pitchFamily="34" charset="0"/>
                <a:cs typeface="+mn-cs"/>
              </a:rPr>
              <a:t>ཨི་སཱག་གིས་ཁོ་ལ། ཁྱོད་ཀྱི་སྤུན་ཡོང་ནས་ང་ལ་མགོ་བསྐོར་བཏང་ཞིང་ཁྱོད་ཀྱི་བྱིན་རླབས་ཚང་མ་འཕྲོག་སོང་ཞེས་གསུངས་སོ།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54</a:t>
            </a:fld>
            <a:endParaRPr lang="en-ZA"/>
          </a:p>
        </p:txBody>
      </p:sp>
    </p:spTree>
    <p:extLst>
      <p:ext uri="{BB962C8B-B14F-4D97-AF65-F5344CB8AC3E}">
        <p14:creationId xmlns:p14="http://schemas.microsoft.com/office/powerpoint/2010/main" val="156897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41 </a:t>
            </a:r>
            <a:r>
              <a:rPr lang="en-ZA" sz="1200" dirty="0">
                <a:solidFill>
                  <a:srgbClr val="000000"/>
                </a:solidFill>
                <a:effectLst/>
                <a:latin typeface="Segoe UI" panose="020B0502040204020203" pitchFamily="34" charset="0"/>
                <a:ea typeface="Times New Roman" panose="02020603050405020304" pitchFamily="18" charset="0"/>
              </a:rPr>
              <a:t>Esau was angry with Jacob. He was angry because of the blessing his father had given to Jacob. He said to himself, “The days of sorrow over my father’s death are near. Then I’ll kill my brother Jacob.”</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41</a:t>
            </a:r>
            <a:r>
              <a:rPr lang="bo-CN" sz="1200" dirty="0">
                <a:solidFill>
                  <a:srgbClr val="444444"/>
                </a:solidFill>
                <a:effectLst/>
                <a:latin typeface="Arial" panose="020B0604020202020204" pitchFamily="34" charset="0"/>
                <a:ea typeface="Calibri" panose="020F0502020204030204" pitchFamily="34" charset="0"/>
                <a:cs typeface="+mn-cs"/>
              </a:rPr>
              <a:t>ཕས་ཡ་ཀོབ་ལ་བྱིན་རླབས་སྤྲད་པའི་རྐྱེན་གྱིས་ཨེ་སའོས་ཡ་ཀོབ་ལ་སྡང་པོ་བྱས་སོ། ཕ་གྲོངས་པའི་མྱ་ངན་གྱི་ཉིན་མོ་དེ་ཉེ་བར་ཡོད་པ་དང་། དེའི་རྗེས་སུ་ངས་ཡ་ཀོབ་ལ་གསོད་པར་བྱ་ཞེས་བསམ་མོ།</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56</a:t>
            </a:fld>
            <a:endParaRPr lang="en-ZA"/>
          </a:p>
        </p:txBody>
      </p:sp>
    </p:spTree>
    <p:extLst>
      <p:ext uri="{BB962C8B-B14F-4D97-AF65-F5344CB8AC3E}">
        <p14:creationId xmlns:p14="http://schemas.microsoft.com/office/powerpoint/2010/main" val="682170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42 </a:t>
            </a:r>
            <a:r>
              <a:rPr lang="en-ZA" sz="1200" dirty="0">
                <a:solidFill>
                  <a:srgbClr val="000000"/>
                </a:solidFill>
                <a:effectLst/>
                <a:latin typeface="Segoe UI" panose="020B0502040204020203" pitchFamily="34" charset="0"/>
                <a:ea typeface="Times New Roman" panose="02020603050405020304" pitchFamily="18" charset="0"/>
              </a:rPr>
              <a:t>Rebekah was told what her older son Esau had said. So she sent for her younger son Jacob. She said to him, “Your brother Esau is planning to get back at you by killing you.</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42</a:t>
            </a:r>
            <a:r>
              <a:rPr lang="bo-CN" sz="1200" dirty="0">
                <a:solidFill>
                  <a:srgbClr val="444444"/>
                </a:solidFill>
                <a:effectLst/>
                <a:latin typeface="Arial" panose="020B0604020202020204" pitchFamily="34" charset="0"/>
                <a:ea typeface="Calibri" panose="020F0502020204030204" pitchFamily="34" charset="0"/>
                <a:cs typeface="+mn-cs"/>
              </a:rPr>
              <a:t>འོན་ཀྱང་ཨེ་སའོས་འཆར་གཞིའི་སྐོར་ལ་རེ་བྷེ་ཀས་ཐོས་མ་ཐག་ཏུ་མོས་ཡ་ཀོབ་འབོད་ཅིང་ཁོ་ལ། ཁྱོད་ཀྱི་ཨ་ཇོ་ཨེ་སའོས་ཁྱོད་ལ་བསད་ནས་དགྲ་ཤ་ལེན་པའི་འཆར་གཞི་བྱེད་བཞིན་ཡོད་པས།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58</a:t>
            </a:fld>
            <a:endParaRPr lang="en-ZA"/>
          </a:p>
        </p:txBody>
      </p:sp>
    </p:spTree>
    <p:extLst>
      <p:ext uri="{BB962C8B-B14F-4D97-AF65-F5344CB8AC3E}">
        <p14:creationId xmlns:p14="http://schemas.microsoft.com/office/powerpoint/2010/main" val="105990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05"/>
            <a:r>
              <a:rPr lang="en-ZA" sz="1200" b="1" dirty="0">
                <a:solidFill>
                  <a:srgbClr val="000000"/>
                </a:solidFill>
                <a:effectLst/>
                <a:latin typeface="Segoe UI" panose="020B0502040204020203" pitchFamily="34" charset="0"/>
                <a:ea typeface="Times New Roman" panose="02020603050405020304" pitchFamily="18" charset="0"/>
              </a:rPr>
              <a:t>27 </a:t>
            </a:r>
            <a:r>
              <a:rPr lang="en-ZA" sz="1200" dirty="0">
                <a:solidFill>
                  <a:srgbClr val="000000"/>
                </a:solidFill>
                <a:effectLst/>
                <a:latin typeface="Segoe UI" panose="020B0502040204020203" pitchFamily="34" charset="0"/>
                <a:ea typeface="Times New Roman" panose="02020603050405020304" pitchFamily="18" charset="0"/>
              </a:rPr>
              <a:t>Isaac had become old. His eyes were so weak he couldn’t see anymore. One day he called for his older son Esau. He said to him, “My son.”</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“Here I am,” he answered.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a:t>
            </a:r>
            <a:r>
              <a:rPr lang="bo-CN" sz="1200" dirty="0">
                <a:solidFill>
                  <a:srgbClr val="444444"/>
                </a:solidFill>
                <a:effectLst/>
                <a:latin typeface="Arial" panose="020B0604020202020204" pitchFamily="34" charset="0"/>
                <a:ea typeface="Times New Roman" panose="02020603050405020304" pitchFamily="18" charset="0"/>
                <a:cs typeface="+mn-cs"/>
              </a:rPr>
              <a:t>ད་ཨི་སཱག་རྒས་ཏེ་མིག་གི་ནུས་པ་ཉམས་ནས་ལོང་བར་འགྱུར་བ་དང་། རང་གི་བུ་རྒན་པ་ཨེ་སའོ་ལ་འབོད་ཅིང་ཁོ་ལ།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ངའི་བུ། ཨེ་སའོས། ལགས་ང་འདིར་ཡོད་ཅེས་ཞུས་སོ།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a:t>
            </a:fld>
            <a:endParaRPr lang="en-ZA"/>
          </a:p>
        </p:txBody>
      </p:sp>
    </p:spTree>
    <p:extLst>
      <p:ext uri="{BB962C8B-B14F-4D97-AF65-F5344CB8AC3E}">
        <p14:creationId xmlns:p14="http://schemas.microsoft.com/office/powerpoint/2010/main" val="2203782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Times New Roman" panose="02020603050405020304" pitchFamily="18" charset="0"/>
              </a:rPr>
              <a:t> </a:t>
            </a:r>
            <a:r>
              <a:rPr lang="en-ZA" sz="1200" b="1" baseline="30000" dirty="0">
                <a:solidFill>
                  <a:srgbClr val="000000"/>
                </a:solidFill>
                <a:effectLst/>
                <a:latin typeface="Segoe UI" panose="020B0502040204020203" pitchFamily="34" charset="0"/>
                <a:ea typeface="Times New Roman" panose="02020603050405020304" pitchFamily="18" charset="0"/>
              </a:rPr>
              <a:t>43 </a:t>
            </a:r>
            <a:r>
              <a:rPr lang="en-ZA" sz="1200" dirty="0">
                <a:solidFill>
                  <a:srgbClr val="000000"/>
                </a:solidFill>
                <a:effectLst/>
                <a:latin typeface="Segoe UI" panose="020B0502040204020203" pitchFamily="34" charset="0"/>
                <a:ea typeface="Times New Roman" panose="02020603050405020304" pitchFamily="18" charset="0"/>
              </a:rPr>
              <a:t>Now then, my son, do what I say. Run away at once to my brother Laban in Harran.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43</a:t>
            </a:r>
            <a:r>
              <a:rPr lang="bo-CN" sz="1200" dirty="0">
                <a:solidFill>
                  <a:srgbClr val="444444"/>
                </a:solidFill>
                <a:effectLst/>
                <a:latin typeface="Arial" panose="020B0604020202020204" pitchFamily="34" charset="0"/>
                <a:ea typeface="Calibri" panose="020F0502020204030204" pitchFamily="34" charset="0"/>
                <a:cs typeface="+mn-cs"/>
              </a:rPr>
              <a:t>ད་བུ་ངའི་གཏམ་ལ་ཉོན་ཞིག། ད་ཁྱོད་མྱུར་དུ་ཡུལ་ཧ་རན་དུ་ངའི་ཨ་ཇོ་ལ་བན་གྱི་རྩར་སོང་ཞིག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60</a:t>
            </a:fld>
            <a:endParaRPr lang="en-ZA"/>
          </a:p>
        </p:txBody>
      </p:sp>
    </p:spTree>
    <p:extLst>
      <p:ext uri="{BB962C8B-B14F-4D97-AF65-F5344CB8AC3E}">
        <p14:creationId xmlns:p14="http://schemas.microsoft.com/office/powerpoint/2010/main" val="551145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44 </a:t>
            </a:r>
            <a:r>
              <a:rPr lang="en-ZA" sz="1200" dirty="0">
                <a:solidFill>
                  <a:srgbClr val="000000"/>
                </a:solidFill>
                <a:effectLst/>
                <a:latin typeface="Segoe UI" panose="020B0502040204020203" pitchFamily="34" charset="0"/>
                <a:ea typeface="Times New Roman" panose="02020603050405020304" pitchFamily="18" charset="0"/>
              </a:rPr>
              <a:t>Stay with him until your brother’s anger calms down.</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44</a:t>
            </a:r>
            <a:r>
              <a:rPr lang="bo-CN" sz="1200" dirty="0">
                <a:solidFill>
                  <a:srgbClr val="444444"/>
                </a:solidFill>
                <a:effectLst/>
                <a:latin typeface="Arial" panose="020B0604020202020204" pitchFamily="34" charset="0"/>
                <a:ea typeface="Calibri" panose="020F0502020204030204" pitchFamily="34" charset="0"/>
                <a:cs typeface="+mn-cs"/>
              </a:rPr>
              <a:t>ཨ་ཇོ་ཨེ་སའོའི་ཁོང་ཁྲོ་མ་ཞི་བར་དུ་དེར་སྡོད་ཅིག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62</a:t>
            </a:fld>
            <a:endParaRPr lang="en-ZA"/>
          </a:p>
        </p:txBody>
      </p:sp>
    </p:spTree>
    <p:extLst>
      <p:ext uri="{BB962C8B-B14F-4D97-AF65-F5344CB8AC3E}">
        <p14:creationId xmlns:p14="http://schemas.microsoft.com/office/powerpoint/2010/main" val="179275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2 </a:t>
            </a:r>
            <a:r>
              <a:rPr lang="en-ZA" sz="1200" dirty="0">
                <a:solidFill>
                  <a:srgbClr val="000000"/>
                </a:solidFill>
                <a:effectLst/>
                <a:latin typeface="Segoe UI" panose="020B0502040204020203" pitchFamily="34" charset="0"/>
                <a:ea typeface="Times New Roman" panose="02020603050405020304" pitchFamily="18" charset="0"/>
              </a:rPr>
              <a:t>Go at once to </a:t>
            </a:r>
            <a:r>
              <a:rPr lang="en-ZA" sz="1200" dirty="0" err="1">
                <a:solidFill>
                  <a:srgbClr val="000000"/>
                </a:solidFill>
                <a:effectLst/>
                <a:latin typeface="Segoe UI" panose="020B0502040204020203" pitchFamily="34" charset="0"/>
                <a:ea typeface="Times New Roman" panose="02020603050405020304" pitchFamily="18" charset="0"/>
              </a:rPr>
              <a:t>Paddan</a:t>
            </a:r>
            <a:r>
              <a:rPr lang="en-ZA" sz="1200" dirty="0">
                <a:solidFill>
                  <a:srgbClr val="000000"/>
                </a:solidFill>
                <a:effectLst/>
                <a:latin typeface="Segoe UI" panose="020B0502040204020203" pitchFamily="34" charset="0"/>
                <a:ea typeface="Times New Roman" panose="02020603050405020304" pitchFamily="18" charset="0"/>
              </a:rPr>
              <a:t> Aram. Go to the house of your mother’s father </a:t>
            </a:r>
            <a:r>
              <a:rPr lang="en-ZA" sz="1200" dirty="0" err="1">
                <a:solidFill>
                  <a:srgbClr val="000000"/>
                </a:solidFill>
                <a:effectLst/>
                <a:latin typeface="Segoe UI" panose="020B0502040204020203" pitchFamily="34" charset="0"/>
                <a:ea typeface="Times New Roman" panose="02020603050405020304" pitchFamily="18" charset="0"/>
              </a:rPr>
              <a:t>Bethuel</a:t>
            </a:r>
            <a:r>
              <a:rPr lang="en-ZA" sz="1200" dirty="0">
                <a:solidFill>
                  <a:srgbClr val="000000"/>
                </a:solidFill>
                <a:effectLst/>
                <a:latin typeface="Segoe UI" panose="020B0502040204020203" pitchFamily="34" charset="0"/>
                <a:ea typeface="Times New Roman" panose="02020603050405020304" pitchFamily="18" charset="0"/>
              </a:rPr>
              <a:t>. Find a wife for yourself there. Take her from among the daughters of your mother’s brother Laban.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200" dirty="0">
                <a:solidFill>
                  <a:srgbClr val="444444"/>
                </a:solidFill>
                <a:effectLst/>
                <a:latin typeface="Arial" panose="020B0604020202020204" pitchFamily="34" charset="0"/>
                <a:ea typeface="Calibri" panose="020F0502020204030204" pitchFamily="34" charset="0"/>
                <a:cs typeface="+mn-cs"/>
              </a:rPr>
              <a:t>འོན་ཀྱང་ཡུལ་མེ་སོ་པོ་ཊ་མི་ཡ་རུ་སོང་ཏེ། ཁྱོད་ཀྱི་པོ་ལགས་བེ་ཐུ་ཨེལ་གྱི་མི་བརྒྱུད་ནང་ནས་ཁྱོད་ཀྱི་ཨ་ཞང་ལ་བན་གྱི་བུ་མོ་གཅིག་དང་ཆང་ས་རྒྱོབ་ཅི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64</a:t>
            </a:fld>
            <a:endParaRPr lang="en-ZA"/>
          </a:p>
        </p:txBody>
      </p:sp>
    </p:spTree>
    <p:extLst>
      <p:ext uri="{BB962C8B-B14F-4D97-AF65-F5344CB8AC3E}">
        <p14:creationId xmlns:p14="http://schemas.microsoft.com/office/powerpoint/2010/main" val="244974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said, “I’m an old man now. And I don’t know when I’ll die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200" dirty="0">
                <a:solidFill>
                  <a:srgbClr val="444444"/>
                </a:solidFill>
                <a:effectLst/>
                <a:latin typeface="Arial" panose="020B0604020202020204" pitchFamily="34" charset="0"/>
                <a:ea typeface="Calibri" panose="020F0502020204030204" pitchFamily="34" charset="0"/>
                <a:cs typeface="+mn-cs"/>
              </a:rPr>
              <a:t>ཨི་སཱག་གིས་བལྟོས་ཤིག་ང་རྒས་ཡོད་པ་དང་མགྱོགས་པོ་ཤི་གྲབ་ཡོད།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8</a:t>
            </a:fld>
            <a:endParaRPr lang="en-ZA"/>
          </a:p>
        </p:txBody>
      </p:sp>
    </p:spTree>
    <p:extLst>
      <p:ext uri="{BB962C8B-B14F-4D97-AF65-F5344CB8AC3E}">
        <p14:creationId xmlns:p14="http://schemas.microsoft.com/office/powerpoint/2010/main" val="260394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Now then, get your weapons. Get your bow and arrows. Go out to the open country. Hunt some wild animals for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a:t>
            </a:r>
            <a:r>
              <a:rPr lang="bo-CN" sz="1200" dirty="0">
                <a:solidFill>
                  <a:srgbClr val="444444"/>
                </a:solidFill>
                <a:effectLst/>
                <a:latin typeface="Arial" panose="020B0604020202020204" pitchFamily="34" charset="0"/>
                <a:ea typeface="Calibri" panose="020F0502020204030204" pitchFamily="34" charset="0"/>
                <a:cs typeface="+mn-cs"/>
              </a:rPr>
              <a:t>ད་ཁྱོད་ཀྱི་མདའ་གཞུ་དེ་འཁྱེར་ནས་ནགས་ཀྱི་ནང་དུ་སོང་ཏེ་ངའི་ཆེད་དུ་རི་དྭགས་ཤིག་འཁྱེར་ཤོག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10</a:t>
            </a:fld>
            <a:endParaRPr lang="en-ZA"/>
          </a:p>
        </p:txBody>
      </p:sp>
    </p:spTree>
    <p:extLst>
      <p:ext uri="{BB962C8B-B14F-4D97-AF65-F5344CB8AC3E}">
        <p14:creationId xmlns:p14="http://schemas.microsoft.com/office/powerpoint/2010/main" val="409309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Prepare for me the kind of tasty food I like. Bring it to me to eat. Then I’ll give you my blessing before I die.”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a:t>
            </a:r>
            <a:r>
              <a:rPr lang="bo-CN" sz="1200" dirty="0">
                <a:solidFill>
                  <a:srgbClr val="444444"/>
                </a:solidFill>
                <a:effectLst/>
                <a:latin typeface="Arial" panose="020B0604020202020204" pitchFamily="34" charset="0"/>
                <a:ea typeface="Calibri" panose="020F0502020204030204" pitchFamily="34" charset="0"/>
                <a:cs typeface="+mn-cs"/>
              </a:rPr>
              <a:t>ངས་ཟ་འདོད་པས་ཁ་ཟས་དེ་བཟོས་ནས་ངའི་རྩར་འཁྱེར་ཤོག། ངས་ཁ་ཟས་དེ་ཟ་བའི་རྗེས་སུ་ང་མ་ཤི་བའི་སྔོན་དུ་ངའི་བྱིན་རླབས་མཐའ་མ་དེ་སྤྲད་པར་བྱའོ་ཞེས་སྨྲས་སོ།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12</a:t>
            </a:fld>
            <a:endParaRPr lang="en-ZA"/>
          </a:p>
        </p:txBody>
      </p:sp>
    </p:spTree>
    <p:extLst>
      <p:ext uri="{BB962C8B-B14F-4D97-AF65-F5344CB8AC3E}">
        <p14:creationId xmlns:p14="http://schemas.microsoft.com/office/powerpoint/2010/main" val="195777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was listening when Isaac spoke to his son Esau. Esau left for the open country. He went to hunt for a wild animal and bring it back.</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5</a:t>
            </a:r>
            <a:r>
              <a:rPr lang="bo-CN" sz="1200" dirty="0">
                <a:solidFill>
                  <a:srgbClr val="444444"/>
                </a:solidFill>
                <a:effectLst/>
                <a:latin typeface="Arial" panose="020B0604020202020204" pitchFamily="34" charset="0"/>
                <a:ea typeface="Calibri" panose="020F0502020204030204" pitchFamily="34" charset="0"/>
                <a:cs typeface="+mn-cs"/>
              </a:rPr>
              <a:t>ཨི་སཱག་གིས་ཨེ་སའོ་མཉམ་དུ་གཏམ་བཤད་པའི་སྐབས་རེ་བྷེ་ཀས་ཉན་ནས་བསྡད་ཡོད་དོ། དེར་བརྟེན་ཨེ་སའོས་རི་དྭགས་བསད་ཕྱིར་སོང་བའི་སྐབས་སུ།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14</a:t>
            </a:fld>
            <a:endParaRPr lang="en-ZA"/>
          </a:p>
        </p:txBody>
      </p:sp>
    </p:spTree>
    <p:extLst>
      <p:ext uri="{BB962C8B-B14F-4D97-AF65-F5344CB8AC3E}">
        <p14:creationId xmlns:p14="http://schemas.microsoft.com/office/powerpoint/2010/main" val="354001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Rebekah said to her son Jacob, “Look, I heard your father speaking to your brother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a:t>
            </a:r>
            <a:r>
              <a:rPr lang="bo-CN" sz="1200" dirty="0">
                <a:solidFill>
                  <a:srgbClr val="444444"/>
                </a:solidFill>
                <a:effectLst/>
                <a:latin typeface="Arial" panose="020B0604020202020204" pitchFamily="34" charset="0"/>
                <a:ea typeface="Calibri" panose="020F0502020204030204" pitchFamily="34" charset="0"/>
                <a:cs typeface="+mn-cs"/>
              </a:rPr>
              <a:t>མོས་ཡ་ཀོབ་ལ་འབོད་ནས་ཁོ་ལ་སྨྲས་པ། ཁྱོད་ཀྱི་ཕས་ཨེ་སའོ་ལ།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16</a:t>
            </a:fld>
            <a:endParaRPr lang="en-ZA"/>
          </a:p>
        </p:txBody>
      </p:sp>
    </p:spTree>
    <p:extLst>
      <p:ext uri="{BB962C8B-B14F-4D97-AF65-F5344CB8AC3E}">
        <p14:creationId xmlns:p14="http://schemas.microsoft.com/office/powerpoint/2010/main" val="40625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continued, “My son, listen carefully. Do what I tell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8</a:t>
            </a:r>
            <a:r>
              <a:rPr lang="bo-CN" sz="1200" dirty="0">
                <a:solidFill>
                  <a:srgbClr val="444444"/>
                </a:solidFill>
                <a:effectLst/>
                <a:latin typeface="Arial" panose="020B0604020202020204" pitchFamily="34" charset="0"/>
                <a:ea typeface="Calibri" panose="020F0502020204030204" pitchFamily="34" charset="0"/>
                <a:cs typeface="+mn-cs"/>
              </a:rPr>
              <a:t>ད་ངའི་བུ་ངའི་གཏམ་ལ་ཉོན་ཞིག་དང་། ངས་སྨྲས་པ་ལྟར་བྱོས་ཤིག།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18</a:t>
            </a:fld>
            <a:endParaRPr lang="en-ZA"/>
          </a:p>
        </p:txBody>
      </p:sp>
    </p:spTree>
    <p:extLst>
      <p:ext uri="{BB962C8B-B14F-4D97-AF65-F5344CB8AC3E}">
        <p14:creationId xmlns:p14="http://schemas.microsoft.com/office/powerpoint/2010/main" val="78860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239C-5F10-4029-A0EC-56017C9A3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5C4B6A0-53CC-43D7-A9C6-2EF92944F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09B33F8-4A8E-4E87-B34C-C472E3BB3D92}"/>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7F019D70-E1C8-4A03-9895-502587F36D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D6895-3A70-4D56-A6F6-D8598BE76864}"/>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578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02E9-108A-4171-8C30-7C371A96BE1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B2F44F6-3F99-4339-B06C-D9D35C96C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946BBB-3C0D-49D9-B136-0705F8B739DD}"/>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69EEB358-5173-409A-89E2-5EFDD18A0DE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633EFD-BFFF-4EFD-B7B4-55430EAD762E}"/>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3079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5BA21-5703-4069-B683-2AD6D79101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C61B32-7F27-4BF6-B6B8-64230337B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56C4683-602F-4A4F-8F3D-27B455B52AB6}"/>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A29DD8D2-FD7B-4068-ABEB-5143000566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D36EB83-551E-4977-9B25-2883063ED52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95937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CB58-AAA9-4C23-9B1D-E6E7CB5A6C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DD3511C-F8D9-491F-8C36-3DCA7E44C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16C15D-FAE9-4DF7-B8D1-5181F8A258CA}"/>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1B442488-3CCB-4187-B9EB-E23CB55FC1A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EB00681-E9EC-4204-B8CA-85A1FA4A3F05}"/>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49873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4DEA-7E26-4944-A979-7A36996C9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AD0D6E-8A44-499F-BE19-ADB35FE66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3CF99-BE34-49E3-B441-A604FB240474}"/>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2DD2B40B-2C31-47CE-A4CF-7DD4338F43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F8739C-A468-4961-9BCE-357C5CCEF80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28761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7420-E8FA-426A-8285-F8474C204A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951B98-25FA-416F-A9A5-A34528154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022B417-3BB6-4509-8132-F57FCCF9C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97F04EA-FDD8-4A25-8F1B-4635D4395352}"/>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6" name="Footer Placeholder 5">
            <a:extLst>
              <a:ext uri="{FF2B5EF4-FFF2-40B4-BE49-F238E27FC236}">
                <a16:creationId xmlns:a16="http://schemas.microsoft.com/office/drawing/2014/main" id="{0FB46E0D-5660-4E62-A83D-333E5E7EA77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722E939-7D43-4830-B119-6EAD924200E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4884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0CCD-32BD-4D27-89B7-45DFEEE1C6F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8037E2-1119-4F7F-AE6F-69AEA6E5D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C783-5352-4716-BFE1-F55259300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A9E1A43-BE39-4B02-817A-9805C00AD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A1F44-08A1-4D0C-8F80-3D08E82360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C9CF7D7-07DE-4E71-BA7E-438431856662}"/>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8" name="Footer Placeholder 7">
            <a:extLst>
              <a:ext uri="{FF2B5EF4-FFF2-40B4-BE49-F238E27FC236}">
                <a16:creationId xmlns:a16="http://schemas.microsoft.com/office/drawing/2014/main" id="{40A9A029-3883-4277-8C6A-DF6AF56C8F0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08D8A8E-6BA3-4338-A3DF-EF8504A7E30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0224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DB82-F66D-4863-9270-5219FCF2840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75E6D92-DD8B-41EB-8BDE-1C3E074D113F}"/>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4" name="Footer Placeholder 3">
            <a:extLst>
              <a:ext uri="{FF2B5EF4-FFF2-40B4-BE49-F238E27FC236}">
                <a16:creationId xmlns:a16="http://schemas.microsoft.com/office/drawing/2014/main" id="{B6632ADB-CDB2-4B23-9712-C3A159B141A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391D1E0-1C84-42EC-B53A-05F99F27E651}"/>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86003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A3258-7CCF-4C51-BE9D-2F30E83906D6}"/>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3" name="Footer Placeholder 2">
            <a:extLst>
              <a:ext uri="{FF2B5EF4-FFF2-40B4-BE49-F238E27FC236}">
                <a16:creationId xmlns:a16="http://schemas.microsoft.com/office/drawing/2014/main" id="{9DEEC384-639F-4391-97F2-E7224E564E0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1994E37-6CA5-40DC-810B-3D393008DD9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298160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B966-718B-4B10-8706-A95AE220A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0062448-EB1E-43CB-964A-838B948C2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84E7FC-703F-4E32-B963-AFB60E6EB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25CAE-EDC7-4E97-A0AF-C566B3E2686F}"/>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6" name="Footer Placeholder 5">
            <a:extLst>
              <a:ext uri="{FF2B5EF4-FFF2-40B4-BE49-F238E27FC236}">
                <a16:creationId xmlns:a16="http://schemas.microsoft.com/office/drawing/2014/main" id="{01FC6712-13BE-4AC4-ACEB-75A6DE860A0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C2313F9-F4BF-4263-90C9-953A98C84208}"/>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231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66E2-E023-44C7-BBA0-B579C4B32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A782399-734A-4336-A6D6-3851197CA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5EE84E-AD9A-496D-B5D5-9CF04F1CC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D5D19-E7ED-4BC0-9038-FFA740F7EDB5}"/>
              </a:ext>
            </a:extLst>
          </p:cNvPr>
          <p:cNvSpPr>
            <a:spLocks noGrp="1"/>
          </p:cNvSpPr>
          <p:nvPr>
            <p:ph type="dt" sz="half" idx="10"/>
          </p:nvPr>
        </p:nvSpPr>
        <p:spPr/>
        <p:txBody>
          <a:bodyPr/>
          <a:lstStyle/>
          <a:p>
            <a:fld id="{57B1BFC6-9B73-4439-BAD1-524BF5D0BF0F}" type="datetimeFigureOut">
              <a:rPr lang="en-ZA" smtClean="0"/>
              <a:t>2023/01/23</a:t>
            </a:fld>
            <a:endParaRPr lang="en-ZA"/>
          </a:p>
        </p:txBody>
      </p:sp>
      <p:sp>
        <p:nvSpPr>
          <p:cNvPr id="6" name="Footer Placeholder 5">
            <a:extLst>
              <a:ext uri="{FF2B5EF4-FFF2-40B4-BE49-F238E27FC236}">
                <a16:creationId xmlns:a16="http://schemas.microsoft.com/office/drawing/2014/main" id="{27B4C2CC-3B99-4231-8AF6-28EC011B32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1A309E1-ED00-44DF-8EF2-84C7FE428D5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18425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DCC7C-FC2A-4642-A6FD-2FB6CE1FE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A9EDFFD-52D2-4F93-89CF-A2817535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9084AFE-6199-4AD1-929A-2FA14E7DF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1BFC6-9B73-4439-BAD1-524BF5D0BF0F}" type="datetimeFigureOut">
              <a:rPr lang="en-ZA" smtClean="0"/>
              <a:t>2023/01/23</a:t>
            </a:fld>
            <a:endParaRPr lang="en-ZA"/>
          </a:p>
        </p:txBody>
      </p:sp>
      <p:sp>
        <p:nvSpPr>
          <p:cNvPr id="5" name="Footer Placeholder 4">
            <a:extLst>
              <a:ext uri="{FF2B5EF4-FFF2-40B4-BE49-F238E27FC236}">
                <a16:creationId xmlns:a16="http://schemas.microsoft.com/office/drawing/2014/main" id="{91B8349D-D98A-4149-B5A2-A196B59B6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58B1B80-6D05-4AEE-83D7-07F0AC66D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A8E89-3AF4-4621-9526-2E61681D6E7C}" type="slidenum">
              <a:rPr lang="en-ZA" smtClean="0"/>
              <a:t>‹#›</a:t>
            </a:fld>
            <a:endParaRPr lang="en-ZA"/>
          </a:p>
        </p:txBody>
      </p:sp>
    </p:spTree>
    <p:extLst>
      <p:ext uri="{BB962C8B-B14F-4D97-AF65-F5344CB8AC3E}">
        <p14:creationId xmlns:p14="http://schemas.microsoft.com/office/powerpoint/2010/main" val="168573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F431-00EF-3247-6AA0-9A3A68C66EC4}"/>
              </a:ext>
            </a:extLst>
          </p:cNvPr>
          <p:cNvSpPr>
            <a:spLocks noGrp="1"/>
          </p:cNvSpPr>
          <p:nvPr>
            <p:ph type="title"/>
          </p:nvPr>
        </p:nvSpPr>
        <p:spPr/>
        <p:txBody>
          <a:bodyPr/>
          <a:lstStyle/>
          <a:p>
            <a:r>
              <a:rPr lang="en-IN" dirty="0"/>
              <a:t>06-5</a:t>
            </a:r>
          </a:p>
        </p:txBody>
      </p:sp>
      <p:sp>
        <p:nvSpPr>
          <p:cNvPr id="3" name="Content Placeholder 2">
            <a:extLst>
              <a:ext uri="{FF2B5EF4-FFF2-40B4-BE49-F238E27FC236}">
                <a16:creationId xmlns:a16="http://schemas.microsoft.com/office/drawing/2014/main" id="{342683D2-CBBA-FABF-65BD-823122E6CB49}"/>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68462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C3037-70C7-47DA-90E0-C60CD8BA7DC2}"/>
              </a:ext>
            </a:extLst>
          </p:cNvPr>
          <p:cNvPicPr>
            <a:picLocks noChangeAspect="1"/>
          </p:cNvPicPr>
          <p:nvPr/>
        </p:nvPicPr>
        <p:blipFill>
          <a:blip r:embed="rId3"/>
          <a:stretch>
            <a:fillRect/>
          </a:stretch>
        </p:blipFill>
        <p:spPr>
          <a:xfrm>
            <a:off x="0" y="0"/>
            <a:ext cx="14125608" cy="6858000"/>
          </a:xfrm>
          <a:prstGeom prst="rect">
            <a:avLst/>
          </a:prstGeom>
        </p:spPr>
      </p:pic>
      <p:sp>
        <p:nvSpPr>
          <p:cNvPr id="4" name="TextBox 3">
            <a:extLst>
              <a:ext uri="{FF2B5EF4-FFF2-40B4-BE49-F238E27FC236}">
                <a16:creationId xmlns:a16="http://schemas.microsoft.com/office/drawing/2014/main" id="{DF8829AE-252A-4A01-8BDE-20D38A58BA4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a:t>
            </a:r>
            <a:endParaRPr lang="en-ZA" sz="3200" dirty="0">
              <a:solidFill>
                <a:schemeClr val="bg1"/>
              </a:solidFill>
            </a:endParaRPr>
          </a:p>
          <a:p>
            <a:endParaRPr lang="en-IN" dirty="0"/>
          </a:p>
        </p:txBody>
      </p:sp>
    </p:spTree>
    <p:extLst>
      <p:ext uri="{BB962C8B-B14F-4D97-AF65-F5344CB8AC3E}">
        <p14:creationId xmlns:p14="http://schemas.microsoft.com/office/powerpoint/2010/main" val="281286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Make me savory food, such as I love, and bring it to me, that I may eat, and that my soul may bless you before I die.”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182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DA44D-54ED-4490-A37F-BE47F1B4D05D}"/>
              </a:ext>
            </a:extLst>
          </p:cNvPr>
          <p:cNvPicPr>
            <a:picLocks noChangeAspect="1"/>
          </p:cNvPicPr>
          <p:nvPr/>
        </p:nvPicPr>
        <p:blipFill>
          <a:blip r:embed="rId3"/>
          <a:stretch>
            <a:fillRect/>
          </a:stretch>
        </p:blipFill>
        <p:spPr>
          <a:xfrm>
            <a:off x="-1" y="0"/>
            <a:ext cx="12459573" cy="6858000"/>
          </a:xfrm>
          <a:prstGeom prst="rect">
            <a:avLst/>
          </a:prstGeom>
        </p:spPr>
      </p:pic>
      <p:sp>
        <p:nvSpPr>
          <p:cNvPr id="4" name="TextBox 3">
            <a:extLst>
              <a:ext uri="{FF2B5EF4-FFF2-40B4-BE49-F238E27FC236}">
                <a16:creationId xmlns:a16="http://schemas.microsoft.com/office/drawing/2014/main" id="{5A0CDD50-3133-4E3E-B0DE-5B7E5790A13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27:4</a:t>
            </a:r>
            <a:endParaRPr lang="en-ZA" sz="3200" dirty="0">
              <a:solidFill>
                <a:schemeClr val="bg1"/>
              </a:solidFill>
            </a:endParaRPr>
          </a:p>
          <a:p>
            <a:endParaRPr lang="en-IN" dirty="0"/>
          </a:p>
        </p:txBody>
      </p:sp>
    </p:spTree>
    <p:extLst>
      <p:ext uri="{BB962C8B-B14F-4D97-AF65-F5344CB8AC3E}">
        <p14:creationId xmlns:p14="http://schemas.microsoft.com/office/powerpoint/2010/main" val="33611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Rebekah heard when Isaac spoke to Esau his son. Esau went to the field to hunt for venison, and to bring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0126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12FE4-5D0F-4DC3-8FBC-C21DF5ABC301}"/>
              </a:ext>
            </a:extLst>
          </p:cNvPr>
          <p:cNvPicPr>
            <a:picLocks noChangeAspect="1"/>
          </p:cNvPicPr>
          <p:nvPr/>
        </p:nvPicPr>
        <p:blipFill>
          <a:blip r:embed="rId3"/>
          <a:stretch>
            <a:fillRect/>
          </a:stretch>
        </p:blipFill>
        <p:spPr>
          <a:xfrm>
            <a:off x="0" y="0"/>
            <a:ext cx="13281720" cy="6858000"/>
          </a:xfrm>
          <a:prstGeom prst="rect">
            <a:avLst/>
          </a:prstGeom>
        </p:spPr>
      </p:pic>
      <p:sp>
        <p:nvSpPr>
          <p:cNvPr id="4" name="TextBox 3">
            <a:extLst>
              <a:ext uri="{FF2B5EF4-FFF2-40B4-BE49-F238E27FC236}">
                <a16:creationId xmlns:a16="http://schemas.microsoft.com/office/drawing/2014/main" id="{8E190BEF-E63B-4005-99C9-12EB0C1C243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27:5</a:t>
            </a:r>
            <a:endParaRPr lang="en-ZA" sz="3200" dirty="0">
              <a:solidFill>
                <a:schemeClr val="bg1"/>
              </a:solidFill>
            </a:endParaRPr>
          </a:p>
          <a:p>
            <a:endParaRPr lang="en-IN" dirty="0"/>
          </a:p>
        </p:txBody>
      </p:sp>
    </p:spTree>
    <p:extLst>
      <p:ext uri="{BB962C8B-B14F-4D97-AF65-F5344CB8AC3E}">
        <p14:creationId xmlns:p14="http://schemas.microsoft.com/office/powerpoint/2010/main" val="269783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4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Rebekah said to her son Jacob, “Look, I heard your father speaking to your brother Esau.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1229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ED46C-92C2-46D8-A7F1-A6A1B4D213D5}"/>
              </a:ext>
            </a:extLst>
          </p:cNvPr>
          <p:cNvPicPr>
            <a:picLocks noChangeAspect="1"/>
          </p:cNvPicPr>
          <p:nvPr/>
        </p:nvPicPr>
        <p:blipFill>
          <a:blip r:embed="rId3"/>
          <a:stretch>
            <a:fillRect/>
          </a:stretch>
        </p:blipFill>
        <p:spPr>
          <a:xfrm>
            <a:off x="0" y="0"/>
            <a:ext cx="12212374" cy="6858000"/>
          </a:xfrm>
          <a:prstGeom prst="rect">
            <a:avLst/>
          </a:prstGeom>
        </p:spPr>
      </p:pic>
      <p:sp>
        <p:nvSpPr>
          <p:cNvPr id="4" name="TextBox 3">
            <a:extLst>
              <a:ext uri="{FF2B5EF4-FFF2-40B4-BE49-F238E27FC236}">
                <a16:creationId xmlns:a16="http://schemas.microsoft.com/office/drawing/2014/main" id="{4D4AA962-C558-4628-BB99-E7250DCD55F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27:6</a:t>
            </a:r>
            <a:endParaRPr lang="en-ZA" sz="3200" dirty="0">
              <a:solidFill>
                <a:schemeClr val="bg1"/>
              </a:solidFill>
            </a:endParaRPr>
          </a:p>
          <a:p>
            <a:endParaRPr lang="en-IN" dirty="0"/>
          </a:p>
        </p:txBody>
      </p:sp>
    </p:spTree>
    <p:extLst>
      <p:ext uri="{BB962C8B-B14F-4D97-AF65-F5344CB8AC3E}">
        <p14:creationId xmlns:p14="http://schemas.microsoft.com/office/powerpoint/2010/main" val="166218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Now therefore, my son, obey my voice according to that which I command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26750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079F2-9AA3-4347-9D09-A4BF7AEC954C}"/>
              </a:ext>
            </a:extLst>
          </p:cNvPr>
          <p:cNvPicPr>
            <a:picLocks noChangeAspect="1"/>
          </p:cNvPicPr>
          <p:nvPr/>
        </p:nvPicPr>
        <p:blipFill>
          <a:blip r:embed="rId3"/>
          <a:stretch>
            <a:fillRect/>
          </a:stretch>
        </p:blipFill>
        <p:spPr>
          <a:xfrm>
            <a:off x="0" y="0"/>
            <a:ext cx="12278846" cy="6858000"/>
          </a:xfrm>
          <a:prstGeom prst="rect">
            <a:avLst/>
          </a:prstGeom>
        </p:spPr>
      </p:pic>
      <p:sp>
        <p:nvSpPr>
          <p:cNvPr id="5" name="TextBox 4">
            <a:extLst>
              <a:ext uri="{FF2B5EF4-FFF2-40B4-BE49-F238E27FC236}">
                <a16:creationId xmlns:a16="http://schemas.microsoft.com/office/drawing/2014/main" id="{1AEC9EB1-E1BF-414F-A0AE-90CCF67AA54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27:8</a:t>
            </a:r>
            <a:endParaRPr lang="en-ZA" sz="3200" dirty="0">
              <a:solidFill>
                <a:schemeClr val="bg1"/>
              </a:solidFill>
            </a:endParaRPr>
          </a:p>
          <a:p>
            <a:endParaRPr lang="en-IN" dirty="0"/>
          </a:p>
        </p:txBody>
      </p:sp>
    </p:spTree>
    <p:extLst>
      <p:ext uri="{BB962C8B-B14F-4D97-AF65-F5344CB8AC3E}">
        <p14:creationId xmlns:p14="http://schemas.microsoft.com/office/powerpoint/2010/main" val="3782139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Go now to the flock and get me two good young goats from there. I will make them savory food for your father, such as he loves.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49188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4A7C-5169-420B-990E-3E4DB29F2FF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A4096EC-9190-46DD-A683-BE4B48AB21D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60EBCDE-09E7-4807-8019-F74338B645F7}"/>
              </a:ext>
            </a:extLst>
          </p:cNvPr>
          <p:cNvPicPr>
            <a:picLocks noChangeAspect="1"/>
          </p:cNvPicPr>
          <p:nvPr/>
        </p:nvPicPr>
        <p:blipFill>
          <a:blip r:embed="rId3"/>
          <a:stretch>
            <a:fillRect/>
          </a:stretch>
        </p:blipFill>
        <p:spPr>
          <a:xfrm>
            <a:off x="-1" y="0"/>
            <a:ext cx="12571837" cy="6858000"/>
          </a:xfrm>
          <a:prstGeom prst="rect">
            <a:avLst/>
          </a:prstGeom>
        </p:spPr>
      </p:pic>
      <p:sp>
        <p:nvSpPr>
          <p:cNvPr id="7" name="TextBox 6">
            <a:extLst>
              <a:ext uri="{FF2B5EF4-FFF2-40B4-BE49-F238E27FC236}">
                <a16:creationId xmlns:a16="http://schemas.microsoft.com/office/drawing/2014/main" id="{37D1DC53-96A4-790A-8702-8A459894188D}"/>
              </a:ext>
            </a:extLst>
          </p:cNvPr>
          <p:cNvSpPr txBox="1"/>
          <p:nvPr/>
        </p:nvSpPr>
        <p:spPr>
          <a:xfrm>
            <a:off x="5502722" y="141900"/>
            <a:ext cx="6689278"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Jacob steals the blessing – Genesis 27:1-46; 28:1-9 </a:t>
            </a:r>
            <a:endParaRPr lang="en-IN" sz="6000" dirty="0">
              <a:solidFill>
                <a:schemeClr val="bg1"/>
              </a:solidFill>
            </a:endParaRPr>
          </a:p>
        </p:txBody>
      </p:sp>
    </p:spTree>
    <p:extLst>
      <p:ext uri="{BB962C8B-B14F-4D97-AF65-F5344CB8AC3E}">
        <p14:creationId xmlns:p14="http://schemas.microsoft.com/office/powerpoint/2010/main" val="125728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4B41-D58E-4E31-821B-71165D7EDC88}"/>
              </a:ext>
            </a:extLst>
          </p:cNvPr>
          <p:cNvPicPr>
            <a:picLocks noChangeAspect="1"/>
          </p:cNvPicPr>
          <p:nvPr/>
        </p:nvPicPr>
        <p:blipFill>
          <a:blip r:embed="rId3"/>
          <a:stretch>
            <a:fillRect/>
          </a:stretch>
        </p:blipFill>
        <p:spPr>
          <a:xfrm>
            <a:off x="-1" y="0"/>
            <a:ext cx="12707471" cy="6858000"/>
          </a:xfrm>
          <a:prstGeom prst="rect">
            <a:avLst/>
          </a:prstGeom>
        </p:spPr>
      </p:pic>
      <p:sp>
        <p:nvSpPr>
          <p:cNvPr id="5" name="TextBox 4">
            <a:extLst>
              <a:ext uri="{FF2B5EF4-FFF2-40B4-BE49-F238E27FC236}">
                <a16:creationId xmlns:a16="http://schemas.microsoft.com/office/drawing/2014/main" id="{9A6D9C73-FFCE-4E6F-B4ED-52FD435C904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27:9</a:t>
            </a:r>
            <a:endParaRPr lang="en-ZA" sz="3200" dirty="0">
              <a:solidFill>
                <a:schemeClr val="bg1"/>
              </a:solidFill>
            </a:endParaRPr>
          </a:p>
          <a:p>
            <a:endParaRPr lang="en-IN" dirty="0"/>
          </a:p>
        </p:txBody>
      </p:sp>
    </p:spTree>
    <p:extLst>
      <p:ext uri="{BB962C8B-B14F-4D97-AF65-F5344CB8AC3E}">
        <p14:creationId xmlns:p14="http://schemas.microsoft.com/office/powerpoint/2010/main" val="32012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You shall bring it to your father, that he may eat, so that he may bless you before his death.”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88730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7256F-7708-4F53-8833-16E8B1A71FA1}"/>
              </a:ext>
            </a:extLst>
          </p:cNvPr>
          <p:cNvPicPr>
            <a:picLocks noChangeAspect="1"/>
          </p:cNvPicPr>
          <p:nvPr/>
        </p:nvPicPr>
        <p:blipFill>
          <a:blip r:embed="rId3"/>
          <a:stretch>
            <a:fillRect/>
          </a:stretch>
        </p:blipFill>
        <p:spPr>
          <a:xfrm>
            <a:off x="0" y="-141033"/>
            <a:ext cx="12192000" cy="7140066"/>
          </a:xfrm>
          <a:prstGeom prst="rect">
            <a:avLst/>
          </a:prstGeom>
        </p:spPr>
      </p:pic>
      <p:sp>
        <p:nvSpPr>
          <p:cNvPr id="5" name="TextBox 4">
            <a:extLst>
              <a:ext uri="{FF2B5EF4-FFF2-40B4-BE49-F238E27FC236}">
                <a16:creationId xmlns:a16="http://schemas.microsoft.com/office/drawing/2014/main" id="{4BA0F201-AF91-4A2E-8000-311924028E4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27:10</a:t>
            </a:r>
            <a:endParaRPr lang="en-ZA" sz="3200" dirty="0">
              <a:solidFill>
                <a:schemeClr val="bg1"/>
              </a:solidFill>
            </a:endParaRPr>
          </a:p>
          <a:p>
            <a:endParaRPr lang="en-IN" dirty="0"/>
          </a:p>
        </p:txBody>
      </p:sp>
    </p:spTree>
    <p:extLst>
      <p:ext uri="{BB962C8B-B14F-4D97-AF65-F5344CB8AC3E}">
        <p14:creationId xmlns:p14="http://schemas.microsoft.com/office/powerpoint/2010/main" val="429176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Jacob said to Rebekah his mother, “Behold, Esau my brother is a hairy man, and I am a smooth man.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784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C21FC-9A66-437C-B4BF-004040F580B2}"/>
              </a:ext>
            </a:extLst>
          </p:cNvPr>
          <p:cNvPicPr>
            <a:picLocks noChangeAspect="1"/>
          </p:cNvPicPr>
          <p:nvPr/>
        </p:nvPicPr>
        <p:blipFill>
          <a:blip r:embed="rId3"/>
          <a:stretch>
            <a:fillRect/>
          </a:stretch>
        </p:blipFill>
        <p:spPr>
          <a:xfrm>
            <a:off x="0" y="0"/>
            <a:ext cx="12918558" cy="6858000"/>
          </a:xfrm>
          <a:prstGeom prst="rect">
            <a:avLst/>
          </a:prstGeom>
        </p:spPr>
      </p:pic>
      <p:sp>
        <p:nvSpPr>
          <p:cNvPr id="4" name="TextBox 3">
            <a:extLst>
              <a:ext uri="{FF2B5EF4-FFF2-40B4-BE49-F238E27FC236}">
                <a16:creationId xmlns:a16="http://schemas.microsoft.com/office/drawing/2014/main" id="{48919777-E0DF-435C-B56D-E4E69B153F6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27:11</a:t>
            </a:r>
            <a:endParaRPr lang="en-ZA" sz="3200" dirty="0">
              <a:solidFill>
                <a:schemeClr val="bg1"/>
              </a:solidFill>
            </a:endParaRPr>
          </a:p>
          <a:p>
            <a:endParaRPr lang="en-IN" dirty="0"/>
          </a:p>
        </p:txBody>
      </p:sp>
    </p:spTree>
    <p:extLst>
      <p:ext uri="{BB962C8B-B14F-4D97-AF65-F5344CB8AC3E}">
        <p14:creationId xmlns:p14="http://schemas.microsoft.com/office/powerpoint/2010/main" val="330791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What if my father touches me? I will seem to him as a deceiver, and I would bring a curse on myself, and not a blessing.”</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4638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4DE8D-9F8F-4D52-8D24-75857FAB827D}"/>
              </a:ext>
            </a:extLst>
          </p:cNvPr>
          <p:cNvPicPr>
            <a:picLocks noChangeAspect="1"/>
          </p:cNvPicPr>
          <p:nvPr/>
        </p:nvPicPr>
        <p:blipFill>
          <a:blip r:embed="rId3"/>
          <a:stretch>
            <a:fillRect/>
          </a:stretch>
        </p:blipFill>
        <p:spPr>
          <a:xfrm>
            <a:off x="0" y="-173665"/>
            <a:ext cx="12192000" cy="7031665"/>
          </a:xfrm>
          <a:prstGeom prst="rect">
            <a:avLst/>
          </a:prstGeom>
        </p:spPr>
      </p:pic>
      <p:sp>
        <p:nvSpPr>
          <p:cNvPr id="4" name="TextBox 3">
            <a:extLst>
              <a:ext uri="{FF2B5EF4-FFF2-40B4-BE49-F238E27FC236}">
                <a16:creationId xmlns:a16="http://schemas.microsoft.com/office/drawing/2014/main" id="{E965BE26-5865-408A-9D72-061D2D2F05E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27:12</a:t>
            </a:r>
            <a:endParaRPr lang="en-ZA" sz="3200" dirty="0">
              <a:solidFill>
                <a:schemeClr val="bg1"/>
              </a:solidFill>
            </a:endParaRPr>
          </a:p>
          <a:p>
            <a:endParaRPr lang="en-IN" dirty="0"/>
          </a:p>
        </p:txBody>
      </p:sp>
    </p:spTree>
    <p:extLst>
      <p:ext uri="{BB962C8B-B14F-4D97-AF65-F5344CB8AC3E}">
        <p14:creationId xmlns:p14="http://schemas.microsoft.com/office/powerpoint/2010/main" val="2289182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Rebekah took the good clothes of Esau, her elder son, which were with her in the house, and put them on Jacob, her younger son.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93090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AE29-8BE3-4AEE-AE78-6EB1E22C2DE2}"/>
              </a:ext>
            </a:extLst>
          </p:cNvPr>
          <p:cNvPicPr>
            <a:picLocks noChangeAspect="1"/>
          </p:cNvPicPr>
          <p:nvPr/>
        </p:nvPicPr>
        <p:blipFill>
          <a:blip r:embed="rId3"/>
          <a:stretch>
            <a:fillRect/>
          </a:stretch>
        </p:blipFill>
        <p:spPr>
          <a:xfrm>
            <a:off x="0" y="0"/>
            <a:ext cx="12712390" cy="6858000"/>
          </a:xfrm>
          <a:prstGeom prst="rect">
            <a:avLst/>
          </a:prstGeom>
        </p:spPr>
      </p:pic>
      <p:sp>
        <p:nvSpPr>
          <p:cNvPr id="4" name="TextBox 3">
            <a:extLst>
              <a:ext uri="{FF2B5EF4-FFF2-40B4-BE49-F238E27FC236}">
                <a16:creationId xmlns:a16="http://schemas.microsoft.com/office/drawing/2014/main" id="{A655488D-B812-4694-806F-4B86E21DC64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27:15</a:t>
            </a:r>
            <a:endParaRPr lang="en-ZA" sz="3200" dirty="0">
              <a:solidFill>
                <a:schemeClr val="bg1"/>
              </a:solidFill>
            </a:endParaRPr>
          </a:p>
          <a:p>
            <a:endParaRPr lang="en-IN" dirty="0"/>
          </a:p>
        </p:txBody>
      </p:sp>
    </p:spTree>
    <p:extLst>
      <p:ext uri="{BB962C8B-B14F-4D97-AF65-F5344CB8AC3E}">
        <p14:creationId xmlns:p14="http://schemas.microsoft.com/office/powerpoint/2010/main" val="366471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She put the skins of the young goats on his hands, and on the smooth of his neck.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718224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Genesis 27:1-46; 28:1-9 </a:t>
            </a:r>
            <a:endParaRPr lang="en-IN" sz="48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3EBE7-6DF3-4188-8052-85D3F4F83A56}"/>
              </a:ext>
            </a:extLst>
          </p:cNvPr>
          <p:cNvPicPr>
            <a:picLocks noChangeAspect="1"/>
          </p:cNvPicPr>
          <p:nvPr/>
        </p:nvPicPr>
        <p:blipFill>
          <a:blip r:embed="rId3"/>
          <a:stretch>
            <a:fillRect/>
          </a:stretch>
        </p:blipFill>
        <p:spPr>
          <a:xfrm>
            <a:off x="0" y="-158358"/>
            <a:ext cx="12192000" cy="7174716"/>
          </a:xfrm>
          <a:prstGeom prst="rect">
            <a:avLst/>
          </a:prstGeom>
        </p:spPr>
      </p:pic>
      <p:sp>
        <p:nvSpPr>
          <p:cNvPr id="4" name="TextBox 3">
            <a:extLst>
              <a:ext uri="{FF2B5EF4-FFF2-40B4-BE49-F238E27FC236}">
                <a16:creationId xmlns:a16="http://schemas.microsoft.com/office/drawing/2014/main" id="{2B97B021-CD2E-4B7E-A5B1-EEAED1AF0FD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27:16</a:t>
            </a:r>
            <a:endParaRPr lang="en-ZA" sz="3200" dirty="0">
              <a:solidFill>
                <a:schemeClr val="bg1"/>
              </a:solidFill>
            </a:endParaRPr>
          </a:p>
          <a:p>
            <a:endParaRPr lang="en-IN" dirty="0"/>
          </a:p>
        </p:txBody>
      </p:sp>
    </p:spTree>
    <p:extLst>
      <p:ext uri="{BB962C8B-B14F-4D97-AF65-F5344CB8AC3E}">
        <p14:creationId xmlns:p14="http://schemas.microsoft.com/office/powerpoint/2010/main" val="1362487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She gave the savory food and the bread, which she had prepared, into the hand of her son Jacob.</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216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D856E3-3C77-441E-8686-AE1CB07351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pic>
        <p:nvPicPr>
          <p:cNvPr id="5" name="Picture 4">
            <a:extLst>
              <a:ext uri="{FF2B5EF4-FFF2-40B4-BE49-F238E27FC236}">
                <a16:creationId xmlns:a16="http://schemas.microsoft.com/office/drawing/2014/main" id="{629719BB-75FC-94B0-9822-F5689CC94F42}"/>
              </a:ext>
            </a:extLst>
          </p:cNvPr>
          <p:cNvPicPr>
            <a:picLocks noChangeAspect="1"/>
          </p:cNvPicPr>
          <p:nvPr/>
        </p:nvPicPr>
        <p:blipFill>
          <a:blip r:embed="rId3"/>
          <a:stretch>
            <a:fillRect/>
          </a:stretch>
        </p:blipFill>
        <p:spPr>
          <a:xfrm>
            <a:off x="-3221646" y="-1327355"/>
            <a:ext cx="15603334" cy="8185355"/>
          </a:xfrm>
          <a:prstGeom prst="rect">
            <a:avLst/>
          </a:prstGeom>
        </p:spPr>
      </p:pic>
      <p:sp>
        <p:nvSpPr>
          <p:cNvPr id="3" name="TextBox 2">
            <a:extLst>
              <a:ext uri="{FF2B5EF4-FFF2-40B4-BE49-F238E27FC236}">
                <a16:creationId xmlns:a16="http://schemas.microsoft.com/office/drawing/2014/main" id="{D5994CA2-D98A-9856-AD3F-F84A34870077}"/>
              </a:ext>
            </a:extLst>
          </p:cNvPr>
          <p:cNvSpPr txBox="1"/>
          <p:nvPr/>
        </p:nvSpPr>
        <p:spPr>
          <a:xfrm>
            <a:off x="152400" y="15240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spTree>
    <p:extLst>
      <p:ext uri="{BB962C8B-B14F-4D97-AF65-F5344CB8AC3E}">
        <p14:creationId xmlns:p14="http://schemas.microsoft.com/office/powerpoint/2010/main" val="11578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He came to his father, and said, “My father?”</a:t>
            </a:r>
          </a:p>
          <a:p>
            <a:pPr algn="l"/>
            <a:r>
              <a:rPr lang="en-US" sz="4400" b="0" i="0" dirty="0">
                <a:solidFill>
                  <a:srgbClr val="121212"/>
                </a:solidFill>
                <a:effectLst/>
                <a:latin typeface="Arial" panose="020B0604020202020204" pitchFamily="34" charset="0"/>
              </a:rPr>
              <a:t>He said, “Here I am. Who are you, my son?”</a:t>
            </a:r>
          </a:p>
          <a:p>
            <a:pPr>
              <a:lnSpc>
                <a:spcPct val="115000"/>
              </a:lnSpc>
              <a:spcAft>
                <a:spcPts val="1000"/>
              </a:spcAft>
            </a:pP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05074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DEF80-7279-40DB-A18A-0A38E43B4F89}"/>
              </a:ext>
            </a:extLst>
          </p:cNvPr>
          <p:cNvPicPr>
            <a:picLocks noChangeAspect="1"/>
          </p:cNvPicPr>
          <p:nvPr/>
        </p:nvPicPr>
        <p:blipFill>
          <a:blip r:embed="rId3"/>
          <a:stretch>
            <a:fillRect/>
          </a:stretch>
        </p:blipFill>
        <p:spPr>
          <a:xfrm>
            <a:off x="0" y="-27878"/>
            <a:ext cx="12697812" cy="6885878"/>
          </a:xfrm>
          <a:prstGeom prst="rect">
            <a:avLst/>
          </a:prstGeom>
        </p:spPr>
      </p:pic>
      <p:sp>
        <p:nvSpPr>
          <p:cNvPr id="4" name="TextBox 3">
            <a:extLst>
              <a:ext uri="{FF2B5EF4-FFF2-40B4-BE49-F238E27FC236}">
                <a16:creationId xmlns:a16="http://schemas.microsoft.com/office/drawing/2014/main" id="{3F9A202F-F3EA-4B0B-8A7D-A6EABC3A0B3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27:18</a:t>
            </a:r>
            <a:endParaRPr lang="en-ZA" sz="3200" dirty="0">
              <a:solidFill>
                <a:schemeClr val="bg1"/>
              </a:solidFill>
            </a:endParaRPr>
          </a:p>
          <a:p>
            <a:endParaRPr lang="en-IN" dirty="0"/>
          </a:p>
        </p:txBody>
      </p:sp>
    </p:spTree>
    <p:extLst>
      <p:ext uri="{BB962C8B-B14F-4D97-AF65-F5344CB8AC3E}">
        <p14:creationId xmlns:p14="http://schemas.microsoft.com/office/powerpoint/2010/main" val="114840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Jacob said to his father, “I am Esau your firstborn. I have done what you asked me to do. Please arise, sit and eat of my venison, that your soul may bless 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67684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66CB14-EB5C-4960-9F0E-93DC82D0D21C}"/>
              </a:ext>
            </a:extLst>
          </p:cNvPr>
          <p:cNvPicPr>
            <a:picLocks noChangeAspect="1"/>
          </p:cNvPicPr>
          <p:nvPr/>
        </p:nvPicPr>
        <p:blipFill>
          <a:blip r:embed="rId3"/>
          <a:stretch>
            <a:fillRect/>
          </a:stretch>
        </p:blipFill>
        <p:spPr>
          <a:xfrm>
            <a:off x="-691376" y="0"/>
            <a:ext cx="13073063" cy="6858000"/>
          </a:xfrm>
          <a:prstGeom prst="rect">
            <a:avLst/>
          </a:prstGeom>
        </p:spPr>
      </p:pic>
      <p:sp>
        <p:nvSpPr>
          <p:cNvPr id="6" name="TextBox 5">
            <a:extLst>
              <a:ext uri="{FF2B5EF4-FFF2-40B4-BE49-F238E27FC236}">
                <a16:creationId xmlns:a16="http://schemas.microsoft.com/office/drawing/2014/main" id="{55C5E0C5-E8C6-4FDE-84E9-1DB75342169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27:19</a:t>
            </a:r>
            <a:endParaRPr lang="en-ZA" sz="3200" dirty="0">
              <a:solidFill>
                <a:schemeClr val="bg1"/>
              </a:solidFill>
            </a:endParaRPr>
          </a:p>
          <a:p>
            <a:endParaRPr lang="en-IN" dirty="0"/>
          </a:p>
        </p:txBody>
      </p:sp>
    </p:spTree>
    <p:extLst>
      <p:ext uri="{BB962C8B-B14F-4D97-AF65-F5344CB8AC3E}">
        <p14:creationId xmlns:p14="http://schemas.microsoft.com/office/powerpoint/2010/main" val="3121814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33644"/>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Isaac said to Jacob, “Please come near, that I may feel you, my son, whether you are really my son Esau or not.”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55445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8ABC5-5B72-49F8-89E9-BA072AE2AAA6}"/>
              </a:ext>
            </a:extLst>
          </p:cNvPr>
          <p:cNvPicPr>
            <a:picLocks noChangeAspect="1"/>
          </p:cNvPicPr>
          <p:nvPr/>
        </p:nvPicPr>
        <p:blipFill>
          <a:blip r:embed="rId3"/>
          <a:stretch>
            <a:fillRect/>
          </a:stretch>
        </p:blipFill>
        <p:spPr>
          <a:xfrm>
            <a:off x="-1118601" y="0"/>
            <a:ext cx="13310601" cy="6858000"/>
          </a:xfrm>
          <a:prstGeom prst="rect">
            <a:avLst/>
          </a:prstGeom>
        </p:spPr>
      </p:pic>
      <p:sp>
        <p:nvSpPr>
          <p:cNvPr id="5" name="TextBox 4">
            <a:extLst>
              <a:ext uri="{FF2B5EF4-FFF2-40B4-BE49-F238E27FC236}">
                <a16:creationId xmlns:a16="http://schemas.microsoft.com/office/drawing/2014/main" id="{C3EC1312-94D0-4024-B08C-82879B57159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27:21</a:t>
            </a:r>
            <a:endParaRPr lang="en-ZA" sz="3200" dirty="0">
              <a:solidFill>
                <a:schemeClr val="bg1"/>
              </a:solidFill>
            </a:endParaRPr>
          </a:p>
          <a:p>
            <a:endParaRPr lang="en-IN" dirty="0"/>
          </a:p>
        </p:txBody>
      </p:sp>
    </p:spTree>
    <p:extLst>
      <p:ext uri="{BB962C8B-B14F-4D97-AF65-F5344CB8AC3E}">
        <p14:creationId xmlns:p14="http://schemas.microsoft.com/office/powerpoint/2010/main" val="18182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Jacob went near to Isaac his father. He felt him, and said, “The voice is Jacob’s voice, but the hands are the hands of Esau.”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1423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8C928-38BD-49D9-93ED-0A76D6676750}"/>
              </a:ext>
            </a:extLst>
          </p:cNvPr>
          <p:cNvPicPr>
            <a:picLocks noChangeAspect="1"/>
          </p:cNvPicPr>
          <p:nvPr/>
        </p:nvPicPr>
        <p:blipFill>
          <a:blip r:embed="rId3"/>
          <a:stretch>
            <a:fillRect/>
          </a:stretch>
        </p:blipFill>
        <p:spPr>
          <a:xfrm>
            <a:off x="-1" y="0"/>
            <a:ext cx="12571837" cy="6858000"/>
          </a:xfrm>
          <a:prstGeom prst="rect">
            <a:avLst/>
          </a:prstGeom>
        </p:spPr>
      </p:pic>
      <p:pic>
        <p:nvPicPr>
          <p:cNvPr id="7" name="Picture 6">
            <a:extLst>
              <a:ext uri="{FF2B5EF4-FFF2-40B4-BE49-F238E27FC236}">
                <a16:creationId xmlns:a16="http://schemas.microsoft.com/office/drawing/2014/main" id="{AC69C554-E06B-4ECB-8B99-5EF0C6713C90}"/>
              </a:ext>
            </a:extLst>
          </p:cNvPr>
          <p:cNvPicPr>
            <a:picLocks noChangeAspect="1"/>
          </p:cNvPicPr>
          <p:nvPr/>
        </p:nvPicPr>
        <p:blipFill>
          <a:blip r:embed="rId4">
            <a:alphaModFix amt="85000"/>
          </a:blip>
          <a:stretch>
            <a:fillRect/>
          </a:stretch>
        </p:blipFill>
        <p:spPr>
          <a:xfrm>
            <a:off x="-169333" y="3674533"/>
            <a:ext cx="2109645" cy="2215084"/>
          </a:xfrm>
          <a:prstGeom prst="rect">
            <a:avLst/>
          </a:prstGeom>
          <a:ln>
            <a:noFill/>
          </a:ln>
          <a:effectLst>
            <a:softEdge rad="112500"/>
          </a:effectLst>
        </p:spPr>
      </p:pic>
      <p:sp>
        <p:nvSpPr>
          <p:cNvPr id="2" name="TextBox 1">
            <a:extLst>
              <a:ext uri="{FF2B5EF4-FFF2-40B4-BE49-F238E27FC236}">
                <a16:creationId xmlns:a16="http://schemas.microsoft.com/office/drawing/2014/main" id="{71E03753-0C2A-820F-AEAF-D97FCE59B96E}"/>
              </a:ext>
            </a:extLst>
          </p:cNvPr>
          <p:cNvSpPr txBox="1"/>
          <p:nvPr/>
        </p:nvSpPr>
        <p:spPr>
          <a:xfrm>
            <a:off x="5502722" y="141900"/>
            <a:ext cx="6689278"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Jacob steals the blessing – Genesis 27:1-46; 28:1-9 </a:t>
            </a:r>
            <a:endParaRPr lang="en-IN" sz="6000" dirty="0">
              <a:solidFill>
                <a:schemeClr val="bg1"/>
              </a:solidFill>
            </a:endParaRPr>
          </a:p>
        </p:txBody>
      </p:sp>
    </p:spTree>
    <p:extLst>
      <p:ext uri="{BB962C8B-B14F-4D97-AF65-F5344CB8AC3E}">
        <p14:creationId xmlns:p14="http://schemas.microsoft.com/office/powerpoint/2010/main" val="3218706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EA47A-E7A8-4652-BBFA-F36B8284D03A}"/>
              </a:ext>
            </a:extLst>
          </p:cNvPr>
          <p:cNvPicPr>
            <a:picLocks noChangeAspect="1"/>
          </p:cNvPicPr>
          <p:nvPr/>
        </p:nvPicPr>
        <p:blipFill>
          <a:blip r:embed="rId3"/>
          <a:stretch>
            <a:fillRect/>
          </a:stretch>
        </p:blipFill>
        <p:spPr>
          <a:xfrm>
            <a:off x="0" y="-291630"/>
            <a:ext cx="12192000" cy="7149630"/>
          </a:xfrm>
          <a:prstGeom prst="rect">
            <a:avLst/>
          </a:prstGeom>
        </p:spPr>
      </p:pic>
      <p:sp>
        <p:nvSpPr>
          <p:cNvPr id="4" name="TextBox 3">
            <a:extLst>
              <a:ext uri="{FF2B5EF4-FFF2-40B4-BE49-F238E27FC236}">
                <a16:creationId xmlns:a16="http://schemas.microsoft.com/office/drawing/2014/main" id="{FF2A8436-5DFD-42A1-A460-3F4D7C82941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27:22</a:t>
            </a:r>
            <a:endParaRPr lang="en-ZA" sz="3200" dirty="0">
              <a:solidFill>
                <a:schemeClr val="bg1"/>
              </a:solidFill>
            </a:endParaRPr>
          </a:p>
          <a:p>
            <a:endParaRPr lang="en-IN" dirty="0"/>
          </a:p>
        </p:txBody>
      </p:sp>
    </p:spTree>
    <p:extLst>
      <p:ext uri="{BB962C8B-B14F-4D97-AF65-F5344CB8AC3E}">
        <p14:creationId xmlns:p14="http://schemas.microsoft.com/office/powerpoint/2010/main" val="3133271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He didn’t recognize him, because his hands were hairy, like his brother Esau’s hands. So he blessed him.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956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21AD-2981-4285-9F6C-24AE2849630C}"/>
              </a:ext>
            </a:extLst>
          </p:cNvPr>
          <p:cNvPicPr>
            <a:picLocks noChangeAspect="1"/>
          </p:cNvPicPr>
          <p:nvPr/>
        </p:nvPicPr>
        <p:blipFill>
          <a:blip r:embed="rId3"/>
          <a:stretch>
            <a:fillRect/>
          </a:stretch>
        </p:blipFill>
        <p:spPr>
          <a:xfrm>
            <a:off x="0" y="0"/>
            <a:ext cx="12299058" cy="6858000"/>
          </a:xfrm>
          <a:prstGeom prst="rect">
            <a:avLst/>
          </a:prstGeom>
        </p:spPr>
      </p:pic>
      <p:sp>
        <p:nvSpPr>
          <p:cNvPr id="5" name="TextBox 4">
            <a:extLst>
              <a:ext uri="{FF2B5EF4-FFF2-40B4-BE49-F238E27FC236}">
                <a16:creationId xmlns:a16="http://schemas.microsoft.com/office/drawing/2014/main" id="{77928C2F-06BF-4F1B-A893-5CBE2F79060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27:23</a:t>
            </a:r>
            <a:endParaRPr lang="en-ZA" sz="3200" dirty="0">
              <a:solidFill>
                <a:schemeClr val="bg1"/>
              </a:solidFill>
            </a:endParaRPr>
          </a:p>
          <a:p>
            <a:endParaRPr lang="en-IN" dirty="0"/>
          </a:p>
        </p:txBody>
      </p:sp>
    </p:spTree>
    <p:extLst>
      <p:ext uri="{BB962C8B-B14F-4D97-AF65-F5344CB8AC3E}">
        <p14:creationId xmlns:p14="http://schemas.microsoft.com/office/powerpoint/2010/main" val="2063918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As soon as Isaac had finished blessing Jacob, and Jacob had just gone out from the presence of Isaac his father, Esau his brother came in from his hunting.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20965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7CAC11-B987-4616-B61E-07771EBE1565}"/>
              </a:ext>
            </a:extLst>
          </p:cNvPr>
          <p:cNvPicPr>
            <a:picLocks noChangeAspect="1"/>
          </p:cNvPicPr>
          <p:nvPr/>
        </p:nvPicPr>
        <p:blipFill>
          <a:blip r:embed="rId3"/>
          <a:stretch>
            <a:fillRect/>
          </a:stretch>
        </p:blipFill>
        <p:spPr>
          <a:xfrm>
            <a:off x="0" y="-145704"/>
            <a:ext cx="12192000" cy="7003704"/>
          </a:xfrm>
          <a:prstGeom prst="rect">
            <a:avLst/>
          </a:prstGeom>
        </p:spPr>
      </p:pic>
      <p:sp>
        <p:nvSpPr>
          <p:cNvPr id="6" name="TextBox 5">
            <a:extLst>
              <a:ext uri="{FF2B5EF4-FFF2-40B4-BE49-F238E27FC236}">
                <a16:creationId xmlns:a16="http://schemas.microsoft.com/office/drawing/2014/main" id="{B6F7EADF-F17C-4D3F-9B15-33B8A62D5CB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27:30</a:t>
            </a:r>
            <a:endParaRPr lang="en-ZA" sz="3200" dirty="0">
              <a:solidFill>
                <a:schemeClr val="bg1"/>
              </a:solidFill>
            </a:endParaRPr>
          </a:p>
          <a:p>
            <a:endParaRPr lang="en-IN" dirty="0"/>
          </a:p>
        </p:txBody>
      </p:sp>
    </p:spTree>
    <p:extLst>
      <p:ext uri="{BB962C8B-B14F-4D97-AF65-F5344CB8AC3E}">
        <p14:creationId xmlns:p14="http://schemas.microsoft.com/office/powerpoint/2010/main" val="1586245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31</a:t>
            </a:r>
            <a:r>
              <a:rPr lang="en-US" sz="4000" b="0" i="0" dirty="0">
                <a:solidFill>
                  <a:srgbClr val="121212"/>
                </a:solidFill>
                <a:effectLst/>
                <a:latin typeface="Arial" panose="020B0604020202020204" pitchFamily="34" charset="0"/>
              </a:rPr>
              <a:t>He also made savory food, and brought it to his father. He said to his father, “Let my father arise, and eat of his son’s venison, that your soul may bless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65033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01C6B-CB60-4262-9C36-A88C7F7DC721}"/>
              </a:ext>
            </a:extLst>
          </p:cNvPr>
          <p:cNvPicPr>
            <a:picLocks noChangeAspect="1"/>
          </p:cNvPicPr>
          <p:nvPr/>
        </p:nvPicPr>
        <p:blipFill>
          <a:blip r:embed="rId3"/>
          <a:stretch>
            <a:fillRect/>
          </a:stretch>
        </p:blipFill>
        <p:spPr>
          <a:xfrm>
            <a:off x="-1" y="0"/>
            <a:ext cx="12576517" cy="6858000"/>
          </a:xfrm>
          <a:prstGeom prst="rect">
            <a:avLst/>
          </a:prstGeom>
        </p:spPr>
      </p:pic>
      <p:sp>
        <p:nvSpPr>
          <p:cNvPr id="5" name="TextBox 4">
            <a:extLst>
              <a:ext uri="{FF2B5EF4-FFF2-40B4-BE49-F238E27FC236}">
                <a16:creationId xmlns:a16="http://schemas.microsoft.com/office/drawing/2014/main" id="{FAC17E6C-503F-4592-AF94-810A473E724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27:31</a:t>
            </a:r>
            <a:endParaRPr lang="en-ZA" sz="3200" dirty="0">
              <a:solidFill>
                <a:schemeClr val="bg1"/>
              </a:solidFill>
            </a:endParaRPr>
          </a:p>
          <a:p>
            <a:endParaRPr lang="en-IN" dirty="0"/>
          </a:p>
        </p:txBody>
      </p:sp>
    </p:spTree>
    <p:extLst>
      <p:ext uri="{BB962C8B-B14F-4D97-AF65-F5344CB8AC3E}">
        <p14:creationId xmlns:p14="http://schemas.microsoft.com/office/powerpoint/2010/main" val="209252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32</a:t>
            </a:r>
            <a:r>
              <a:rPr lang="en-US" sz="4400" b="0" i="0" dirty="0">
                <a:solidFill>
                  <a:srgbClr val="121212"/>
                </a:solidFill>
                <a:effectLst/>
                <a:latin typeface="Arial" panose="020B0604020202020204" pitchFamily="34" charset="0"/>
              </a:rPr>
              <a:t>Isaac his father said to him, “Who are you?”</a:t>
            </a:r>
          </a:p>
          <a:p>
            <a:pPr algn="l"/>
            <a:r>
              <a:rPr lang="en-US" sz="4400" b="0" i="0" dirty="0">
                <a:solidFill>
                  <a:srgbClr val="121212"/>
                </a:solidFill>
                <a:effectLst/>
                <a:latin typeface="Arial" panose="020B0604020202020204" pitchFamily="34" charset="0"/>
              </a:rPr>
              <a:t>He said, “I am your son, your firstborn, Esau.”</a:t>
            </a:r>
          </a:p>
        </p:txBody>
      </p:sp>
    </p:spTree>
    <p:extLst>
      <p:ext uri="{BB962C8B-B14F-4D97-AF65-F5344CB8AC3E}">
        <p14:creationId xmlns:p14="http://schemas.microsoft.com/office/powerpoint/2010/main" val="2045444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E36F1-4BEC-4C71-9E39-D410F2E3C3B5}"/>
              </a:ext>
            </a:extLst>
          </p:cNvPr>
          <p:cNvPicPr>
            <a:picLocks noChangeAspect="1"/>
          </p:cNvPicPr>
          <p:nvPr/>
        </p:nvPicPr>
        <p:blipFill>
          <a:blip r:embed="rId3"/>
          <a:stretch>
            <a:fillRect/>
          </a:stretch>
        </p:blipFill>
        <p:spPr>
          <a:xfrm>
            <a:off x="0" y="0"/>
            <a:ext cx="12192000" cy="6921500"/>
          </a:xfrm>
          <a:prstGeom prst="rect">
            <a:avLst/>
          </a:prstGeom>
        </p:spPr>
      </p:pic>
      <p:sp>
        <p:nvSpPr>
          <p:cNvPr id="4" name="TextBox 3">
            <a:extLst>
              <a:ext uri="{FF2B5EF4-FFF2-40B4-BE49-F238E27FC236}">
                <a16:creationId xmlns:a16="http://schemas.microsoft.com/office/drawing/2014/main" id="{FF18BD1A-9616-4D17-8D78-30A8A0E9A7D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27:32</a:t>
            </a:r>
            <a:endParaRPr lang="en-ZA" sz="3200" dirty="0">
              <a:solidFill>
                <a:schemeClr val="bg1"/>
              </a:solidFill>
            </a:endParaRPr>
          </a:p>
          <a:p>
            <a:endParaRPr lang="en-IN" dirty="0"/>
          </a:p>
        </p:txBody>
      </p:sp>
    </p:spTree>
    <p:extLst>
      <p:ext uri="{BB962C8B-B14F-4D97-AF65-F5344CB8AC3E}">
        <p14:creationId xmlns:p14="http://schemas.microsoft.com/office/powerpoint/2010/main" val="29503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5A8853B5-2373-7B61-E074-F1AF24E73D39}"/>
              </a:ext>
            </a:extLst>
          </p:cNvPr>
          <p:cNvSpPr txBox="1"/>
          <p:nvPr/>
        </p:nvSpPr>
        <p:spPr>
          <a:xfrm>
            <a:off x="125584" y="149949"/>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a:t>
            </a:r>
            <a:r>
              <a:rPr lang="en-US" sz="4000" b="0" i="0" dirty="0">
                <a:solidFill>
                  <a:srgbClr val="121212"/>
                </a:solidFill>
                <a:effectLst/>
                <a:latin typeface="Arial" panose="020B0604020202020204" pitchFamily="34" charset="0"/>
              </a:rPr>
              <a:t>Isaac trembled violently, and said, “Who, then, is he who has taken venison, and brought it to me, and I have eaten of all before you came, and have blessed him? Yes, he will be blessed.”</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779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When Isaac was old, and his eyes were dim, so that he could not see, he called Esau his elder son, and said to him, “My son?”</a:t>
            </a:r>
          </a:p>
          <a:p>
            <a:pPr algn="l"/>
            <a:r>
              <a:rPr lang="en-US" sz="4400" b="0" i="0" dirty="0">
                <a:solidFill>
                  <a:srgbClr val="121212"/>
                </a:solidFill>
                <a:effectLst/>
                <a:latin typeface="Arial" panose="020B0604020202020204" pitchFamily="34" charset="0"/>
              </a:rPr>
              <a:t>He said to him, “Here I am.”</a:t>
            </a:r>
          </a:p>
        </p:txBody>
      </p:sp>
    </p:spTree>
    <p:extLst>
      <p:ext uri="{BB962C8B-B14F-4D97-AF65-F5344CB8AC3E}">
        <p14:creationId xmlns:p14="http://schemas.microsoft.com/office/powerpoint/2010/main" val="204773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08C82-6A5F-4761-82D0-C3ED53339949}"/>
              </a:ext>
            </a:extLst>
          </p:cNvPr>
          <p:cNvPicPr>
            <a:picLocks noChangeAspect="1"/>
          </p:cNvPicPr>
          <p:nvPr/>
        </p:nvPicPr>
        <p:blipFill>
          <a:blip r:embed="rId3"/>
          <a:stretch>
            <a:fillRect/>
          </a:stretch>
        </p:blipFill>
        <p:spPr>
          <a:xfrm>
            <a:off x="-1" y="0"/>
            <a:ext cx="12217857" cy="7025268"/>
          </a:xfrm>
          <a:prstGeom prst="rect">
            <a:avLst/>
          </a:prstGeom>
        </p:spPr>
      </p:pic>
      <p:sp>
        <p:nvSpPr>
          <p:cNvPr id="5" name="TextBox 4">
            <a:extLst>
              <a:ext uri="{FF2B5EF4-FFF2-40B4-BE49-F238E27FC236}">
                <a16:creationId xmlns:a16="http://schemas.microsoft.com/office/drawing/2014/main" id="{0F012487-DB4A-4AF0-AFAC-4550F24B896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27:33</a:t>
            </a:r>
            <a:endParaRPr lang="en-ZA" sz="3200" dirty="0">
              <a:solidFill>
                <a:schemeClr val="bg1"/>
              </a:solidFill>
            </a:endParaRPr>
          </a:p>
          <a:p>
            <a:endParaRPr lang="en-IN" dirty="0"/>
          </a:p>
        </p:txBody>
      </p:sp>
    </p:spTree>
    <p:extLst>
      <p:ext uri="{BB962C8B-B14F-4D97-AF65-F5344CB8AC3E}">
        <p14:creationId xmlns:p14="http://schemas.microsoft.com/office/powerpoint/2010/main" val="194267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34</a:t>
            </a:r>
            <a:r>
              <a:rPr lang="en-US" sz="4400" b="0" i="0" dirty="0">
                <a:solidFill>
                  <a:srgbClr val="121212"/>
                </a:solidFill>
                <a:effectLst/>
                <a:latin typeface="Arial" panose="020B0604020202020204" pitchFamily="34" charset="0"/>
              </a:rPr>
              <a:t>When Esau heard the words of his father, he cried with an exceedingly great and bitter cry, and said to his father, “Bless me, even me also, my father.”</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4274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2FA69-CE34-4927-870D-527F48C36461}"/>
              </a:ext>
            </a:extLst>
          </p:cNvPr>
          <p:cNvPicPr>
            <a:picLocks noChangeAspect="1"/>
          </p:cNvPicPr>
          <p:nvPr/>
        </p:nvPicPr>
        <p:blipFill>
          <a:blip r:embed="rId3"/>
          <a:stretch>
            <a:fillRect/>
          </a:stretch>
        </p:blipFill>
        <p:spPr>
          <a:xfrm>
            <a:off x="0" y="-1"/>
            <a:ext cx="12192000" cy="7006897"/>
          </a:xfrm>
          <a:prstGeom prst="rect">
            <a:avLst/>
          </a:prstGeom>
        </p:spPr>
      </p:pic>
      <p:sp>
        <p:nvSpPr>
          <p:cNvPr id="5" name="TextBox 4">
            <a:extLst>
              <a:ext uri="{FF2B5EF4-FFF2-40B4-BE49-F238E27FC236}">
                <a16:creationId xmlns:a16="http://schemas.microsoft.com/office/drawing/2014/main" id="{6F031FAB-42D7-481C-B83C-31152F97F16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27:34</a:t>
            </a:r>
            <a:endParaRPr lang="en-ZA" sz="3200" dirty="0">
              <a:solidFill>
                <a:schemeClr val="bg1"/>
              </a:solidFill>
            </a:endParaRPr>
          </a:p>
          <a:p>
            <a:endParaRPr lang="en-IN" dirty="0"/>
          </a:p>
        </p:txBody>
      </p:sp>
    </p:spTree>
    <p:extLst>
      <p:ext uri="{BB962C8B-B14F-4D97-AF65-F5344CB8AC3E}">
        <p14:creationId xmlns:p14="http://schemas.microsoft.com/office/powerpoint/2010/main" val="2477573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35</a:t>
            </a:r>
            <a:r>
              <a:rPr lang="en-US" sz="4000" b="0" i="0" dirty="0">
                <a:solidFill>
                  <a:srgbClr val="121212"/>
                </a:solidFill>
                <a:effectLst/>
                <a:latin typeface="Arial" panose="020B0604020202020204" pitchFamily="34" charset="0"/>
              </a:rPr>
              <a:t>He said, “Your brother came with deceit, and has taken away your blessing.”</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5819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C9206-F2D5-46D4-9AF6-9697D5F0C097}"/>
              </a:ext>
            </a:extLst>
          </p:cNvPr>
          <p:cNvPicPr>
            <a:picLocks noChangeAspect="1"/>
          </p:cNvPicPr>
          <p:nvPr/>
        </p:nvPicPr>
        <p:blipFill>
          <a:blip r:embed="rId3"/>
          <a:stretch>
            <a:fillRect/>
          </a:stretch>
        </p:blipFill>
        <p:spPr>
          <a:xfrm>
            <a:off x="0" y="0"/>
            <a:ext cx="12192000" cy="6850455"/>
          </a:xfrm>
          <a:prstGeom prst="rect">
            <a:avLst/>
          </a:prstGeom>
        </p:spPr>
      </p:pic>
      <p:sp>
        <p:nvSpPr>
          <p:cNvPr id="4" name="TextBox 3">
            <a:extLst>
              <a:ext uri="{FF2B5EF4-FFF2-40B4-BE49-F238E27FC236}">
                <a16:creationId xmlns:a16="http://schemas.microsoft.com/office/drawing/2014/main" id="{C9539B86-C753-4B76-977E-771504127CA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27:35</a:t>
            </a:r>
            <a:endParaRPr lang="en-ZA" sz="3200" dirty="0">
              <a:solidFill>
                <a:schemeClr val="bg1"/>
              </a:solidFill>
            </a:endParaRPr>
          </a:p>
          <a:p>
            <a:endParaRPr lang="en-IN" dirty="0"/>
          </a:p>
        </p:txBody>
      </p:sp>
    </p:spTree>
    <p:extLst>
      <p:ext uri="{BB962C8B-B14F-4D97-AF65-F5344CB8AC3E}">
        <p14:creationId xmlns:p14="http://schemas.microsoft.com/office/powerpoint/2010/main" val="2497117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41</a:t>
            </a:r>
            <a:r>
              <a:rPr lang="en-US" sz="4000" b="0" i="0" dirty="0">
                <a:solidFill>
                  <a:srgbClr val="121212"/>
                </a:solidFill>
                <a:effectLst/>
                <a:latin typeface="Arial" panose="020B0604020202020204" pitchFamily="34" charset="0"/>
              </a:rPr>
              <a:t>Esau hated Jacob because of the blessing with which his father blessed him. Esau said in his heart, “The days of mourning for my father are at hand. Then I will kill my brother Jacob.”</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8088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C85A-3D27-4108-9C59-65DF519699EF}"/>
              </a:ext>
            </a:extLst>
          </p:cNvPr>
          <p:cNvPicPr>
            <a:picLocks noChangeAspect="1"/>
          </p:cNvPicPr>
          <p:nvPr/>
        </p:nvPicPr>
        <p:blipFill>
          <a:blip r:embed="rId3"/>
          <a:stretch>
            <a:fillRect/>
          </a:stretch>
        </p:blipFill>
        <p:spPr>
          <a:xfrm>
            <a:off x="0" y="-129654"/>
            <a:ext cx="12192000" cy="6987654"/>
          </a:xfrm>
          <a:prstGeom prst="rect">
            <a:avLst/>
          </a:prstGeom>
        </p:spPr>
      </p:pic>
      <p:sp>
        <p:nvSpPr>
          <p:cNvPr id="4" name="TextBox 3">
            <a:extLst>
              <a:ext uri="{FF2B5EF4-FFF2-40B4-BE49-F238E27FC236}">
                <a16:creationId xmlns:a16="http://schemas.microsoft.com/office/drawing/2014/main" id="{AE018487-1F5E-4FB9-98C1-DA86128FEBF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27:41</a:t>
            </a:r>
            <a:endParaRPr lang="en-ZA" sz="3200" dirty="0">
              <a:solidFill>
                <a:schemeClr val="bg1"/>
              </a:solidFill>
            </a:endParaRPr>
          </a:p>
          <a:p>
            <a:endParaRPr lang="en-IN" dirty="0"/>
          </a:p>
        </p:txBody>
      </p:sp>
    </p:spTree>
    <p:extLst>
      <p:ext uri="{BB962C8B-B14F-4D97-AF65-F5344CB8AC3E}">
        <p14:creationId xmlns:p14="http://schemas.microsoft.com/office/powerpoint/2010/main" val="1405412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42</a:t>
            </a:r>
            <a:r>
              <a:rPr lang="en-US" sz="4400" b="0" i="0" dirty="0">
                <a:solidFill>
                  <a:srgbClr val="121212"/>
                </a:solidFill>
                <a:effectLst/>
                <a:latin typeface="Arial" panose="020B0604020202020204" pitchFamily="34" charset="0"/>
              </a:rPr>
              <a:t>The words of Esau, her elder son, were told to Rebekah. She sent and called Jacob, her younger son, and said to him, “Behold, your brother Esau comforts himself about you by planning to kill you.</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5025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9884B-5713-4643-90D7-C1DC7FD0069E}"/>
              </a:ext>
            </a:extLst>
          </p:cNvPr>
          <p:cNvPicPr>
            <a:picLocks noChangeAspect="1"/>
          </p:cNvPicPr>
          <p:nvPr/>
        </p:nvPicPr>
        <p:blipFill>
          <a:blip r:embed="rId3"/>
          <a:stretch>
            <a:fillRect/>
          </a:stretch>
        </p:blipFill>
        <p:spPr>
          <a:xfrm>
            <a:off x="-1" y="0"/>
            <a:ext cx="12290079" cy="6858000"/>
          </a:xfrm>
          <a:prstGeom prst="rect">
            <a:avLst/>
          </a:prstGeom>
        </p:spPr>
      </p:pic>
      <p:sp>
        <p:nvSpPr>
          <p:cNvPr id="4" name="TextBox 3">
            <a:extLst>
              <a:ext uri="{FF2B5EF4-FFF2-40B4-BE49-F238E27FC236}">
                <a16:creationId xmlns:a16="http://schemas.microsoft.com/office/drawing/2014/main" id="{3F1EEDDC-5F18-419B-99CC-3BF02481C7F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27:42</a:t>
            </a:r>
            <a:endParaRPr lang="en-ZA" sz="3200" dirty="0">
              <a:solidFill>
                <a:schemeClr val="bg1"/>
              </a:solidFill>
            </a:endParaRPr>
          </a:p>
          <a:p>
            <a:endParaRPr lang="en-IN" dirty="0"/>
          </a:p>
        </p:txBody>
      </p:sp>
    </p:spTree>
    <p:extLst>
      <p:ext uri="{BB962C8B-B14F-4D97-AF65-F5344CB8AC3E}">
        <p14:creationId xmlns:p14="http://schemas.microsoft.com/office/powerpoint/2010/main" val="2601089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43</a:t>
            </a:r>
            <a:r>
              <a:rPr lang="en-US" sz="4400" b="0" i="0" dirty="0">
                <a:solidFill>
                  <a:srgbClr val="121212"/>
                </a:solidFill>
                <a:effectLst/>
                <a:latin typeface="Arial" panose="020B0604020202020204" pitchFamily="34" charset="0"/>
              </a:rPr>
              <a:t>Now therefore, my son, obey my voice. Arise, flee to Laban, my brother, in Haran. </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317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5F769-6320-43C0-9CE0-DF7F871E913C}"/>
              </a:ext>
            </a:extLst>
          </p:cNvPr>
          <p:cNvPicPr>
            <a:picLocks noChangeAspect="1"/>
          </p:cNvPicPr>
          <p:nvPr/>
        </p:nvPicPr>
        <p:blipFill>
          <a:blip r:embed="rId3"/>
          <a:stretch>
            <a:fillRect/>
          </a:stretch>
        </p:blipFill>
        <p:spPr>
          <a:xfrm>
            <a:off x="0" y="-428625"/>
            <a:ext cx="12192000" cy="7286625"/>
          </a:xfrm>
          <a:prstGeom prst="rect">
            <a:avLst/>
          </a:prstGeom>
        </p:spPr>
      </p:pic>
      <p:sp>
        <p:nvSpPr>
          <p:cNvPr id="5" name="TextBox 4">
            <a:extLst>
              <a:ext uri="{FF2B5EF4-FFF2-40B4-BE49-F238E27FC236}">
                <a16:creationId xmlns:a16="http://schemas.microsoft.com/office/drawing/2014/main" id="{51644C3C-71E0-49FB-9577-040A55431E8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27:1</a:t>
            </a:r>
            <a:endParaRPr lang="en-ZA" sz="3200" dirty="0">
              <a:solidFill>
                <a:schemeClr val="bg1"/>
              </a:solidFill>
            </a:endParaRPr>
          </a:p>
          <a:p>
            <a:endParaRPr lang="en-IN" dirty="0"/>
          </a:p>
        </p:txBody>
      </p:sp>
    </p:spTree>
    <p:extLst>
      <p:ext uri="{BB962C8B-B14F-4D97-AF65-F5344CB8AC3E}">
        <p14:creationId xmlns:p14="http://schemas.microsoft.com/office/powerpoint/2010/main" val="3260231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5A08D-AD82-44F8-8815-3E1A00A55B21}"/>
              </a:ext>
            </a:extLst>
          </p:cNvPr>
          <p:cNvPicPr>
            <a:picLocks noChangeAspect="1"/>
          </p:cNvPicPr>
          <p:nvPr/>
        </p:nvPicPr>
        <p:blipFill>
          <a:blip r:embed="rId3"/>
          <a:stretch>
            <a:fillRect/>
          </a:stretch>
        </p:blipFill>
        <p:spPr>
          <a:xfrm>
            <a:off x="0" y="-511215"/>
            <a:ext cx="12192000" cy="7369215"/>
          </a:xfrm>
          <a:prstGeom prst="rect">
            <a:avLst/>
          </a:prstGeom>
        </p:spPr>
      </p:pic>
      <p:sp>
        <p:nvSpPr>
          <p:cNvPr id="4" name="TextBox 3">
            <a:extLst>
              <a:ext uri="{FF2B5EF4-FFF2-40B4-BE49-F238E27FC236}">
                <a16:creationId xmlns:a16="http://schemas.microsoft.com/office/drawing/2014/main" id="{226FFAD3-9A36-47BC-B020-3FAE96617C8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27:43</a:t>
            </a:r>
            <a:endParaRPr lang="en-ZA" sz="3200" dirty="0">
              <a:solidFill>
                <a:schemeClr val="bg1"/>
              </a:solidFill>
            </a:endParaRPr>
          </a:p>
          <a:p>
            <a:endParaRPr lang="en-IN" dirty="0"/>
          </a:p>
        </p:txBody>
      </p:sp>
    </p:spTree>
    <p:extLst>
      <p:ext uri="{BB962C8B-B14F-4D97-AF65-F5344CB8AC3E}">
        <p14:creationId xmlns:p14="http://schemas.microsoft.com/office/powerpoint/2010/main" val="289296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44</a:t>
            </a:r>
            <a:r>
              <a:rPr lang="en-US" sz="4000" b="0" i="0" dirty="0">
                <a:solidFill>
                  <a:srgbClr val="121212"/>
                </a:solidFill>
                <a:effectLst/>
                <a:latin typeface="Arial" panose="020B0604020202020204" pitchFamily="34" charset="0"/>
              </a:rPr>
              <a:t>Stay with him a few days, until your brother’s fury turns away—</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9690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288F1-A112-4DC7-A56F-15F1E07BC084}"/>
              </a:ext>
            </a:extLst>
          </p:cNvPr>
          <p:cNvPicPr>
            <a:picLocks noChangeAspect="1"/>
          </p:cNvPicPr>
          <p:nvPr/>
        </p:nvPicPr>
        <p:blipFill>
          <a:blip r:embed="rId3"/>
          <a:stretch>
            <a:fillRect/>
          </a:stretch>
        </p:blipFill>
        <p:spPr>
          <a:xfrm>
            <a:off x="-577006" y="0"/>
            <a:ext cx="13346012" cy="6858000"/>
          </a:xfrm>
          <a:prstGeom prst="rect">
            <a:avLst/>
          </a:prstGeom>
        </p:spPr>
      </p:pic>
      <p:sp>
        <p:nvSpPr>
          <p:cNvPr id="5" name="TextBox 4">
            <a:extLst>
              <a:ext uri="{FF2B5EF4-FFF2-40B4-BE49-F238E27FC236}">
                <a16:creationId xmlns:a16="http://schemas.microsoft.com/office/drawing/2014/main" id="{D632A2D8-DAFE-4045-9170-FE5E4DEEA07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27:44</a:t>
            </a:r>
            <a:endParaRPr lang="en-ZA" sz="3200" dirty="0">
              <a:solidFill>
                <a:schemeClr val="bg1"/>
              </a:solidFill>
            </a:endParaRPr>
          </a:p>
          <a:p>
            <a:endParaRPr lang="en-IN" dirty="0"/>
          </a:p>
        </p:txBody>
      </p:sp>
    </p:spTree>
    <p:extLst>
      <p:ext uri="{BB962C8B-B14F-4D97-AF65-F5344CB8AC3E}">
        <p14:creationId xmlns:p14="http://schemas.microsoft.com/office/powerpoint/2010/main" val="2556346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0" y="149949"/>
            <a:ext cx="5818909" cy="6558102"/>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Arise, go to </a:t>
            </a:r>
            <a:r>
              <a:rPr lang="en-US" sz="4000" b="0" i="0" dirty="0" err="1">
                <a:solidFill>
                  <a:srgbClr val="121212"/>
                </a:solidFill>
                <a:effectLst/>
                <a:latin typeface="Arial" panose="020B0604020202020204" pitchFamily="34" charset="0"/>
              </a:rPr>
              <a:t>Paddan</a:t>
            </a:r>
            <a:r>
              <a:rPr lang="en-US" sz="4000" b="0" i="0" dirty="0">
                <a:solidFill>
                  <a:srgbClr val="121212"/>
                </a:solidFill>
                <a:effectLst/>
                <a:latin typeface="Arial" panose="020B0604020202020204" pitchFamily="34" charset="0"/>
              </a:rPr>
              <a:t> Aram, to the house of </a:t>
            </a:r>
            <a:r>
              <a:rPr lang="en-US" sz="4000" b="0" i="0" dirty="0" err="1">
                <a:solidFill>
                  <a:srgbClr val="121212"/>
                </a:solidFill>
                <a:effectLst/>
                <a:latin typeface="Arial" panose="020B0604020202020204" pitchFamily="34" charset="0"/>
              </a:rPr>
              <a:t>Bethuel</a:t>
            </a:r>
            <a:r>
              <a:rPr lang="en-US" sz="4000" b="0" i="0" dirty="0">
                <a:solidFill>
                  <a:srgbClr val="121212"/>
                </a:solidFill>
                <a:effectLst/>
                <a:latin typeface="Arial" panose="020B0604020202020204" pitchFamily="34" charset="0"/>
              </a:rPr>
              <a:t> your mother’s father. Take a wife from there from the daughters of Laban, your mother’s brother.</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8047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EF75D-DB7F-483E-8A39-2D71990AC81E}"/>
              </a:ext>
            </a:extLst>
          </p:cNvPr>
          <p:cNvPicPr>
            <a:picLocks noChangeAspect="1"/>
          </p:cNvPicPr>
          <p:nvPr/>
        </p:nvPicPr>
        <p:blipFill>
          <a:blip r:embed="rId3"/>
          <a:stretch>
            <a:fillRect/>
          </a:stretch>
        </p:blipFill>
        <p:spPr>
          <a:xfrm>
            <a:off x="0" y="-522080"/>
            <a:ext cx="12192000" cy="7380080"/>
          </a:xfrm>
          <a:prstGeom prst="rect">
            <a:avLst/>
          </a:prstGeom>
        </p:spPr>
      </p:pic>
      <p:sp>
        <p:nvSpPr>
          <p:cNvPr id="4" name="TextBox 3">
            <a:extLst>
              <a:ext uri="{FF2B5EF4-FFF2-40B4-BE49-F238E27FC236}">
                <a16:creationId xmlns:a16="http://schemas.microsoft.com/office/drawing/2014/main" id="{2A4EED57-AC82-48AA-A308-C06FB147D44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28:2</a:t>
            </a:r>
            <a:endParaRPr lang="en-ZA" sz="3200" dirty="0">
              <a:solidFill>
                <a:schemeClr val="bg1"/>
              </a:solidFill>
            </a:endParaRPr>
          </a:p>
          <a:p>
            <a:endParaRPr lang="en-IN" dirty="0"/>
          </a:p>
        </p:txBody>
      </p:sp>
    </p:spTree>
    <p:extLst>
      <p:ext uri="{BB962C8B-B14F-4D97-AF65-F5344CB8AC3E}">
        <p14:creationId xmlns:p14="http://schemas.microsoft.com/office/powerpoint/2010/main" val="172573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a:t>
            </a:r>
            <a:r>
              <a:rPr lang="en-US" sz="4400" b="0" i="0" dirty="0">
                <a:solidFill>
                  <a:srgbClr val="121212"/>
                </a:solidFill>
                <a:effectLst/>
                <a:latin typeface="Arial" panose="020B0604020202020204" pitchFamily="34" charset="0"/>
              </a:rPr>
              <a:t>He said, “See now, I am old. I don’t know the day of my death.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29462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8ABF9-6E6E-42A8-B4EF-C773D7BBD1BC}"/>
              </a:ext>
            </a:extLst>
          </p:cNvPr>
          <p:cNvPicPr>
            <a:picLocks noChangeAspect="1"/>
          </p:cNvPicPr>
          <p:nvPr/>
        </p:nvPicPr>
        <p:blipFill>
          <a:blip r:embed="rId3"/>
          <a:stretch>
            <a:fillRect/>
          </a:stretch>
        </p:blipFill>
        <p:spPr>
          <a:xfrm>
            <a:off x="0" y="-568036"/>
            <a:ext cx="12192000" cy="7426036"/>
          </a:xfrm>
          <a:prstGeom prst="rect">
            <a:avLst/>
          </a:prstGeom>
        </p:spPr>
      </p:pic>
      <p:sp>
        <p:nvSpPr>
          <p:cNvPr id="4" name="TextBox 3">
            <a:extLst>
              <a:ext uri="{FF2B5EF4-FFF2-40B4-BE49-F238E27FC236}">
                <a16:creationId xmlns:a16="http://schemas.microsoft.com/office/drawing/2014/main" id="{C4CB45EF-2DDD-4075-986A-BE0C0423A12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27:2</a:t>
            </a:r>
            <a:endParaRPr lang="en-ZA" sz="3200" dirty="0">
              <a:solidFill>
                <a:schemeClr val="bg1"/>
              </a:solidFill>
            </a:endParaRPr>
          </a:p>
          <a:p>
            <a:endParaRPr lang="en-IN" dirty="0"/>
          </a:p>
        </p:txBody>
      </p:sp>
    </p:spTree>
    <p:extLst>
      <p:ext uri="{BB962C8B-B14F-4D97-AF65-F5344CB8AC3E}">
        <p14:creationId xmlns:p14="http://schemas.microsoft.com/office/powerpoint/2010/main" val="59790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Now therefore, please take your weapons, your quiver and your bow, and go out to the field, and get me venison.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60806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2957</Words>
  <Application>Microsoft Office PowerPoint</Application>
  <PresentationFormat>Widescreen</PresentationFormat>
  <Paragraphs>210</Paragraphs>
  <Slides>64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Microsoft Himalaya </vt:lpstr>
      <vt:lpstr>Segoe UI</vt:lpstr>
      <vt:lpstr>Times New Roman</vt:lpstr>
      <vt:lpstr>Office Theme</vt:lpstr>
      <vt:lpstr>06-5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11</cp:revision>
  <dcterms:created xsi:type="dcterms:W3CDTF">2021-06-25T08:09:22Z</dcterms:created>
  <dcterms:modified xsi:type="dcterms:W3CDTF">2023-01-23T08:23:53Z</dcterms:modified>
</cp:coreProperties>
</file>