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2" r:id="rId2"/>
    <p:sldId id="271" r:id="rId3"/>
    <p:sldId id="273" r:id="rId4"/>
    <p:sldId id="256" r:id="rId5"/>
    <p:sldId id="274" r:id="rId6"/>
    <p:sldId id="257" r:id="rId7"/>
    <p:sldId id="275" r:id="rId8"/>
    <p:sldId id="258" r:id="rId9"/>
    <p:sldId id="276" r:id="rId10"/>
    <p:sldId id="259" r:id="rId11"/>
    <p:sldId id="277" r:id="rId12"/>
    <p:sldId id="260" r:id="rId13"/>
    <p:sldId id="278" r:id="rId14"/>
    <p:sldId id="261" r:id="rId15"/>
    <p:sldId id="279" r:id="rId16"/>
    <p:sldId id="262" r:id="rId17"/>
    <p:sldId id="280" r:id="rId18"/>
    <p:sldId id="263" r:id="rId19"/>
    <p:sldId id="281" r:id="rId20"/>
    <p:sldId id="270" r:id="rId21"/>
    <p:sldId id="282" r:id="rId22"/>
    <p:sldId id="265" r:id="rId23"/>
    <p:sldId id="283" r:id="rId24"/>
    <p:sldId id="267" r:id="rId25"/>
    <p:sldId id="284" r:id="rId26"/>
    <p:sldId id="268" r:id="rId27"/>
    <p:sldId id="285" r:id="rId28"/>
    <p:sldId id="2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381947-06DC-4420-95D7-E9D9990531E7}" v="3" dt="2023-01-23T08:35:01.8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969" autoAdjust="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7381947-06DC-4420-95D7-E9D9990531E7}"/>
    <pc:docChg chg="custSel modSld">
      <pc:chgData name="Leonie Smith" userId="fed1330f33f5650e" providerId="LiveId" clId="{F7381947-06DC-4420-95D7-E9D9990531E7}" dt="2023-01-23T08:35:01.827" v="24"/>
      <pc:docMkLst>
        <pc:docMk/>
      </pc:docMkLst>
      <pc:sldChg chg="delSp modSp mod modTransition modAnim">
        <pc:chgData name="Leonie Smith" userId="fed1330f33f5650e" providerId="LiveId" clId="{F7381947-06DC-4420-95D7-E9D9990531E7}" dt="2023-01-23T08:35:01.827" v="24"/>
        <pc:sldMkLst>
          <pc:docMk/>
          <pc:sldMk cId="280358775" sldId="256"/>
        </pc:sldMkLst>
        <pc:spChg chg="mod">
          <ac:chgData name="Leonie Smith" userId="fed1330f33f5650e" providerId="LiveId" clId="{F7381947-06DC-4420-95D7-E9D9990531E7}" dt="2023-01-23T08:33:20.103" v="9" actId="1076"/>
          <ac:spMkLst>
            <pc:docMk/>
            <pc:sldMk cId="280358775" sldId="256"/>
            <ac:spMk id="3" creationId="{B049DCE6-8B47-CC9D-78D6-6C9BAA7643CA}"/>
          </ac:spMkLst>
        </pc:spChg>
        <pc:picChg chg="del">
          <ac:chgData name="Leonie Smith" userId="fed1330f33f5650e" providerId="LiveId" clId="{F7381947-06DC-4420-95D7-E9D9990531E7}" dt="2023-01-23T08:35:01.827" v="24"/>
          <ac:picMkLst>
            <pc:docMk/>
            <pc:sldMk cId="280358775" sldId="256"/>
            <ac:picMk id="2" creationId="{AB30D018-2978-4867-9F32-B9F7A944F689}"/>
          </ac:picMkLst>
        </pc:picChg>
        <pc:picChg chg="del">
          <ac:chgData name="Leonie Smith" userId="fed1330f33f5650e" providerId="LiveId" clId="{F7381947-06DC-4420-95D7-E9D9990531E7}" dt="2023-01-23T08:31:52.686" v="7" actId="21"/>
          <ac:picMkLst>
            <pc:docMk/>
            <pc:sldMk cId="280358775" sldId="256"/>
            <ac:picMk id="7" creationId="{6C8A45BF-3915-413A-8651-29F1E4569D5D}"/>
          </ac:picMkLst>
        </pc:picChg>
      </pc:sldChg>
      <pc:sldChg chg="delSp modSp mod modTransition modAnim">
        <pc:chgData name="Leonie Smith" userId="fed1330f33f5650e" providerId="LiveId" clId="{F7381947-06DC-4420-95D7-E9D9990531E7}" dt="2023-01-23T08:35:01.827" v="24"/>
        <pc:sldMkLst>
          <pc:docMk/>
          <pc:sldMk cId="920160197" sldId="257"/>
        </pc:sldMkLst>
        <pc:spChg chg="mod">
          <ac:chgData name="Leonie Smith" userId="fed1330f33f5650e" providerId="LiveId" clId="{F7381947-06DC-4420-95D7-E9D9990531E7}" dt="2023-01-23T08:33:48.603" v="12"/>
          <ac:spMkLst>
            <pc:docMk/>
            <pc:sldMk cId="920160197" sldId="257"/>
            <ac:spMk id="6" creationId="{D7442BA5-B914-4472-AEFE-26BB504E2D21}"/>
          </ac:spMkLst>
        </pc:spChg>
        <pc:picChg chg="del">
          <ac:chgData name="Leonie Smith" userId="fed1330f33f5650e" providerId="LiveId" clId="{F7381947-06DC-4420-95D7-E9D9990531E7}" dt="2023-01-23T08:35:01.827" v="24"/>
          <ac:picMkLst>
            <pc:docMk/>
            <pc:sldMk cId="920160197" sldId="257"/>
            <ac:picMk id="4" creationId="{4CB69D6F-C83D-4435-88D7-38D33A455BB2}"/>
          </ac:picMkLst>
        </pc:picChg>
      </pc:sldChg>
      <pc:sldChg chg="delSp modSp mod modTransition modAnim">
        <pc:chgData name="Leonie Smith" userId="fed1330f33f5650e" providerId="LiveId" clId="{F7381947-06DC-4420-95D7-E9D9990531E7}" dt="2023-01-23T08:35:01.827" v="24"/>
        <pc:sldMkLst>
          <pc:docMk/>
          <pc:sldMk cId="8600284" sldId="258"/>
        </pc:sldMkLst>
        <pc:spChg chg="mod">
          <ac:chgData name="Leonie Smith" userId="fed1330f33f5650e" providerId="LiveId" clId="{F7381947-06DC-4420-95D7-E9D9990531E7}" dt="2023-01-23T08:33:53.934" v="13"/>
          <ac:spMkLst>
            <pc:docMk/>
            <pc:sldMk cId="8600284" sldId="258"/>
            <ac:spMk id="4" creationId="{61636576-78A3-4AF5-8188-7A4B0DB9239C}"/>
          </ac:spMkLst>
        </pc:spChg>
        <pc:picChg chg="del">
          <ac:chgData name="Leonie Smith" userId="fed1330f33f5650e" providerId="LiveId" clId="{F7381947-06DC-4420-95D7-E9D9990531E7}" dt="2023-01-23T08:35:01.827" v="24"/>
          <ac:picMkLst>
            <pc:docMk/>
            <pc:sldMk cId="8600284" sldId="258"/>
            <ac:picMk id="2" creationId="{386DC855-44EE-4A51-B74B-3FE5834FC00E}"/>
          </ac:picMkLst>
        </pc:picChg>
      </pc:sldChg>
      <pc:sldChg chg="delSp modSp mod modTransition modAnim">
        <pc:chgData name="Leonie Smith" userId="fed1330f33f5650e" providerId="LiveId" clId="{F7381947-06DC-4420-95D7-E9D9990531E7}" dt="2023-01-23T08:35:01.827" v="24"/>
        <pc:sldMkLst>
          <pc:docMk/>
          <pc:sldMk cId="788613087" sldId="259"/>
        </pc:sldMkLst>
        <pc:spChg chg="mod">
          <ac:chgData name="Leonie Smith" userId="fed1330f33f5650e" providerId="LiveId" clId="{F7381947-06DC-4420-95D7-E9D9990531E7}" dt="2023-01-23T08:33:59.642" v="14"/>
          <ac:spMkLst>
            <pc:docMk/>
            <pc:sldMk cId="788613087" sldId="259"/>
            <ac:spMk id="4" creationId="{87F45E66-EA93-4F58-9072-9DAE7132708D}"/>
          </ac:spMkLst>
        </pc:spChg>
        <pc:picChg chg="del">
          <ac:chgData name="Leonie Smith" userId="fed1330f33f5650e" providerId="LiveId" clId="{F7381947-06DC-4420-95D7-E9D9990531E7}" dt="2023-01-23T08:35:01.827" v="24"/>
          <ac:picMkLst>
            <pc:docMk/>
            <pc:sldMk cId="788613087" sldId="259"/>
            <ac:picMk id="2" creationId="{4DC51E45-BAFB-47E3-9D23-A507034CE52E}"/>
          </ac:picMkLst>
        </pc:picChg>
      </pc:sldChg>
      <pc:sldChg chg="delSp modSp mod modTransition modAnim">
        <pc:chgData name="Leonie Smith" userId="fed1330f33f5650e" providerId="LiveId" clId="{F7381947-06DC-4420-95D7-E9D9990531E7}" dt="2023-01-23T08:35:01.827" v="24"/>
        <pc:sldMkLst>
          <pc:docMk/>
          <pc:sldMk cId="59988044" sldId="260"/>
        </pc:sldMkLst>
        <pc:spChg chg="mod">
          <ac:chgData name="Leonie Smith" userId="fed1330f33f5650e" providerId="LiveId" clId="{F7381947-06DC-4420-95D7-E9D9990531E7}" dt="2023-01-23T08:34:04.074" v="15"/>
          <ac:spMkLst>
            <pc:docMk/>
            <pc:sldMk cId="59988044" sldId="260"/>
            <ac:spMk id="4" creationId="{D4BBC899-995F-499E-BDE9-DBB69967086B}"/>
          </ac:spMkLst>
        </pc:spChg>
        <pc:picChg chg="del">
          <ac:chgData name="Leonie Smith" userId="fed1330f33f5650e" providerId="LiveId" clId="{F7381947-06DC-4420-95D7-E9D9990531E7}" dt="2023-01-23T08:35:01.827" v="24"/>
          <ac:picMkLst>
            <pc:docMk/>
            <pc:sldMk cId="59988044" sldId="260"/>
            <ac:picMk id="6" creationId="{1F5E8EBD-123B-47E9-82AF-AC1948730EC6}"/>
          </ac:picMkLst>
        </pc:picChg>
      </pc:sldChg>
      <pc:sldChg chg="delSp modSp mod modTransition modAnim">
        <pc:chgData name="Leonie Smith" userId="fed1330f33f5650e" providerId="LiveId" clId="{F7381947-06DC-4420-95D7-E9D9990531E7}" dt="2023-01-23T08:35:01.827" v="24"/>
        <pc:sldMkLst>
          <pc:docMk/>
          <pc:sldMk cId="3553548650" sldId="261"/>
        </pc:sldMkLst>
        <pc:spChg chg="mod">
          <ac:chgData name="Leonie Smith" userId="fed1330f33f5650e" providerId="LiveId" clId="{F7381947-06DC-4420-95D7-E9D9990531E7}" dt="2023-01-23T08:34:15.028" v="16"/>
          <ac:spMkLst>
            <pc:docMk/>
            <pc:sldMk cId="3553548650" sldId="261"/>
            <ac:spMk id="5" creationId="{BE67BC40-F4F9-49E5-8D25-C1A5E1AC975F}"/>
          </ac:spMkLst>
        </pc:spChg>
        <pc:picChg chg="del">
          <ac:chgData name="Leonie Smith" userId="fed1330f33f5650e" providerId="LiveId" clId="{F7381947-06DC-4420-95D7-E9D9990531E7}" dt="2023-01-23T08:35:01.827" v="24"/>
          <ac:picMkLst>
            <pc:docMk/>
            <pc:sldMk cId="3553548650" sldId="261"/>
            <ac:picMk id="4" creationId="{A51C60D5-7141-4207-804F-355CF9558E58}"/>
          </ac:picMkLst>
        </pc:picChg>
      </pc:sldChg>
      <pc:sldChg chg="delSp modSp mod modTransition modAnim">
        <pc:chgData name="Leonie Smith" userId="fed1330f33f5650e" providerId="LiveId" clId="{F7381947-06DC-4420-95D7-E9D9990531E7}" dt="2023-01-23T08:35:01.827" v="24"/>
        <pc:sldMkLst>
          <pc:docMk/>
          <pc:sldMk cId="3821600494" sldId="262"/>
        </pc:sldMkLst>
        <pc:spChg chg="mod">
          <ac:chgData name="Leonie Smith" userId="fed1330f33f5650e" providerId="LiveId" clId="{F7381947-06DC-4420-95D7-E9D9990531E7}" dt="2023-01-23T08:34:19.416" v="17"/>
          <ac:spMkLst>
            <pc:docMk/>
            <pc:sldMk cId="3821600494" sldId="262"/>
            <ac:spMk id="4" creationId="{893349FA-FA5F-4A5B-80D6-8CC83BEA2DC0}"/>
          </ac:spMkLst>
        </pc:spChg>
        <pc:picChg chg="del">
          <ac:chgData name="Leonie Smith" userId="fed1330f33f5650e" providerId="LiveId" clId="{F7381947-06DC-4420-95D7-E9D9990531E7}" dt="2023-01-23T08:35:01.827" v="24"/>
          <ac:picMkLst>
            <pc:docMk/>
            <pc:sldMk cId="3821600494" sldId="262"/>
            <ac:picMk id="2" creationId="{9D34015F-29C4-4BA7-88E6-28EBC06BC7D1}"/>
          </ac:picMkLst>
        </pc:picChg>
      </pc:sldChg>
      <pc:sldChg chg="delSp modSp mod modTransition modAnim">
        <pc:chgData name="Leonie Smith" userId="fed1330f33f5650e" providerId="LiveId" clId="{F7381947-06DC-4420-95D7-E9D9990531E7}" dt="2023-01-23T08:35:01.827" v="24"/>
        <pc:sldMkLst>
          <pc:docMk/>
          <pc:sldMk cId="209812926" sldId="263"/>
        </pc:sldMkLst>
        <pc:spChg chg="mod">
          <ac:chgData name="Leonie Smith" userId="fed1330f33f5650e" providerId="LiveId" clId="{F7381947-06DC-4420-95D7-E9D9990531E7}" dt="2023-01-23T08:34:23.584" v="18"/>
          <ac:spMkLst>
            <pc:docMk/>
            <pc:sldMk cId="209812926" sldId="263"/>
            <ac:spMk id="5" creationId="{815AD631-5218-4A34-BFCB-5501E8147EEB}"/>
          </ac:spMkLst>
        </pc:spChg>
        <pc:picChg chg="del">
          <ac:chgData name="Leonie Smith" userId="fed1330f33f5650e" providerId="LiveId" clId="{F7381947-06DC-4420-95D7-E9D9990531E7}" dt="2023-01-23T08:35:01.827" v="24"/>
          <ac:picMkLst>
            <pc:docMk/>
            <pc:sldMk cId="209812926" sldId="263"/>
            <ac:picMk id="4" creationId="{222B5FD9-49A6-42A4-AC53-51DD5F109081}"/>
          </ac:picMkLst>
        </pc:picChg>
      </pc:sldChg>
      <pc:sldChg chg="delSp modSp mod modTransition modAnim">
        <pc:chgData name="Leonie Smith" userId="fed1330f33f5650e" providerId="LiveId" clId="{F7381947-06DC-4420-95D7-E9D9990531E7}" dt="2023-01-23T08:35:01.827" v="24"/>
        <pc:sldMkLst>
          <pc:docMk/>
          <pc:sldMk cId="616022154" sldId="265"/>
        </pc:sldMkLst>
        <pc:spChg chg="mod">
          <ac:chgData name="Leonie Smith" userId="fed1330f33f5650e" providerId="LiveId" clId="{F7381947-06DC-4420-95D7-E9D9990531E7}" dt="2023-01-23T08:34:32.436" v="20"/>
          <ac:spMkLst>
            <pc:docMk/>
            <pc:sldMk cId="616022154" sldId="265"/>
            <ac:spMk id="4" creationId="{4DF58206-C442-464D-A4B2-C9974D6272A3}"/>
          </ac:spMkLst>
        </pc:spChg>
        <pc:picChg chg="del">
          <ac:chgData name="Leonie Smith" userId="fed1330f33f5650e" providerId="LiveId" clId="{F7381947-06DC-4420-95D7-E9D9990531E7}" dt="2023-01-23T08:35:01.827" v="24"/>
          <ac:picMkLst>
            <pc:docMk/>
            <pc:sldMk cId="616022154" sldId="265"/>
            <ac:picMk id="7" creationId="{C6C70EAE-2CC4-4EED-8F5A-05ED41BD2276}"/>
          </ac:picMkLst>
        </pc:picChg>
      </pc:sldChg>
      <pc:sldChg chg="delSp modSp mod modTransition modAnim">
        <pc:chgData name="Leonie Smith" userId="fed1330f33f5650e" providerId="LiveId" clId="{F7381947-06DC-4420-95D7-E9D9990531E7}" dt="2023-01-23T08:35:01.827" v="24"/>
        <pc:sldMkLst>
          <pc:docMk/>
          <pc:sldMk cId="3259794567" sldId="267"/>
        </pc:sldMkLst>
        <pc:spChg chg="mod">
          <ac:chgData name="Leonie Smith" userId="fed1330f33f5650e" providerId="LiveId" clId="{F7381947-06DC-4420-95D7-E9D9990531E7}" dt="2023-01-23T08:34:36.641" v="21"/>
          <ac:spMkLst>
            <pc:docMk/>
            <pc:sldMk cId="3259794567" sldId="267"/>
            <ac:spMk id="4" creationId="{05DBA2EB-3E54-4605-A76E-B61A9D6233B7}"/>
          </ac:spMkLst>
        </pc:spChg>
        <pc:picChg chg="del">
          <ac:chgData name="Leonie Smith" userId="fed1330f33f5650e" providerId="LiveId" clId="{F7381947-06DC-4420-95D7-E9D9990531E7}" dt="2023-01-23T08:35:01.827" v="24"/>
          <ac:picMkLst>
            <pc:docMk/>
            <pc:sldMk cId="3259794567" sldId="267"/>
            <ac:picMk id="6" creationId="{EC4E17A5-0675-4318-BFA9-4DEB124A9EFF}"/>
          </ac:picMkLst>
        </pc:picChg>
      </pc:sldChg>
      <pc:sldChg chg="delSp modSp mod modTransition modAnim">
        <pc:chgData name="Leonie Smith" userId="fed1330f33f5650e" providerId="LiveId" clId="{F7381947-06DC-4420-95D7-E9D9990531E7}" dt="2023-01-23T08:35:01.827" v="24"/>
        <pc:sldMkLst>
          <pc:docMk/>
          <pc:sldMk cId="2633729492" sldId="268"/>
        </pc:sldMkLst>
        <pc:spChg chg="mod">
          <ac:chgData name="Leonie Smith" userId="fed1330f33f5650e" providerId="LiveId" clId="{F7381947-06DC-4420-95D7-E9D9990531E7}" dt="2023-01-23T08:34:40.417" v="22"/>
          <ac:spMkLst>
            <pc:docMk/>
            <pc:sldMk cId="2633729492" sldId="268"/>
            <ac:spMk id="4" creationId="{A509DD99-2235-47AF-BF88-536697C29189}"/>
          </ac:spMkLst>
        </pc:spChg>
        <pc:picChg chg="del">
          <ac:chgData name="Leonie Smith" userId="fed1330f33f5650e" providerId="LiveId" clId="{F7381947-06DC-4420-95D7-E9D9990531E7}" dt="2023-01-23T08:35:01.827" v="24"/>
          <ac:picMkLst>
            <pc:docMk/>
            <pc:sldMk cId="2633729492" sldId="268"/>
            <ac:picMk id="7" creationId="{40DFCF95-DF03-4932-A345-BF06249A336B}"/>
          </ac:picMkLst>
        </pc:picChg>
      </pc:sldChg>
      <pc:sldChg chg="delSp modSp mod modTransition modAnim">
        <pc:chgData name="Leonie Smith" userId="fed1330f33f5650e" providerId="LiveId" clId="{F7381947-06DC-4420-95D7-E9D9990531E7}" dt="2023-01-23T08:35:01.827" v="24"/>
        <pc:sldMkLst>
          <pc:docMk/>
          <pc:sldMk cId="332412832" sldId="269"/>
        </pc:sldMkLst>
        <pc:spChg chg="mod">
          <ac:chgData name="Leonie Smith" userId="fed1330f33f5650e" providerId="LiveId" clId="{F7381947-06DC-4420-95D7-E9D9990531E7}" dt="2023-01-23T08:34:44.705" v="23"/>
          <ac:spMkLst>
            <pc:docMk/>
            <pc:sldMk cId="332412832" sldId="269"/>
            <ac:spMk id="4" creationId="{BDF69E9C-F255-4D24-990E-428BB8126A0A}"/>
          </ac:spMkLst>
        </pc:spChg>
        <pc:picChg chg="del">
          <ac:chgData name="Leonie Smith" userId="fed1330f33f5650e" providerId="LiveId" clId="{F7381947-06DC-4420-95D7-E9D9990531E7}" dt="2023-01-23T08:35:01.827" v="24"/>
          <ac:picMkLst>
            <pc:docMk/>
            <pc:sldMk cId="332412832" sldId="269"/>
            <ac:picMk id="2" creationId="{BF59655A-C884-47AA-B519-1B24D8B1A087}"/>
          </ac:picMkLst>
        </pc:picChg>
      </pc:sldChg>
      <pc:sldChg chg="delSp modSp mod modTransition modAnim">
        <pc:chgData name="Leonie Smith" userId="fed1330f33f5650e" providerId="LiveId" clId="{F7381947-06DC-4420-95D7-E9D9990531E7}" dt="2023-01-23T08:35:01.827" v="24"/>
        <pc:sldMkLst>
          <pc:docMk/>
          <pc:sldMk cId="235987618" sldId="270"/>
        </pc:sldMkLst>
        <pc:spChg chg="mod">
          <ac:chgData name="Leonie Smith" userId="fed1330f33f5650e" providerId="LiveId" clId="{F7381947-06DC-4420-95D7-E9D9990531E7}" dt="2023-01-23T08:34:28.033" v="19"/>
          <ac:spMkLst>
            <pc:docMk/>
            <pc:sldMk cId="235987618" sldId="270"/>
            <ac:spMk id="6" creationId="{6E4F29F6-1F8D-4A89-857A-BE24211A36CC}"/>
          </ac:spMkLst>
        </pc:spChg>
        <pc:picChg chg="del">
          <ac:chgData name="Leonie Smith" userId="fed1330f33f5650e" providerId="LiveId" clId="{F7381947-06DC-4420-95D7-E9D9990531E7}" dt="2023-01-23T08:35:01.827" v="24"/>
          <ac:picMkLst>
            <pc:docMk/>
            <pc:sldMk cId="235987618" sldId="270"/>
            <ac:picMk id="7" creationId="{1D73400F-80B8-4139-9BD6-EE75FFF0F998}"/>
          </ac:picMkLst>
        </pc:picChg>
      </pc:sldChg>
      <pc:sldChg chg="addSp delSp modSp mod modTransition modAnim">
        <pc:chgData name="Leonie Smith" userId="fed1330f33f5650e" providerId="LiveId" clId="{F7381947-06DC-4420-95D7-E9D9990531E7}" dt="2023-01-23T08:35:01.827" v="24"/>
        <pc:sldMkLst>
          <pc:docMk/>
          <pc:sldMk cId="3945995486" sldId="271"/>
        </pc:sldMkLst>
        <pc:spChg chg="add del mod">
          <ac:chgData name="Leonie Smith" userId="fed1330f33f5650e" providerId="LiveId" clId="{F7381947-06DC-4420-95D7-E9D9990531E7}" dt="2023-01-23T08:33:38.468" v="11"/>
          <ac:spMkLst>
            <pc:docMk/>
            <pc:sldMk cId="3945995486" sldId="271"/>
            <ac:spMk id="4" creationId="{A02F3FE8-014A-41D1-C855-6C0BAA181730}"/>
          </ac:spMkLst>
        </pc:spChg>
        <pc:spChg chg="del">
          <ac:chgData name="Leonie Smith" userId="fed1330f33f5650e" providerId="LiveId" clId="{F7381947-06DC-4420-95D7-E9D9990531E7}" dt="2023-01-23T08:31:12.800" v="0" actId="21"/>
          <ac:spMkLst>
            <pc:docMk/>
            <pc:sldMk cId="3945995486" sldId="271"/>
            <ac:spMk id="7" creationId="{2D0784D5-EE23-4EDC-B486-C42CB4EFB157}"/>
          </ac:spMkLst>
        </pc:spChg>
        <pc:picChg chg="del">
          <ac:chgData name="Leonie Smith" userId="fed1330f33f5650e" providerId="LiveId" clId="{F7381947-06DC-4420-95D7-E9D9990531E7}" dt="2023-01-23T08:35:01.827" v="24"/>
          <ac:picMkLst>
            <pc:docMk/>
            <pc:sldMk cId="3945995486" sldId="271"/>
            <ac:picMk id="5" creationId="{D43DDB1F-0525-418E-A970-5D75604B2078}"/>
          </ac:picMkLst>
        </pc:picChg>
      </pc:sldChg>
      <pc:sldChg chg="modTransition">
        <pc:chgData name="Leonie Smith" userId="fed1330f33f5650e" providerId="LiveId" clId="{F7381947-06DC-4420-95D7-E9D9990531E7}" dt="2023-01-23T08:35:01.827" v="24"/>
        <pc:sldMkLst>
          <pc:docMk/>
          <pc:sldMk cId="1317351587" sldId="272"/>
        </pc:sldMkLst>
      </pc:sldChg>
      <pc:sldChg chg="modTransition">
        <pc:chgData name="Leonie Smith" userId="fed1330f33f5650e" providerId="LiveId" clId="{F7381947-06DC-4420-95D7-E9D9990531E7}" dt="2023-01-23T08:35:01.827" v="24"/>
        <pc:sldMkLst>
          <pc:docMk/>
          <pc:sldMk cId="454763615" sldId="273"/>
        </pc:sldMkLst>
      </pc:sldChg>
      <pc:sldChg chg="modTransition">
        <pc:chgData name="Leonie Smith" userId="fed1330f33f5650e" providerId="LiveId" clId="{F7381947-06DC-4420-95D7-E9D9990531E7}" dt="2023-01-23T08:35:01.827" v="24"/>
        <pc:sldMkLst>
          <pc:docMk/>
          <pc:sldMk cId="195455776" sldId="274"/>
        </pc:sldMkLst>
      </pc:sldChg>
      <pc:sldChg chg="modTransition">
        <pc:chgData name="Leonie Smith" userId="fed1330f33f5650e" providerId="LiveId" clId="{F7381947-06DC-4420-95D7-E9D9990531E7}" dt="2023-01-23T08:35:01.827" v="24"/>
        <pc:sldMkLst>
          <pc:docMk/>
          <pc:sldMk cId="3838801108" sldId="275"/>
        </pc:sldMkLst>
      </pc:sldChg>
      <pc:sldChg chg="modTransition">
        <pc:chgData name="Leonie Smith" userId="fed1330f33f5650e" providerId="LiveId" clId="{F7381947-06DC-4420-95D7-E9D9990531E7}" dt="2023-01-23T08:35:01.827" v="24"/>
        <pc:sldMkLst>
          <pc:docMk/>
          <pc:sldMk cId="2328581442" sldId="276"/>
        </pc:sldMkLst>
      </pc:sldChg>
      <pc:sldChg chg="modTransition">
        <pc:chgData name="Leonie Smith" userId="fed1330f33f5650e" providerId="LiveId" clId="{F7381947-06DC-4420-95D7-E9D9990531E7}" dt="2023-01-23T08:35:01.827" v="24"/>
        <pc:sldMkLst>
          <pc:docMk/>
          <pc:sldMk cId="1330886077" sldId="277"/>
        </pc:sldMkLst>
      </pc:sldChg>
      <pc:sldChg chg="modTransition">
        <pc:chgData name="Leonie Smith" userId="fed1330f33f5650e" providerId="LiveId" clId="{F7381947-06DC-4420-95D7-E9D9990531E7}" dt="2023-01-23T08:35:01.827" v="24"/>
        <pc:sldMkLst>
          <pc:docMk/>
          <pc:sldMk cId="3217915773" sldId="278"/>
        </pc:sldMkLst>
      </pc:sldChg>
      <pc:sldChg chg="modTransition">
        <pc:chgData name="Leonie Smith" userId="fed1330f33f5650e" providerId="LiveId" clId="{F7381947-06DC-4420-95D7-E9D9990531E7}" dt="2023-01-23T08:35:01.827" v="24"/>
        <pc:sldMkLst>
          <pc:docMk/>
          <pc:sldMk cId="1433135943" sldId="279"/>
        </pc:sldMkLst>
      </pc:sldChg>
      <pc:sldChg chg="modTransition">
        <pc:chgData name="Leonie Smith" userId="fed1330f33f5650e" providerId="LiveId" clId="{F7381947-06DC-4420-95D7-E9D9990531E7}" dt="2023-01-23T08:35:01.827" v="24"/>
        <pc:sldMkLst>
          <pc:docMk/>
          <pc:sldMk cId="3383856410" sldId="280"/>
        </pc:sldMkLst>
      </pc:sldChg>
      <pc:sldChg chg="modTransition">
        <pc:chgData name="Leonie Smith" userId="fed1330f33f5650e" providerId="LiveId" clId="{F7381947-06DC-4420-95D7-E9D9990531E7}" dt="2023-01-23T08:35:01.827" v="24"/>
        <pc:sldMkLst>
          <pc:docMk/>
          <pc:sldMk cId="1734504438" sldId="281"/>
        </pc:sldMkLst>
      </pc:sldChg>
      <pc:sldChg chg="modTransition">
        <pc:chgData name="Leonie Smith" userId="fed1330f33f5650e" providerId="LiveId" clId="{F7381947-06DC-4420-95D7-E9D9990531E7}" dt="2023-01-23T08:35:01.827" v="24"/>
        <pc:sldMkLst>
          <pc:docMk/>
          <pc:sldMk cId="23248240" sldId="282"/>
        </pc:sldMkLst>
      </pc:sldChg>
      <pc:sldChg chg="modTransition">
        <pc:chgData name="Leonie Smith" userId="fed1330f33f5650e" providerId="LiveId" clId="{F7381947-06DC-4420-95D7-E9D9990531E7}" dt="2023-01-23T08:35:01.827" v="24"/>
        <pc:sldMkLst>
          <pc:docMk/>
          <pc:sldMk cId="868377500" sldId="283"/>
        </pc:sldMkLst>
      </pc:sldChg>
      <pc:sldChg chg="modTransition">
        <pc:chgData name="Leonie Smith" userId="fed1330f33f5650e" providerId="LiveId" clId="{F7381947-06DC-4420-95D7-E9D9990531E7}" dt="2023-01-23T08:35:01.827" v="24"/>
        <pc:sldMkLst>
          <pc:docMk/>
          <pc:sldMk cId="3755181155" sldId="284"/>
        </pc:sldMkLst>
      </pc:sldChg>
      <pc:sldChg chg="modTransition">
        <pc:chgData name="Leonie Smith" userId="fed1330f33f5650e" providerId="LiveId" clId="{F7381947-06DC-4420-95D7-E9D9990531E7}" dt="2023-01-23T08:35:01.827" v="24"/>
        <pc:sldMkLst>
          <pc:docMk/>
          <pc:sldMk cId="2506364876"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CE988-ECCA-4AA9-B7D8-A993CCC16CC4}" type="datetimeFigureOut">
              <a:rPr lang="en-ZA" smtClean="0"/>
              <a:t>2023/01/23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A4EA27-0A26-4A1D-8EA5-DFE8558DEC44}" type="slidenum">
              <a:rPr lang="en-ZA" smtClean="0"/>
              <a:t>‹#›</a:t>
            </a:fld>
            <a:endParaRPr lang="en-ZA"/>
          </a:p>
        </p:txBody>
      </p:sp>
    </p:spTree>
    <p:extLst>
      <p:ext uri="{BB962C8B-B14F-4D97-AF65-F5344CB8AC3E}">
        <p14:creationId xmlns:p14="http://schemas.microsoft.com/office/powerpoint/2010/main" val="3288408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Microsoft Himalaya" panose="01010100010101010101" pitchFamily="2" charset="0"/>
              </a:rPr>
              <a:t>Final check</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Microsoft Himalaya" panose="01010100010101010101" pitchFamily="2" charset="0"/>
              </a:rPr>
              <a:t>Jacob sees vision and receives blessing – Gen 28:10-22 (</a:t>
            </a:r>
            <a:r>
              <a:rPr lang="en-ZA" sz="1800" dirty="0" err="1">
                <a:effectLst/>
                <a:latin typeface="Calibri" panose="020F0502020204030204" pitchFamily="34" charset="0"/>
                <a:ea typeface="Calibri" panose="020F0502020204030204" pitchFamily="34" charset="0"/>
                <a:cs typeface="Microsoft Himalaya" panose="01010100010101010101" pitchFamily="2" charset="0"/>
              </a:rPr>
              <a:t>Center</a:t>
            </a:r>
            <a:r>
              <a:rPr lang="en-ZA" sz="1800" dirty="0">
                <a:effectLst/>
                <a:latin typeface="Calibri" panose="020F0502020204030204" pitchFamily="34" charset="0"/>
                <a:ea typeface="Calibri" panose="020F0502020204030204" pitchFamily="34" charset="0"/>
                <a:cs typeface="Microsoft Himalaya" panose="01010100010101010101" pitchFamily="2" charset="0"/>
              </a:rPr>
              <a:t>)</a:t>
            </a:r>
            <a:r>
              <a:rPr lang="bo-CN" sz="1800" b="1"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བྷེ་ཐེལ་ནང་ཡ་ཀོབ་ཀྱིས་རྨི་ལམ་ཞིག་མཐོང་བ།</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4</a:t>
            </a:fld>
            <a:endParaRPr lang="en-ZA"/>
          </a:p>
        </p:txBody>
      </p:sp>
    </p:spTree>
    <p:extLst>
      <p:ext uri="{BB962C8B-B14F-4D97-AF65-F5344CB8AC3E}">
        <p14:creationId xmlns:p14="http://schemas.microsoft.com/office/powerpoint/2010/main" val="3593322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18 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Early the next morning Jacob took the stone he had placed under his head. He set it up as a sacred stone. And he poured olive oil on top of it.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18</a:t>
            </a:r>
            <a:r>
              <a:rPr lang="bo-CN" sz="1200" dirty="0">
                <a:solidFill>
                  <a:srgbClr val="444444"/>
                </a:solidFill>
                <a:effectLst/>
                <a:latin typeface="Arial" panose="020B0604020202020204" pitchFamily="34" charset="0"/>
                <a:ea typeface="Calibri" panose="020F0502020204030204" pitchFamily="34" charset="0"/>
                <a:cs typeface="+mn-cs"/>
              </a:rPr>
              <a:t>ཡ་ཀོབ་སང་ཞོགས་སྔ་དྲོ་ལངས་ནས་རང་གི་མགོའི་འོག་ཏུ་བཞག་པའི་རྡོ་དེ་རྟགས་སུ་བླངས་ནས་དེའི་སྒང་སྐྱུ་རུའི་སྣུམ་བླུགས་ནས་དཀོན་མཆོག་ལ་བསྔོ་འབུལ་བྱས་སོ།</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22</a:t>
            </a:fld>
            <a:endParaRPr lang="en-ZA"/>
          </a:p>
        </p:txBody>
      </p:sp>
    </p:spTree>
    <p:extLst>
      <p:ext uri="{BB962C8B-B14F-4D97-AF65-F5344CB8AC3E}">
        <p14:creationId xmlns:p14="http://schemas.microsoft.com/office/powerpoint/2010/main" val="4128865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Jacob made a promise. He said, “May God be with me. May he watch over me on this journey I’m taking. May he give me food to eat and clothes to wear.</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20</a:t>
            </a:r>
            <a:r>
              <a:rPr lang="bo-CN" sz="1200" dirty="0">
                <a:solidFill>
                  <a:srgbClr val="444444"/>
                </a:solidFill>
                <a:effectLst/>
                <a:latin typeface="Arial" panose="020B0604020202020204" pitchFamily="34" charset="0"/>
                <a:ea typeface="Calibri" panose="020F0502020204030204" pitchFamily="34" charset="0"/>
                <a:cs typeface="+mn-cs"/>
              </a:rPr>
              <a:t>དེ་ནས་ཡ་ཀོབ་ཀྱིས་མནའ་ཞིག་སྐྱེལ་ཏེ་གཙོ་བོ་དཀོན་མཆོག་ལ་གལ་སྲིད་ཁྱེད་ང་དང་མཉམ་དུ་བཞུགས་ཏེ་ང་འགྲུལ་བསྐྱོད་སྐབས་ང་ལ་སྲུང་སྐྱོབ་གནང་ཞིང་གོས་དང་བཟའ་བཅའ་སོགས་གནང་ན།</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24</a:t>
            </a:fld>
            <a:endParaRPr lang="en-ZA"/>
          </a:p>
        </p:txBody>
      </p:sp>
    </p:spTree>
    <p:extLst>
      <p:ext uri="{BB962C8B-B14F-4D97-AF65-F5344CB8AC3E}">
        <p14:creationId xmlns:p14="http://schemas.microsoft.com/office/powerpoint/2010/main" val="3107554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21 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May he do as he has promised so that I can return safely to my father’s home. Then you,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will be my God.</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21</a:t>
            </a:r>
            <a:r>
              <a:rPr lang="bo-CN" sz="1200" dirty="0">
                <a:solidFill>
                  <a:srgbClr val="444444"/>
                </a:solidFill>
                <a:effectLst/>
                <a:latin typeface="Arial" panose="020B0604020202020204" pitchFamily="34" charset="0"/>
                <a:ea typeface="Calibri" panose="020F0502020204030204" pitchFamily="34" charset="0"/>
                <a:cs typeface="+mn-cs"/>
              </a:rPr>
              <a:t>ངའི་ཡབ་ཀྱི་ཁང་པར་ཁམས་བདེ་ཐོག་ཕྱིར་ལོག་བཅུག་པར་གནང་ན། ཁྱེད་ངའི་དཀོན་མཆོག་ཡིན་པ་དེ་བདེན་པར་ངོས་ལེན་པར་བྱའོ།</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26</a:t>
            </a:fld>
            <a:endParaRPr lang="en-ZA"/>
          </a:p>
        </p:txBody>
      </p:sp>
    </p:spTree>
    <p:extLst>
      <p:ext uri="{BB962C8B-B14F-4D97-AF65-F5344CB8AC3E}">
        <p14:creationId xmlns:p14="http://schemas.microsoft.com/office/powerpoint/2010/main" val="3753174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This stone I’ve set up as a sacred stone will be God’s house. And I’ll give you a tenth of everything you give me.”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22</a:t>
            </a:r>
            <a:r>
              <a:rPr lang="bo-CN" sz="1200" dirty="0">
                <a:solidFill>
                  <a:srgbClr val="444444"/>
                </a:solidFill>
                <a:effectLst/>
                <a:latin typeface="Arial" panose="020B0604020202020204" pitchFamily="34" charset="0"/>
                <a:ea typeface="Calibri" panose="020F0502020204030204" pitchFamily="34" charset="0"/>
                <a:cs typeface="+mn-cs"/>
              </a:rPr>
              <a:t>རྡོ་འདི་བླངས་པའི་ས་གནས་འདི་ནི་དཀོན་མཆོག་གི་ཁྱིམ་དུ་འགྱུར་བ་དང་། ཁྱེད་ཀྱི་ང་ལ་གནང་བའི་ནོར་ཐམས་ཅད་ཀྱི་བཅུ་ཁག་ཁྱེད་ལ་འབུལ་བར་བྱའོ་ཞེས་ཞུས་སོ༎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28</a:t>
            </a:fld>
            <a:endParaRPr lang="en-ZA"/>
          </a:p>
        </p:txBody>
      </p:sp>
    </p:spTree>
    <p:extLst>
      <p:ext uri="{BB962C8B-B14F-4D97-AF65-F5344CB8AC3E}">
        <p14:creationId xmlns:p14="http://schemas.microsoft.com/office/powerpoint/2010/main" val="100310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Jacob left Beersheba and started out for Harran.</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10</a:t>
            </a:r>
            <a:r>
              <a:rPr lang="bo-CN" sz="1200" dirty="0">
                <a:solidFill>
                  <a:srgbClr val="444444"/>
                </a:solidFill>
                <a:effectLst/>
                <a:latin typeface="Arial" panose="020B0604020202020204" pitchFamily="34" charset="0"/>
                <a:ea typeface="Calibri" panose="020F0502020204030204" pitchFamily="34" charset="0"/>
                <a:cs typeface="+mn-cs"/>
              </a:rPr>
              <a:t>ཡ་ཀོབ་བྷིར་ཤེ་བྷ་སྤངས་ཏེ་ཧ་རན་གྱི་ཕྱོགས་སུ་སོང་ངོ་།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6</a:t>
            </a:fld>
            <a:endParaRPr lang="en-ZA"/>
          </a:p>
        </p:txBody>
      </p:sp>
    </p:spTree>
    <p:extLst>
      <p:ext uri="{BB962C8B-B14F-4D97-AF65-F5344CB8AC3E}">
        <p14:creationId xmlns:p14="http://schemas.microsoft.com/office/powerpoint/2010/main" val="404408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11 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He reached a certain place and stopped for the night. The sun had already set. He took one of the stones there and placed it under his head. Then he lay down to sleep.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11</a:t>
            </a:r>
            <a:r>
              <a:rPr lang="bo-CN" sz="1200" dirty="0">
                <a:solidFill>
                  <a:srgbClr val="444444"/>
                </a:solidFill>
                <a:effectLst/>
                <a:latin typeface="Arial" panose="020B0604020202020204" pitchFamily="34" charset="0"/>
                <a:ea typeface="Calibri" panose="020F0502020204030204" pitchFamily="34" charset="0"/>
                <a:cs typeface="+mn-cs"/>
              </a:rPr>
              <a:t>ཉི་མ་ནུབ་སྐབས་ཁོ་ས་གནས་དམ་པ་ཞིག་ཏུ་བསླེབས་ཏེ། དེར་གུར་ཕུབ་ནས་རྡོ་གཅིག་གི་སྒང་ལ་མགོ་བཞག་སྟེ་གཉིད་ཉལ་ལོ།</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8</a:t>
            </a:fld>
            <a:endParaRPr lang="en-ZA"/>
          </a:p>
        </p:txBody>
      </p:sp>
    </p:spTree>
    <p:extLst>
      <p:ext uri="{BB962C8B-B14F-4D97-AF65-F5344CB8AC3E}">
        <p14:creationId xmlns:p14="http://schemas.microsoft.com/office/powerpoint/2010/main" val="2482714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In a dream he saw a stairway standing on the earth. Its top reached to heaven. The angels of God were going up and coming down on it.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12</a:t>
            </a:r>
            <a:r>
              <a:rPr lang="bo-CN" sz="1200" dirty="0">
                <a:solidFill>
                  <a:srgbClr val="444444"/>
                </a:solidFill>
                <a:effectLst/>
                <a:latin typeface="Arial" panose="020B0604020202020204" pitchFamily="34" charset="0"/>
                <a:ea typeface="Calibri" panose="020F0502020204030204" pitchFamily="34" charset="0"/>
                <a:cs typeface="+mn-cs"/>
              </a:rPr>
              <a:t>དེ་ནས་ཁོས་རྨི་ལམ་ཞིག་ནང་ས་གཞི་ནས་མཐོ་རིས་བར་ཐུག་པའི་སྐས་འཛེག་ཞིག་གི་སྒང་ཕོ་ཉ་རྣམས་ཡར་མར་འགྲོ་བ་མཐོང་ངོ་།</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10</a:t>
            </a:fld>
            <a:endParaRPr lang="en-ZA"/>
          </a:p>
        </p:txBody>
      </p:sp>
    </p:spTree>
    <p:extLst>
      <p:ext uri="{BB962C8B-B14F-4D97-AF65-F5344CB8AC3E}">
        <p14:creationId xmlns:p14="http://schemas.microsoft.com/office/powerpoint/2010/main" val="2751909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13 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stood beside the stairway. He said, “I am 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I am the God of your grandfather Abraham and the God of Isaac. I will give you and your children after you the land you are lying on.</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13</a:t>
            </a:r>
            <a:r>
              <a:rPr lang="bo-CN" sz="1200" dirty="0">
                <a:solidFill>
                  <a:srgbClr val="444444"/>
                </a:solidFill>
                <a:effectLst/>
                <a:latin typeface="Arial" panose="020B0604020202020204" pitchFamily="34" charset="0"/>
                <a:ea typeface="Calibri" panose="020F0502020204030204" pitchFamily="34" charset="0"/>
                <a:cs typeface="+mn-cs"/>
              </a:rPr>
              <a:t>གཙོ་བོ་དཀོན་མཆོག་ཁོའི་འགྲམ་དུ་བཞེངས་ཡོད་པ་དང་། ཁོང་གིས་ཨབ་ར་ཧམ་དང་ཨི་སཱག་གི་དཀོན་མཆོག་གཙོ་བོ་དཀོན་མཆོག་ང་ཡིན། ཁྱོད་གཉིད་ལོག་ཡོད་པའི་ས་གཞི་འདི་ངས་ཁྱོད་དང་ཁྱོད་ཀྱི་རིགས་བརྒྱུད་རྣམས་ལ་སྤྲད་པར་བྱའོ།</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12</a:t>
            </a:fld>
            <a:endParaRPr lang="en-ZA"/>
          </a:p>
        </p:txBody>
      </p:sp>
    </p:spTree>
    <p:extLst>
      <p:ext uri="{BB962C8B-B14F-4D97-AF65-F5344CB8AC3E}">
        <p14:creationId xmlns:p14="http://schemas.microsoft.com/office/powerpoint/2010/main" val="4151327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14 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They will be like the dust of the earth that can’t be counted. They will spread out to the west and to the east. They will spread out to the north and to the south. All nations on earth will be blessed because of you and your children after you.</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14</a:t>
            </a:r>
            <a:r>
              <a:rPr lang="bo-CN" sz="1200" dirty="0">
                <a:solidFill>
                  <a:srgbClr val="444444"/>
                </a:solidFill>
                <a:effectLst/>
                <a:latin typeface="Arial" panose="020B0604020202020204" pitchFamily="34" charset="0"/>
                <a:ea typeface="Calibri" panose="020F0502020204030204" pitchFamily="34" charset="0"/>
                <a:cs typeface="+mn-cs"/>
              </a:rPr>
              <a:t>སའི་ཐལ་བ་ལྟར་ཁྱོད་ཀྱི་བུ་བརྒྱུད་ཕྱོགས་བཞིར་སྤེལ་ཏེ། ཁྱོད་དང་དེ་ཚོའི་སྒོ་ནས་ངས་མི་རིགས་ཐམས་ཅད་ལ་བྱིན་གྱིས་རླབས་པར་འགྱུར།</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14</a:t>
            </a:fld>
            <a:endParaRPr lang="en-ZA"/>
          </a:p>
        </p:txBody>
      </p:sp>
    </p:spTree>
    <p:extLst>
      <p:ext uri="{BB962C8B-B14F-4D97-AF65-F5344CB8AC3E}">
        <p14:creationId xmlns:p14="http://schemas.microsoft.com/office/powerpoint/2010/main" val="2745920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I am with you. I will watch over you everywhere you go. And I will bring you back to this land. I will not leave you until I have done what I have promised you.”</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15</a:t>
            </a:r>
            <a:r>
              <a:rPr lang="bo-CN" sz="1200" dirty="0">
                <a:solidFill>
                  <a:srgbClr val="444444"/>
                </a:solidFill>
                <a:effectLst/>
                <a:latin typeface="Arial" panose="020B0604020202020204" pitchFamily="34" charset="0"/>
                <a:ea typeface="Calibri" panose="020F0502020204030204" pitchFamily="34" charset="0"/>
                <a:cs typeface="+mn-cs"/>
              </a:rPr>
              <a:t>ང་ཁྱོད་དང་མཉམ་དུ་གནས་ཏེ་ཁྱོད་གང་དུ་སོང་ཡང་ངས་ཁྱོད་ལ་སྐྱབས་ནས་ཡུལ་འདིར་ཕྱིར་ལོག་འཁྲིད་ཡོང་རྒྱུ་ཡིན་པ་དེ་དྲན་ཞིག ངས་དམ་བཅའ་བྱེད་པ་ཚང་མ་མ་སྒྲུབ་བར་དུ་ངས་ཁྱོད་ལ་སྤངས་བར་མི་འགྱུར་ཞེས་གསུངས་སོ།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16</a:t>
            </a:fld>
            <a:endParaRPr lang="en-ZA"/>
          </a:p>
        </p:txBody>
      </p:sp>
    </p:spTree>
    <p:extLst>
      <p:ext uri="{BB962C8B-B14F-4D97-AF65-F5344CB8AC3E}">
        <p14:creationId xmlns:p14="http://schemas.microsoft.com/office/powerpoint/2010/main" val="3514151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Jacob woke up from his sleep. Then he thought, “The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is surely in this place. And I didn’t even know it.”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16</a:t>
            </a:r>
            <a:r>
              <a:rPr lang="bo-CN" sz="1200" dirty="0">
                <a:solidFill>
                  <a:srgbClr val="444444"/>
                </a:solidFill>
                <a:effectLst/>
                <a:latin typeface="Arial" panose="020B0604020202020204" pitchFamily="34" charset="0"/>
                <a:ea typeface="Calibri" panose="020F0502020204030204" pitchFamily="34" charset="0"/>
                <a:cs typeface="+mn-cs"/>
              </a:rPr>
              <a:t>དེ་ནས་ཡ་ཀོབ་གཉིད་སད་ནས། གཙོ་བོ་དཀོན་མཆོག་ས་གནས་འདིར་བཞུགས་ཡོད་པ་དེ་ངས་མ་ཤེས་སོ་ཞེས་སྨྲས་པ་དང་།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18</a:t>
            </a:fld>
            <a:endParaRPr lang="en-ZA"/>
          </a:p>
        </p:txBody>
      </p:sp>
    </p:spTree>
    <p:extLst>
      <p:ext uri="{BB962C8B-B14F-4D97-AF65-F5344CB8AC3E}">
        <p14:creationId xmlns:p14="http://schemas.microsoft.com/office/powerpoint/2010/main" val="1613528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a:t>
            </a:r>
          </a:p>
        </p:txBody>
      </p:sp>
      <p:sp>
        <p:nvSpPr>
          <p:cNvPr id="4" name="Slide Number Placeholder 3"/>
          <p:cNvSpPr>
            <a:spLocks noGrp="1"/>
          </p:cNvSpPr>
          <p:nvPr>
            <p:ph type="sldNum" sz="quarter" idx="5"/>
          </p:nvPr>
        </p:nvSpPr>
        <p:spPr/>
        <p:txBody>
          <a:bodyPr/>
          <a:lstStyle/>
          <a:p>
            <a:fld id="{0CA4EA27-0A26-4A1D-8EA5-DFE8558DEC44}" type="slidenum">
              <a:rPr lang="en-ZA" smtClean="0"/>
              <a:t>20</a:t>
            </a:fld>
            <a:endParaRPr lang="en-ZA"/>
          </a:p>
        </p:txBody>
      </p:sp>
    </p:spTree>
    <p:extLst>
      <p:ext uri="{BB962C8B-B14F-4D97-AF65-F5344CB8AC3E}">
        <p14:creationId xmlns:p14="http://schemas.microsoft.com/office/powerpoint/2010/main" val="3369239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A4D64-13D6-4ECB-8C84-328E6EDA32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92129995-DADF-4223-83B9-B6D4EF89C2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A73AA1C-4948-43B2-9878-D4A6E1E7AF58}"/>
              </a:ext>
            </a:extLst>
          </p:cNvPr>
          <p:cNvSpPr>
            <a:spLocks noGrp="1"/>
          </p:cNvSpPr>
          <p:nvPr>
            <p:ph type="dt" sz="half" idx="10"/>
          </p:nvPr>
        </p:nvSpPr>
        <p:spPr/>
        <p:txBody>
          <a:bodyPr/>
          <a:lstStyle/>
          <a:p>
            <a:fld id="{90482D0E-8DA6-4CA1-AE6E-CF377879D96E}" type="datetimeFigureOut">
              <a:rPr lang="en-ZA" smtClean="0"/>
              <a:t>2023/01/23</a:t>
            </a:fld>
            <a:endParaRPr lang="en-ZA"/>
          </a:p>
        </p:txBody>
      </p:sp>
      <p:sp>
        <p:nvSpPr>
          <p:cNvPr id="5" name="Footer Placeholder 4">
            <a:extLst>
              <a:ext uri="{FF2B5EF4-FFF2-40B4-BE49-F238E27FC236}">
                <a16:creationId xmlns:a16="http://schemas.microsoft.com/office/drawing/2014/main" id="{59B95AD7-DC77-472E-931F-81A9282B7F2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0E00989-3454-4598-BFE4-3C5D45262861}"/>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2293553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C284-1377-4B2D-8A3B-0C1A46E24E9D}"/>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EDE4358-9DA0-4AFD-8367-CB05235828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6A99CE2-218C-4D0C-9E82-8BD2AAC50717}"/>
              </a:ext>
            </a:extLst>
          </p:cNvPr>
          <p:cNvSpPr>
            <a:spLocks noGrp="1"/>
          </p:cNvSpPr>
          <p:nvPr>
            <p:ph type="dt" sz="half" idx="10"/>
          </p:nvPr>
        </p:nvSpPr>
        <p:spPr/>
        <p:txBody>
          <a:bodyPr/>
          <a:lstStyle/>
          <a:p>
            <a:fld id="{90482D0E-8DA6-4CA1-AE6E-CF377879D96E}" type="datetimeFigureOut">
              <a:rPr lang="en-ZA" smtClean="0"/>
              <a:t>2023/01/23</a:t>
            </a:fld>
            <a:endParaRPr lang="en-ZA"/>
          </a:p>
        </p:txBody>
      </p:sp>
      <p:sp>
        <p:nvSpPr>
          <p:cNvPr id="5" name="Footer Placeholder 4">
            <a:extLst>
              <a:ext uri="{FF2B5EF4-FFF2-40B4-BE49-F238E27FC236}">
                <a16:creationId xmlns:a16="http://schemas.microsoft.com/office/drawing/2014/main" id="{3E84F357-91A3-48FA-9E3F-57BAECA9C60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503433F-A3FE-4CDA-B73A-7818CE08236D}"/>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1746841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96D2A4-FFBC-4474-B950-8259F4F7D5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F388B36-9094-4718-9E58-1D5D67E5FE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1E14247-5163-48CF-9B5E-F0632DEFF772}"/>
              </a:ext>
            </a:extLst>
          </p:cNvPr>
          <p:cNvSpPr>
            <a:spLocks noGrp="1"/>
          </p:cNvSpPr>
          <p:nvPr>
            <p:ph type="dt" sz="half" idx="10"/>
          </p:nvPr>
        </p:nvSpPr>
        <p:spPr/>
        <p:txBody>
          <a:bodyPr/>
          <a:lstStyle/>
          <a:p>
            <a:fld id="{90482D0E-8DA6-4CA1-AE6E-CF377879D96E}" type="datetimeFigureOut">
              <a:rPr lang="en-ZA" smtClean="0"/>
              <a:t>2023/01/23</a:t>
            </a:fld>
            <a:endParaRPr lang="en-ZA"/>
          </a:p>
        </p:txBody>
      </p:sp>
      <p:sp>
        <p:nvSpPr>
          <p:cNvPr id="5" name="Footer Placeholder 4">
            <a:extLst>
              <a:ext uri="{FF2B5EF4-FFF2-40B4-BE49-F238E27FC236}">
                <a16:creationId xmlns:a16="http://schemas.microsoft.com/office/drawing/2014/main" id="{2FC08CFF-CDB8-4A68-A9FD-5F9EFB2B345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3FD1997-D709-4A10-B8E7-58C16C1AE4FA}"/>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921999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4FAC-F75C-4F9C-BF52-B7018DA5728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FA6A815-0DC2-4C56-92E5-7E74965073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D104BDD-4014-4943-848F-F25F440B0010}"/>
              </a:ext>
            </a:extLst>
          </p:cNvPr>
          <p:cNvSpPr>
            <a:spLocks noGrp="1"/>
          </p:cNvSpPr>
          <p:nvPr>
            <p:ph type="dt" sz="half" idx="10"/>
          </p:nvPr>
        </p:nvSpPr>
        <p:spPr/>
        <p:txBody>
          <a:bodyPr/>
          <a:lstStyle/>
          <a:p>
            <a:fld id="{90482D0E-8DA6-4CA1-AE6E-CF377879D96E}" type="datetimeFigureOut">
              <a:rPr lang="en-ZA" smtClean="0"/>
              <a:t>2023/01/23</a:t>
            </a:fld>
            <a:endParaRPr lang="en-ZA"/>
          </a:p>
        </p:txBody>
      </p:sp>
      <p:sp>
        <p:nvSpPr>
          <p:cNvPr id="5" name="Footer Placeholder 4">
            <a:extLst>
              <a:ext uri="{FF2B5EF4-FFF2-40B4-BE49-F238E27FC236}">
                <a16:creationId xmlns:a16="http://schemas.microsoft.com/office/drawing/2014/main" id="{3AA324D8-0C03-44ED-A5CC-EA42B920F8B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93F1BE9-ED4C-4CD3-A9D7-83F28224DF86}"/>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964828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6782-E239-4D53-BE45-7B3A52D34D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11BBB62-5486-4307-ADC7-79B2913F1E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35551D-485D-43CE-9A42-627EBDE3AD56}"/>
              </a:ext>
            </a:extLst>
          </p:cNvPr>
          <p:cNvSpPr>
            <a:spLocks noGrp="1"/>
          </p:cNvSpPr>
          <p:nvPr>
            <p:ph type="dt" sz="half" idx="10"/>
          </p:nvPr>
        </p:nvSpPr>
        <p:spPr/>
        <p:txBody>
          <a:bodyPr/>
          <a:lstStyle/>
          <a:p>
            <a:fld id="{90482D0E-8DA6-4CA1-AE6E-CF377879D96E}" type="datetimeFigureOut">
              <a:rPr lang="en-ZA" smtClean="0"/>
              <a:t>2023/01/23</a:t>
            </a:fld>
            <a:endParaRPr lang="en-ZA"/>
          </a:p>
        </p:txBody>
      </p:sp>
      <p:sp>
        <p:nvSpPr>
          <p:cNvPr id="5" name="Footer Placeholder 4">
            <a:extLst>
              <a:ext uri="{FF2B5EF4-FFF2-40B4-BE49-F238E27FC236}">
                <a16:creationId xmlns:a16="http://schemas.microsoft.com/office/drawing/2014/main" id="{6EAACB2B-AC7F-487D-8177-EAE55B73180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0129345-495F-45B6-8EB9-6F0AD4D574FA}"/>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147095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AE021-318F-4E32-98C0-2DD4D7E23D6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A60A4D88-D336-4BDC-A655-83C72F4E21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737A9AA8-E938-4BC1-B867-68BC8F596B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F246446-24A5-46D7-8BFA-654A94E8C79C}"/>
              </a:ext>
            </a:extLst>
          </p:cNvPr>
          <p:cNvSpPr>
            <a:spLocks noGrp="1"/>
          </p:cNvSpPr>
          <p:nvPr>
            <p:ph type="dt" sz="half" idx="10"/>
          </p:nvPr>
        </p:nvSpPr>
        <p:spPr/>
        <p:txBody>
          <a:bodyPr/>
          <a:lstStyle/>
          <a:p>
            <a:fld id="{90482D0E-8DA6-4CA1-AE6E-CF377879D96E}" type="datetimeFigureOut">
              <a:rPr lang="en-ZA" smtClean="0"/>
              <a:t>2023/01/23</a:t>
            </a:fld>
            <a:endParaRPr lang="en-ZA"/>
          </a:p>
        </p:txBody>
      </p:sp>
      <p:sp>
        <p:nvSpPr>
          <p:cNvPr id="6" name="Footer Placeholder 5">
            <a:extLst>
              <a:ext uri="{FF2B5EF4-FFF2-40B4-BE49-F238E27FC236}">
                <a16:creationId xmlns:a16="http://schemas.microsoft.com/office/drawing/2014/main" id="{3CC98018-26DF-4B97-997F-B4AD391D303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02B372C-0290-4447-9DB3-D1254EFDFBB6}"/>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895788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A138F-9EB3-409F-B3AC-7A911D608B15}"/>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7DBC9FB-E96D-4431-9275-D878C2CE60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315F71-99A5-49B9-95D8-C5495C61A5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1208FD4B-3DC5-4696-A71E-458D3758B5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739C29-5202-413B-A03B-7EFD16C36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2998BDF9-1BAD-4968-943D-279D846DA70E}"/>
              </a:ext>
            </a:extLst>
          </p:cNvPr>
          <p:cNvSpPr>
            <a:spLocks noGrp="1"/>
          </p:cNvSpPr>
          <p:nvPr>
            <p:ph type="dt" sz="half" idx="10"/>
          </p:nvPr>
        </p:nvSpPr>
        <p:spPr/>
        <p:txBody>
          <a:bodyPr/>
          <a:lstStyle/>
          <a:p>
            <a:fld id="{90482D0E-8DA6-4CA1-AE6E-CF377879D96E}" type="datetimeFigureOut">
              <a:rPr lang="en-ZA" smtClean="0"/>
              <a:t>2023/01/23</a:t>
            </a:fld>
            <a:endParaRPr lang="en-ZA"/>
          </a:p>
        </p:txBody>
      </p:sp>
      <p:sp>
        <p:nvSpPr>
          <p:cNvPr id="8" name="Footer Placeholder 7">
            <a:extLst>
              <a:ext uri="{FF2B5EF4-FFF2-40B4-BE49-F238E27FC236}">
                <a16:creationId xmlns:a16="http://schemas.microsoft.com/office/drawing/2014/main" id="{AC767302-0037-48D7-BBAC-79980BE6C094}"/>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254A2EED-1448-483D-A723-27CF37FEC70E}"/>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086197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748E-FF09-4760-A902-AB571004438A}"/>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FFCBADEB-4FEE-4988-A954-6B40C7A1AECD}"/>
              </a:ext>
            </a:extLst>
          </p:cNvPr>
          <p:cNvSpPr>
            <a:spLocks noGrp="1"/>
          </p:cNvSpPr>
          <p:nvPr>
            <p:ph type="dt" sz="half" idx="10"/>
          </p:nvPr>
        </p:nvSpPr>
        <p:spPr/>
        <p:txBody>
          <a:bodyPr/>
          <a:lstStyle/>
          <a:p>
            <a:fld id="{90482D0E-8DA6-4CA1-AE6E-CF377879D96E}" type="datetimeFigureOut">
              <a:rPr lang="en-ZA" smtClean="0"/>
              <a:t>2023/01/23</a:t>
            </a:fld>
            <a:endParaRPr lang="en-ZA"/>
          </a:p>
        </p:txBody>
      </p:sp>
      <p:sp>
        <p:nvSpPr>
          <p:cNvPr id="4" name="Footer Placeholder 3">
            <a:extLst>
              <a:ext uri="{FF2B5EF4-FFF2-40B4-BE49-F238E27FC236}">
                <a16:creationId xmlns:a16="http://schemas.microsoft.com/office/drawing/2014/main" id="{4B3ECD81-A59C-4885-9D9E-FAEEB360C97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1B38FE82-0354-4D93-BAD3-30CB4E8E60EA}"/>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579115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3C7BEB-9E98-41F5-86FB-5CD2092A1F89}"/>
              </a:ext>
            </a:extLst>
          </p:cNvPr>
          <p:cNvSpPr>
            <a:spLocks noGrp="1"/>
          </p:cNvSpPr>
          <p:nvPr>
            <p:ph type="dt" sz="half" idx="10"/>
          </p:nvPr>
        </p:nvSpPr>
        <p:spPr/>
        <p:txBody>
          <a:bodyPr/>
          <a:lstStyle/>
          <a:p>
            <a:fld id="{90482D0E-8DA6-4CA1-AE6E-CF377879D96E}" type="datetimeFigureOut">
              <a:rPr lang="en-ZA" smtClean="0"/>
              <a:t>2023/01/23</a:t>
            </a:fld>
            <a:endParaRPr lang="en-ZA"/>
          </a:p>
        </p:txBody>
      </p:sp>
      <p:sp>
        <p:nvSpPr>
          <p:cNvPr id="3" name="Footer Placeholder 2">
            <a:extLst>
              <a:ext uri="{FF2B5EF4-FFF2-40B4-BE49-F238E27FC236}">
                <a16:creationId xmlns:a16="http://schemas.microsoft.com/office/drawing/2014/main" id="{ED055F76-B8F6-4B70-B55A-C92DEED0B85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76DC0920-F6C6-4C8E-B530-0D8D1BC01E3D}"/>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881732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E3BC-63DE-41A7-BDD1-138E3CF347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82635A2A-76C9-4E81-BF97-3171374FFF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23E28B8D-83F4-4CE0-89FE-5300C9FF1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DC31C-28B2-489B-83E5-EFE905FC51C0}"/>
              </a:ext>
            </a:extLst>
          </p:cNvPr>
          <p:cNvSpPr>
            <a:spLocks noGrp="1"/>
          </p:cNvSpPr>
          <p:nvPr>
            <p:ph type="dt" sz="half" idx="10"/>
          </p:nvPr>
        </p:nvSpPr>
        <p:spPr/>
        <p:txBody>
          <a:bodyPr/>
          <a:lstStyle/>
          <a:p>
            <a:fld id="{90482D0E-8DA6-4CA1-AE6E-CF377879D96E}" type="datetimeFigureOut">
              <a:rPr lang="en-ZA" smtClean="0"/>
              <a:t>2023/01/23</a:t>
            </a:fld>
            <a:endParaRPr lang="en-ZA"/>
          </a:p>
        </p:txBody>
      </p:sp>
      <p:sp>
        <p:nvSpPr>
          <p:cNvPr id="6" name="Footer Placeholder 5">
            <a:extLst>
              <a:ext uri="{FF2B5EF4-FFF2-40B4-BE49-F238E27FC236}">
                <a16:creationId xmlns:a16="http://schemas.microsoft.com/office/drawing/2014/main" id="{4955BD88-589F-4E7D-8587-1E522696A33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C664C69-75F3-416A-93E6-3EDC9FF274B2}"/>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991725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25307-0968-4C1D-AA3A-B0CB2FC7F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3A13F312-C1A5-46AD-A805-A9CCE5485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24168FBB-A403-469F-9A3E-96B6B2E293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FD833-6D1D-48CB-B56F-13D8283E3FE3}"/>
              </a:ext>
            </a:extLst>
          </p:cNvPr>
          <p:cNvSpPr>
            <a:spLocks noGrp="1"/>
          </p:cNvSpPr>
          <p:nvPr>
            <p:ph type="dt" sz="half" idx="10"/>
          </p:nvPr>
        </p:nvSpPr>
        <p:spPr/>
        <p:txBody>
          <a:bodyPr/>
          <a:lstStyle/>
          <a:p>
            <a:fld id="{90482D0E-8DA6-4CA1-AE6E-CF377879D96E}" type="datetimeFigureOut">
              <a:rPr lang="en-ZA" smtClean="0"/>
              <a:t>2023/01/23</a:t>
            </a:fld>
            <a:endParaRPr lang="en-ZA"/>
          </a:p>
        </p:txBody>
      </p:sp>
      <p:sp>
        <p:nvSpPr>
          <p:cNvPr id="6" name="Footer Placeholder 5">
            <a:extLst>
              <a:ext uri="{FF2B5EF4-FFF2-40B4-BE49-F238E27FC236}">
                <a16:creationId xmlns:a16="http://schemas.microsoft.com/office/drawing/2014/main" id="{2E94693E-B26C-48A5-B44B-B4BC0DF7A5A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3ECC2FC-1F5E-4504-9485-29C8BF2E3659}"/>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561996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A78D38-7F05-4881-8642-DF7DDF2A8E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98B73D48-9712-4769-ACEA-3E47D1C05B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6350273-C4ED-472A-A916-EAED018E3F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82D0E-8DA6-4CA1-AE6E-CF377879D96E}" type="datetimeFigureOut">
              <a:rPr lang="en-ZA" smtClean="0"/>
              <a:t>2023/01/23</a:t>
            </a:fld>
            <a:endParaRPr lang="en-ZA"/>
          </a:p>
        </p:txBody>
      </p:sp>
      <p:sp>
        <p:nvSpPr>
          <p:cNvPr id="5" name="Footer Placeholder 4">
            <a:extLst>
              <a:ext uri="{FF2B5EF4-FFF2-40B4-BE49-F238E27FC236}">
                <a16:creationId xmlns:a16="http://schemas.microsoft.com/office/drawing/2014/main" id="{E044FC45-E4BF-434F-A453-EC1BF24B0E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4E43800B-6484-468D-AE67-277AAF27C2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95EEC-BEE0-48BF-9A41-96B5DE3BB12C}" type="slidenum">
              <a:rPr lang="en-ZA" smtClean="0"/>
              <a:t>‹#›</a:t>
            </a:fld>
            <a:endParaRPr lang="en-ZA"/>
          </a:p>
        </p:txBody>
      </p:sp>
    </p:spTree>
    <p:extLst>
      <p:ext uri="{BB962C8B-B14F-4D97-AF65-F5344CB8AC3E}">
        <p14:creationId xmlns:p14="http://schemas.microsoft.com/office/powerpoint/2010/main" val="372260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4EA40-2346-71A8-BDB9-3310CA9A6FA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29887B4-45E8-4274-332C-9E1418ACF32A}"/>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317351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A5F063-862F-4C4C-AA88-7A77C79C47EA}"/>
              </a:ext>
            </a:extLst>
          </p:cNvPr>
          <p:cNvPicPr>
            <a:picLocks noChangeAspect="1"/>
          </p:cNvPicPr>
          <p:nvPr/>
        </p:nvPicPr>
        <p:blipFill>
          <a:blip r:embed="rId3"/>
          <a:stretch>
            <a:fillRect/>
          </a:stretch>
        </p:blipFill>
        <p:spPr>
          <a:xfrm>
            <a:off x="0" y="-957197"/>
            <a:ext cx="12192000" cy="7815197"/>
          </a:xfrm>
          <a:prstGeom prst="rect">
            <a:avLst/>
          </a:prstGeom>
        </p:spPr>
      </p:pic>
      <p:sp>
        <p:nvSpPr>
          <p:cNvPr id="4" name="TextBox 3">
            <a:extLst>
              <a:ext uri="{FF2B5EF4-FFF2-40B4-BE49-F238E27FC236}">
                <a16:creationId xmlns:a16="http://schemas.microsoft.com/office/drawing/2014/main" id="{87F45E66-EA93-4F58-9072-9DAE7132708D}"/>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28:12</a:t>
            </a:r>
            <a:endParaRPr lang="en-ZA" sz="3200" dirty="0">
              <a:solidFill>
                <a:schemeClr val="bg1"/>
              </a:solidFill>
            </a:endParaRPr>
          </a:p>
          <a:p>
            <a:endParaRPr lang="en-IN" dirty="0"/>
          </a:p>
        </p:txBody>
      </p:sp>
    </p:spTree>
    <p:extLst>
      <p:ext uri="{BB962C8B-B14F-4D97-AF65-F5344CB8AC3E}">
        <p14:creationId xmlns:p14="http://schemas.microsoft.com/office/powerpoint/2010/main" val="788613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13</a:t>
            </a:r>
            <a:r>
              <a:rPr lang="en-US" sz="4000" b="0" i="0" dirty="0">
                <a:solidFill>
                  <a:srgbClr val="121212"/>
                </a:solidFill>
                <a:effectLst/>
                <a:latin typeface="Arial" panose="020B0604020202020204" pitchFamily="34" charset="0"/>
              </a:rPr>
              <a:t>Behold, Yahweh stood above it, and said, “I am Yahweh, the God of Abraham your father, and the God of Isaac. I will give the land you lie on to you and to your offspring.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330886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4CA84-84B3-46E4-9BCC-76BEC6C11379}"/>
              </a:ext>
            </a:extLst>
          </p:cNvPr>
          <p:cNvPicPr>
            <a:picLocks noChangeAspect="1"/>
          </p:cNvPicPr>
          <p:nvPr/>
        </p:nvPicPr>
        <p:blipFill>
          <a:blip r:embed="rId3"/>
          <a:stretch>
            <a:fillRect/>
          </a:stretch>
        </p:blipFill>
        <p:spPr>
          <a:xfrm>
            <a:off x="0" y="0"/>
            <a:ext cx="12192000" cy="6987120"/>
          </a:xfrm>
          <a:prstGeom prst="rect">
            <a:avLst/>
          </a:prstGeom>
        </p:spPr>
      </p:pic>
      <p:sp>
        <p:nvSpPr>
          <p:cNvPr id="4" name="TextBox 3">
            <a:extLst>
              <a:ext uri="{FF2B5EF4-FFF2-40B4-BE49-F238E27FC236}">
                <a16:creationId xmlns:a16="http://schemas.microsoft.com/office/drawing/2014/main" id="{D4BBC899-995F-499E-BDE9-DBB69967086B}"/>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28:13</a:t>
            </a:r>
            <a:endParaRPr lang="en-ZA" sz="3200" dirty="0">
              <a:solidFill>
                <a:schemeClr val="bg1"/>
              </a:solidFill>
            </a:endParaRPr>
          </a:p>
          <a:p>
            <a:endParaRPr lang="en-IN" dirty="0"/>
          </a:p>
        </p:txBody>
      </p:sp>
    </p:spTree>
    <p:extLst>
      <p:ext uri="{BB962C8B-B14F-4D97-AF65-F5344CB8AC3E}">
        <p14:creationId xmlns:p14="http://schemas.microsoft.com/office/powerpoint/2010/main" val="59988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latin typeface="Arial" panose="020B0604020202020204" pitchFamily="34" charset="0"/>
              </a:rPr>
              <a:t>14</a:t>
            </a:r>
            <a:r>
              <a:rPr lang="en-US" sz="3600" b="0" i="0" dirty="0">
                <a:solidFill>
                  <a:srgbClr val="121212"/>
                </a:solidFill>
                <a:effectLst/>
                <a:latin typeface="Arial" panose="020B0604020202020204" pitchFamily="34" charset="0"/>
              </a:rPr>
              <a:t>Your offspring will be as the dust of the earth, and you will spread abroad to the west, and to the east, and to the north, and to the south. In you and in your offspring, all the families of the earth will be blessed.</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217915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E52939-193C-43E8-9185-63D8B3EDC101}"/>
              </a:ext>
            </a:extLst>
          </p:cNvPr>
          <p:cNvPicPr>
            <a:picLocks noChangeAspect="1"/>
          </p:cNvPicPr>
          <p:nvPr/>
        </p:nvPicPr>
        <p:blipFill>
          <a:blip r:embed="rId3"/>
          <a:stretch>
            <a:fillRect/>
          </a:stretch>
        </p:blipFill>
        <p:spPr>
          <a:xfrm>
            <a:off x="-1293541" y="0"/>
            <a:ext cx="14686370" cy="6858000"/>
          </a:xfrm>
          <a:prstGeom prst="rect">
            <a:avLst/>
          </a:prstGeom>
        </p:spPr>
      </p:pic>
      <p:sp>
        <p:nvSpPr>
          <p:cNvPr id="5" name="TextBox 4">
            <a:extLst>
              <a:ext uri="{FF2B5EF4-FFF2-40B4-BE49-F238E27FC236}">
                <a16:creationId xmlns:a16="http://schemas.microsoft.com/office/drawing/2014/main" id="{BE67BC40-F4F9-49E5-8D25-C1A5E1AC975F}"/>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28:14</a:t>
            </a:r>
            <a:endParaRPr lang="en-ZA" sz="3200" dirty="0">
              <a:solidFill>
                <a:schemeClr val="bg1"/>
              </a:solidFill>
            </a:endParaRPr>
          </a:p>
          <a:p>
            <a:endParaRPr lang="en-IN" dirty="0"/>
          </a:p>
        </p:txBody>
      </p:sp>
    </p:spTree>
    <p:extLst>
      <p:ext uri="{BB962C8B-B14F-4D97-AF65-F5344CB8AC3E}">
        <p14:creationId xmlns:p14="http://schemas.microsoft.com/office/powerpoint/2010/main" val="3553548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15</a:t>
            </a:r>
            <a:r>
              <a:rPr lang="en-US" sz="4000" b="0" i="0" dirty="0">
                <a:solidFill>
                  <a:srgbClr val="121212"/>
                </a:solidFill>
                <a:effectLst/>
                <a:latin typeface="Arial" panose="020B0604020202020204" pitchFamily="34" charset="0"/>
              </a:rPr>
              <a:t>Behold, I am with you, and will keep you, wherever you go, and will bring you again into this land. For I will not leave you until I have done that which I have spoken of to you.”</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433135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7F107D-2F46-4DD4-B017-AFBB60398F1A}"/>
              </a:ext>
            </a:extLst>
          </p:cNvPr>
          <p:cNvPicPr>
            <a:picLocks noChangeAspect="1"/>
          </p:cNvPicPr>
          <p:nvPr/>
        </p:nvPicPr>
        <p:blipFill>
          <a:blip r:embed="rId3"/>
          <a:stretch>
            <a:fillRect/>
          </a:stretch>
        </p:blipFill>
        <p:spPr>
          <a:xfrm>
            <a:off x="-1634938" y="0"/>
            <a:ext cx="13826938" cy="6858000"/>
          </a:xfrm>
          <a:prstGeom prst="rect">
            <a:avLst/>
          </a:prstGeom>
        </p:spPr>
      </p:pic>
      <p:sp>
        <p:nvSpPr>
          <p:cNvPr id="4" name="TextBox 3">
            <a:extLst>
              <a:ext uri="{FF2B5EF4-FFF2-40B4-BE49-F238E27FC236}">
                <a16:creationId xmlns:a16="http://schemas.microsoft.com/office/drawing/2014/main" id="{893349FA-FA5F-4A5B-80D6-8CC83BEA2DC0}"/>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28:15</a:t>
            </a:r>
            <a:endParaRPr lang="en-ZA" sz="3200" dirty="0">
              <a:solidFill>
                <a:schemeClr val="bg1"/>
              </a:solidFill>
            </a:endParaRPr>
          </a:p>
          <a:p>
            <a:endParaRPr lang="en-IN" dirty="0"/>
          </a:p>
        </p:txBody>
      </p:sp>
    </p:spTree>
    <p:extLst>
      <p:ext uri="{BB962C8B-B14F-4D97-AF65-F5344CB8AC3E}">
        <p14:creationId xmlns:p14="http://schemas.microsoft.com/office/powerpoint/2010/main" val="3821600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16</a:t>
            </a:r>
            <a:r>
              <a:rPr lang="en-US" sz="4000" b="0" i="0" dirty="0">
                <a:solidFill>
                  <a:srgbClr val="121212"/>
                </a:solidFill>
                <a:effectLst/>
                <a:latin typeface="Arial" panose="020B0604020202020204" pitchFamily="34" charset="0"/>
              </a:rPr>
              <a:t>Jacob awakened out of his sleep, and he said, “Surely Yahweh is in this place, and I didn’t know it.”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383856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7508D-470C-40BD-9893-EE3C7A167D50}"/>
              </a:ext>
            </a:extLst>
          </p:cNvPr>
          <p:cNvPicPr>
            <a:picLocks noChangeAspect="1"/>
          </p:cNvPicPr>
          <p:nvPr/>
        </p:nvPicPr>
        <p:blipFill>
          <a:blip r:embed="rId3"/>
          <a:stretch>
            <a:fillRect/>
          </a:stretch>
        </p:blipFill>
        <p:spPr>
          <a:xfrm>
            <a:off x="-564444" y="1"/>
            <a:ext cx="12756444" cy="6858000"/>
          </a:xfrm>
          <a:prstGeom prst="rect">
            <a:avLst/>
          </a:prstGeom>
        </p:spPr>
      </p:pic>
      <p:sp>
        <p:nvSpPr>
          <p:cNvPr id="5" name="TextBox 4">
            <a:extLst>
              <a:ext uri="{FF2B5EF4-FFF2-40B4-BE49-F238E27FC236}">
                <a16:creationId xmlns:a16="http://schemas.microsoft.com/office/drawing/2014/main" id="{815AD631-5218-4A34-BFCB-5501E8147EEB}"/>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28:16</a:t>
            </a:r>
            <a:endParaRPr lang="en-ZA" sz="3200" dirty="0">
              <a:solidFill>
                <a:schemeClr val="bg1"/>
              </a:solidFill>
            </a:endParaRPr>
          </a:p>
          <a:p>
            <a:endParaRPr lang="en-IN" dirty="0"/>
          </a:p>
        </p:txBody>
      </p:sp>
    </p:spTree>
    <p:extLst>
      <p:ext uri="{BB962C8B-B14F-4D97-AF65-F5344CB8AC3E}">
        <p14:creationId xmlns:p14="http://schemas.microsoft.com/office/powerpoint/2010/main" val="209812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17</a:t>
            </a:r>
            <a:r>
              <a:rPr lang="en-US" sz="4800" b="0" i="0" dirty="0">
                <a:solidFill>
                  <a:srgbClr val="121212"/>
                </a:solidFill>
                <a:effectLst/>
                <a:latin typeface="Arial" panose="020B0604020202020204" pitchFamily="34" charset="0"/>
              </a:rPr>
              <a:t>He was afraid, and said, “How awesome this place is! This is none other than God’s house, and this is the gate of heaven.”</a:t>
            </a:r>
            <a:endParaRPr lang="en-IN" sz="4800" dirty="0"/>
          </a:p>
        </p:txBody>
      </p:sp>
    </p:spTree>
    <p:extLst>
      <p:ext uri="{BB962C8B-B14F-4D97-AF65-F5344CB8AC3E}">
        <p14:creationId xmlns:p14="http://schemas.microsoft.com/office/powerpoint/2010/main" val="1734504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782BC-ACD1-4390-BF25-F943E4E5D09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AF2E4F1-36A6-47CD-97B2-79EF63C5F3D7}"/>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E7D4F00F-F1F2-4BA1-A749-BE4199C715C1}"/>
              </a:ext>
            </a:extLst>
          </p:cNvPr>
          <p:cNvPicPr>
            <a:picLocks noChangeAspect="1"/>
          </p:cNvPicPr>
          <p:nvPr/>
        </p:nvPicPr>
        <p:blipFill>
          <a:blip r:embed="rId2"/>
          <a:stretch>
            <a:fillRect/>
          </a:stretch>
        </p:blipFill>
        <p:spPr>
          <a:xfrm>
            <a:off x="0" y="0"/>
            <a:ext cx="12192000" cy="7122194"/>
          </a:xfrm>
          <a:prstGeom prst="rect">
            <a:avLst/>
          </a:prstGeom>
        </p:spPr>
      </p:pic>
    </p:spTree>
    <p:extLst>
      <p:ext uri="{BB962C8B-B14F-4D97-AF65-F5344CB8AC3E}">
        <p14:creationId xmlns:p14="http://schemas.microsoft.com/office/powerpoint/2010/main" val="3945995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777C-F9D3-441C-A58C-1D15F195F3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3C218C-CCFD-4F12-B404-7D350663E3A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E6B71D9-2EDE-4F12-BA8B-3C3F9644A454}"/>
              </a:ext>
            </a:extLst>
          </p:cNvPr>
          <p:cNvPicPr>
            <a:picLocks noChangeAspect="1"/>
          </p:cNvPicPr>
          <p:nvPr/>
        </p:nvPicPr>
        <p:blipFill>
          <a:blip r:embed="rId3"/>
          <a:stretch>
            <a:fillRect/>
          </a:stretch>
        </p:blipFill>
        <p:spPr>
          <a:xfrm>
            <a:off x="-4290870" y="1"/>
            <a:ext cx="16482870" cy="8861366"/>
          </a:xfrm>
          <a:prstGeom prst="rect">
            <a:avLst/>
          </a:prstGeom>
        </p:spPr>
      </p:pic>
      <p:sp>
        <p:nvSpPr>
          <p:cNvPr id="6" name="TextBox 5">
            <a:extLst>
              <a:ext uri="{FF2B5EF4-FFF2-40B4-BE49-F238E27FC236}">
                <a16:creationId xmlns:a16="http://schemas.microsoft.com/office/drawing/2014/main" id="{6E4F29F6-1F8D-4A89-857A-BE24211A36CC}"/>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28:17</a:t>
            </a:r>
            <a:endParaRPr lang="en-ZA" sz="3200" dirty="0">
              <a:solidFill>
                <a:schemeClr val="bg1"/>
              </a:solidFill>
            </a:endParaRPr>
          </a:p>
          <a:p>
            <a:endParaRPr lang="en-IN" dirty="0"/>
          </a:p>
        </p:txBody>
      </p:sp>
    </p:spTree>
    <p:extLst>
      <p:ext uri="{BB962C8B-B14F-4D97-AF65-F5344CB8AC3E}">
        <p14:creationId xmlns:p14="http://schemas.microsoft.com/office/powerpoint/2010/main" val="235987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18</a:t>
            </a:r>
            <a:r>
              <a:rPr lang="en-US" sz="4400" b="0" i="0" dirty="0">
                <a:solidFill>
                  <a:srgbClr val="121212"/>
                </a:solidFill>
                <a:effectLst/>
                <a:latin typeface="Arial" panose="020B0604020202020204" pitchFamily="34" charset="0"/>
              </a:rPr>
              <a:t>Jacob rose up early in the morning, and took the stone that he had put under his head, and set it up for a pillar, and poured oil on its top.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3248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88A7B7-6C49-4BA3-815C-A18701F0AD90}"/>
              </a:ext>
            </a:extLst>
          </p:cNvPr>
          <p:cNvPicPr>
            <a:picLocks noChangeAspect="1"/>
          </p:cNvPicPr>
          <p:nvPr/>
        </p:nvPicPr>
        <p:blipFill>
          <a:blip r:embed="rId3"/>
          <a:stretch>
            <a:fillRect/>
          </a:stretch>
        </p:blipFill>
        <p:spPr>
          <a:xfrm>
            <a:off x="-1" y="0"/>
            <a:ext cx="12614223" cy="6858000"/>
          </a:xfrm>
          <a:prstGeom prst="rect">
            <a:avLst/>
          </a:prstGeom>
        </p:spPr>
      </p:pic>
      <p:sp>
        <p:nvSpPr>
          <p:cNvPr id="4" name="TextBox 3">
            <a:extLst>
              <a:ext uri="{FF2B5EF4-FFF2-40B4-BE49-F238E27FC236}">
                <a16:creationId xmlns:a16="http://schemas.microsoft.com/office/drawing/2014/main" id="{4DF58206-C442-464D-A4B2-C9974D6272A3}"/>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28:18</a:t>
            </a:r>
            <a:endParaRPr lang="en-ZA" sz="3200" dirty="0">
              <a:solidFill>
                <a:schemeClr val="bg1"/>
              </a:solidFill>
            </a:endParaRPr>
          </a:p>
          <a:p>
            <a:endParaRPr lang="en-IN" dirty="0"/>
          </a:p>
        </p:txBody>
      </p:sp>
    </p:spTree>
    <p:extLst>
      <p:ext uri="{BB962C8B-B14F-4D97-AF65-F5344CB8AC3E}">
        <p14:creationId xmlns:p14="http://schemas.microsoft.com/office/powerpoint/2010/main" val="616022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20</a:t>
            </a:r>
            <a:r>
              <a:rPr lang="en-US" sz="4000" b="0" i="0" dirty="0">
                <a:solidFill>
                  <a:srgbClr val="121212"/>
                </a:solidFill>
                <a:effectLst/>
                <a:latin typeface="Arial" panose="020B0604020202020204" pitchFamily="34" charset="0"/>
              </a:rPr>
              <a:t>Jacob vowed a vow, saying, “If God will be with me, and will keep me in this way that I go, and will give me bread to eat, and clothing to put on,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68377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1A237-EA86-40ED-A413-AF749EB02E93}"/>
              </a:ext>
            </a:extLst>
          </p:cNvPr>
          <p:cNvPicPr>
            <a:picLocks noChangeAspect="1"/>
          </p:cNvPicPr>
          <p:nvPr/>
        </p:nvPicPr>
        <p:blipFill>
          <a:blip r:embed="rId3"/>
          <a:stretch>
            <a:fillRect/>
          </a:stretch>
        </p:blipFill>
        <p:spPr>
          <a:xfrm>
            <a:off x="0" y="-628316"/>
            <a:ext cx="12192000" cy="7486316"/>
          </a:xfrm>
          <a:prstGeom prst="rect">
            <a:avLst/>
          </a:prstGeom>
        </p:spPr>
      </p:pic>
      <p:sp>
        <p:nvSpPr>
          <p:cNvPr id="4" name="TextBox 3">
            <a:extLst>
              <a:ext uri="{FF2B5EF4-FFF2-40B4-BE49-F238E27FC236}">
                <a16:creationId xmlns:a16="http://schemas.microsoft.com/office/drawing/2014/main" id="{05DBA2EB-3E54-4605-A76E-B61A9D6233B7}"/>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28:20</a:t>
            </a:r>
            <a:endParaRPr lang="en-ZA" sz="3200" dirty="0">
              <a:solidFill>
                <a:schemeClr val="bg1"/>
              </a:solidFill>
            </a:endParaRPr>
          </a:p>
          <a:p>
            <a:endParaRPr lang="en-IN" dirty="0"/>
          </a:p>
        </p:txBody>
      </p:sp>
    </p:spTree>
    <p:extLst>
      <p:ext uri="{BB962C8B-B14F-4D97-AF65-F5344CB8AC3E}">
        <p14:creationId xmlns:p14="http://schemas.microsoft.com/office/powerpoint/2010/main" val="3259794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21</a:t>
            </a:r>
            <a:r>
              <a:rPr lang="en-US" sz="4400" b="0" i="0" dirty="0">
                <a:solidFill>
                  <a:srgbClr val="121212"/>
                </a:solidFill>
                <a:effectLst/>
                <a:latin typeface="Arial" panose="020B0604020202020204" pitchFamily="34" charset="0"/>
              </a:rPr>
              <a:t>so that I come again to my father’s house in peace, and Yahweh will be my God,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755181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2BABBA-2E4B-4B7B-A99D-D09E70F60E8E}"/>
              </a:ext>
            </a:extLst>
          </p:cNvPr>
          <p:cNvPicPr>
            <a:picLocks noChangeAspect="1"/>
          </p:cNvPicPr>
          <p:nvPr/>
        </p:nvPicPr>
        <p:blipFill>
          <a:blip r:embed="rId3"/>
          <a:stretch>
            <a:fillRect/>
          </a:stretch>
        </p:blipFill>
        <p:spPr>
          <a:xfrm>
            <a:off x="-1" y="0"/>
            <a:ext cx="12456075" cy="6858000"/>
          </a:xfrm>
          <a:prstGeom prst="rect">
            <a:avLst/>
          </a:prstGeom>
        </p:spPr>
      </p:pic>
      <p:sp>
        <p:nvSpPr>
          <p:cNvPr id="4" name="TextBox 3">
            <a:extLst>
              <a:ext uri="{FF2B5EF4-FFF2-40B4-BE49-F238E27FC236}">
                <a16:creationId xmlns:a16="http://schemas.microsoft.com/office/drawing/2014/main" id="{A509DD99-2235-47AF-BF88-536697C29189}"/>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28:21</a:t>
            </a:r>
            <a:endParaRPr lang="en-ZA" sz="3200" dirty="0">
              <a:solidFill>
                <a:schemeClr val="bg1"/>
              </a:solidFill>
            </a:endParaRPr>
          </a:p>
          <a:p>
            <a:endParaRPr lang="en-IN" dirty="0"/>
          </a:p>
        </p:txBody>
      </p:sp>
    </p:spTree>
    <p:extLst>
      <p:ext uri="{BB962C8B-B14F-4D97-AF65-F5344CB8AC3E}">
        <p14:creationId xmlns:p14="http://schemas.microsoft.com/office/powerpoint/2010/main" val="2633729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22</a:t>
            </a:r>
            <a:r>
              <a:rPr lang="en-US" sz="4400" b="0" i="0" dirty="0">
                <a:solidFill>
                  <a:srgbClr val="121212"/>
                </a:solidFill>
                <a:effectLst/>
                <a:latin typeface="Arial" panose="020B0604020202020204" pitchFamily="34" charset="0"/>
              </a:rPr>
              <a:t>then this stone, which I have set up for a pillar, will be God’s house. Of all that you will give me I will surely give a tenth to you.”</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506364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17968-7575-4CB6-B884-6A388FC687E4}"/>
              </a:ext>
            </a:extLst>
          </p:cNvPr>
          <p:cNvPicPr>
            <a:picLocks noChangeAspect="1"/>
          </p:cNvPicPr>
          <p:nvPr/>
        </p:nvPicPr>
        <p:blipFill>
          <a:blip r:embed="rId3"/>
          <a:stretch>
            <a:fillRect/>
          </a:stretch>
        </p:blipFill>
        <p:spPr>
          <a:xfrm>
            <a:off x="-133003" y="-30790"/>
            <a:ext cx="12325004" cy="6888790"/>
          </a:xfrm>
          <a:prstGeom prst="rect">
            <a:avLst/>
          </a:prstGeom>
        </p:spPr>
      </p:pic>
      <p:sp>
        <p:nvSpPr>
          <p:cNvPr id="4" name="TextBox 3">
            <a:extLst>
              <a:ext uri="{FF2B5EF4-FFF2-40B4-BE49-F238E27FC236}">
                <a16:creationId xmlns:a16="http://schemas.microsoft.com/office/drawing/2014/main" id="{BDF69E9C-F255-4D24-990E-428BB8126A0A}"/>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28:22</a:t>
            </a:r>
            <a:endParaRPr lang="en-ZA" sz="3200" dirty="0">
              <a:solidFill>
                <a:schemeClr val="bg1"/>
              </a:solidFill>
            </a:endParaRPr>
          </a:p>
          <a:p>
            <a:endParaRPr lang="en-IN" dirty="0"/>
          </a:p>
        </p:txBody>
      </p:sp>
    </p:spTree>
    <p:extLst>
      <p:ext uri="{BB962C8B-B14F-4D97-AF65-F5344CB8AC3E}">
        <p14:creationId xmlns:p14="http://schemas.microsoft.com/office/powerpoint/2010/main" val="332412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6000" dirty="0">
                <a:effectLst/>
                <a:latin typeface="Calibri" panose="020F0502020204030204" pitchFamily="34" charset="0"/>
                <a:ea typeface="Calibri" panose="020F0502020204030204" pitchFamily="34" charset="0"/>
                <a:cs typeface="Microsoft Himalaya" panose="01010100010101010101" pitchFamily="2" charset="0"/>
              </a:rPr>
              <a:t>Jacob sees vision and receives blessing – Genesis 28:10-22 </a:t>
            </a:r>
            <a:endParaRPr lang="en-IN" sz="6000" dirty="0"/>
          </a:p>
        </p:txBody>
      </p:sp>
    </p:spTree>
    <p:extLst>
      <p:ext uri="{BB962C8B-B14F-4D97-AF65-F5344CB8AC3E}">
        <p14:creationId xmlns:p14="http://schemas.microsoft.com/office/powerpoint/2010/main" val="45476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C0791-3234-494C-9871-5D800542CB35}"/>
              </a:ext>
            </a:extLst>
          </p:cNvPr>
          <p:cNvPicPr>
            <a:picLocks noChangeAspect="1"/>
          </p:cNvPicPr>
          <p:nvPr/>
        </p:nvPicPr>
        <p:blipFill>
          <a:blip r:embed="rId3"/>
          <a:stretch>
            <a:fillRect/>
          </a:stretch>
        </p:blipFill>
        <p:spPr>
          <a:xfrm>
            <a:off x="0" y="0"/>
            <a:ext cx="12192000" cy="7122194"/>
          </a:xfrm>
          <a:prstGeom prst="rect">
            <a:avLst/>
          </a:prstGeom>
        </p:spPr>
      </p:pic>
      <p:sp>
        <p:nvSpPr>
          <p:cNvPr id="3" name="TextBox 2">
            <a:extLst>
              <a:ext uri="{FF2B5EF4-FFF2-40B4-BE49-F238E27FC236}">
                <a16:creationId xmlns:a16="http://schemas.microsoft.com/office/drawing/2014/main" id="{B049DCE6-8B47-CC9D-78D6-6C9BAA7643CA}"/>
              </a:ext>
            </a:extLst>
          </p:cNvPr>
          <p:cNvSpPr txBox="1"/>
          <p:nvPr/>
        </p:nvSpPr>
        <p:spPr>
          <a:xfrm>
            <a:off x="186586" y="301284"/>
            <a:ext cx="5687741" cy="3785652"/>
          </a:xfrm>
          <a:prstGeom prst="rect">
            <a:avLst/>
          </a:prstGeom>
          <a:noFill/>
        </p:spPr>
        <p:txBody>
          <a:bodyPr wrap="square">
            <a:spAutoFit/>
          </a:bodyPr>
          <a:lstStyle/>
          <a:p>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Jacob sees vision and receives blessing – Genesis 28:10-22 </a:t>
            </a:r>
            <a:endParaRPr lang="en-IN" sz="6000" dirty="0">
              <a:solidFill>
                <a:schemeClr val="bg1"/>
              </a:solidFill>
            </a:endParaRPr>
          </a:p>
        </p:txBody>
      </p:sp>
    </p:spTree>
    <p:extLst>
      <p:ext uri="{BB962C8B-B14F-4D97-AF65-F5344CB8AC3E}">
        <p14:creationId xmlns:p14="http://schemas.microsoft.com/office/powerpoint/2010/main" val="280358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dirty="0">
                <a:solidFill>
                  <a:srgbClr val="777A7B"/>
                </a:solidFill>
                <a:effectLst/>
                <a:latin typeface="Arial" panose="020B0604020202020204" pitchFamily="34" charset="0"/>
              </a:rPr>
              <a:t>10</a:t>
            </a:r>
            <a:r>
              <a:rPr lang="en-US" sz="4800" b="0" i="0" dirty="0">
                <a:solidFill>
                  <a:srgbClr val="121212"/>
                </a:solidFill>
                <a:effectLst/>
                <a:latin typeface="Arial" panose="020B0604020202020204" pitchFamily="34" charset="0"/>
              </a:rPr>
              <a:t>Jacob went out from Beersheba, and went toward Haran. </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95455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96B17D-0B4A-4BE6-B29E-7EEA9A55D33F}"/>
              </a:ext>
            </a:extLst>
          </p:cNvPr>
          <p:cNvPicPr>
            <a:picLocks noChangeAspect="1"/>
          </p:cNvPicPr>
          <p:nvPr/>
        </p:nvPicPr>
        <p:blipFill>
          <a:blip r:embed="rId3"/>
          <a:stretch>
            <a:fillRect/>
          </a:stretch>
        </p:blipFill>
        <p:spPr>
          <a:xfrm>
            <a:off x="0" y="-1"/>
            <a:ext cx="12192000" cy="7014043"/>
          </a:xfrm>
          <a:prstGeom prst="rect">
            <a:avLst/>
          </a:prstGeom>
        </p:spPr>
      </p:pic>
      <p:sp>
        <p:nvSpPr>
          <p:cNvPr id="6" name="TextBox 5">
            <a:extLst>
              <a:ext uri="{FF2B5EF4-FFF2-40B4-BE49-F238E27FC236}">
                <a16:creationId xmlns:a16="http://schemas.microsoft.com/office/drawing/2014/main" id="{D7442BA5-B914-4472-AEFE-26BB504E2D21}"/>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28:10</a:t>
            </a:r>
            <a:endParaRPr lang="en-ZA" sz="3200" dirty="0">
              <a:solidFill>
                <a:schemeClr val="bg1"/>
              </a:solidFill>
            </a:endParaRPr>
          </a:p>
          <a:p>
            <a:endParaRPr lang="en-IN" dirty="0"/>
          </a:p>
        </p:txBody>
      </p:sp>
    </p:spTree>
    <p:extLst>
      <p:ext uri="{BB962C8B-B14F-4D97-AF65-F5344CB8AC3E}">
        <p14:creationId xmlns:p14="http://schemas.microsoft.com/office/powerpoint/2010/main" val="920160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11</a:t>
            </a:r>
            <a:r>
              <a:rPr lang="en-US" sz="4000" b="0" i="0" dirty="0">
                <a:solidFill>
                  <a:srgbClr val="121212"/>
                </a:solidFill>
                <a:effectLst/>
                <a:latin typeface="Arial" panose="020B0604020202020204" pitchFamily="34" charset="0"/>
              </a:rPr>
              <a:t>He came to a certain place, and stayed there all night, because the sun had set. He took one of the stones of the place, and put it under his head, and lay down in that place to sleep.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838801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F72299-F86C-4AF1-B90A-28F06F8BA984}"/>
              </a:ext>
            </a:extLst>
          </p:cNvPr>
          <p:cNvPicPr>
            <a:picLocks noChangeAspect="1"/>
          </p:cNvPicPr>
          <p:nvPr/>
        </p:nvPicPr>
        <p:blipFill>
          <a:blip r:embed="rId3"/>
          <a:stretch>
            <a:fillRect/>
          </a:stretch>
        </p:blipFill>
        <p:spPr>
          <a:xfrm>
            <a:off x="0" y="0"/>
            <a:ext cx="13128713" cy="6858000"/>
          </a:xfrm>
          <a:prstGeom prst="rect">
            <a:avLst/>
          </a:prstGeom>
        </p:spPr>
      </p:pic>
      <p:sp>
        <p:nvSpPr>
          <p:cNvPr id="4" name="TextBox 3">
            <a:extLst>
              <a:ext uri="{FF2B5EF4-FFF2-40B4-BE49-F238E27FC236}">
                <a16:creationId xmlns:a16="http://schemas.microsoft.com/office/drawing/2014/main" id="{61636576-78A3-4AF5-8188-7A4B0DB9239C}"/>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cap="all" dirty="0">
                <a:solidFill>
                  <a:schemeClr val="bg1"/>
                </a:solidFill>
                <a:latin typeface="Microsoft Himalaya "/>
                <a:cs typeface="+mj-cs"/>
              </a:rPr>
              <a:t>28:11</a:t>
            </a:r>
            <a:endParaRPr lang="en-ZA" sz="3200" dirty="0">
              <a:solidFill>
                <a:schemeClr val="bg1"/>
              </a:solidFill>
            </a:endParaRPr>
          </a:p>
          <a:p>
            <a:endParaRPr lang="en-IN" dirty="0"/>
          </a:p>
        </p:txBody>
      </p:sp>
    </p:spTree>
    <p:extLst>
      <p:ext uri="{BB962C8B-B14F-4D97-AF65-F5344CB8AC3E}">
        <p14:creationId xmlns:p14="http://schemas.microsoft.com/office/powerpoint/2010/main" val="8600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12</a:t>
            </a:r>
            <a:r>
              <a:rPr lang="en-US" sz="4400" b="0" i="0" dirty="0">
                <a:solidFill>
                  <a:srgbClr val="121212"/>
                </a:solidFill>
                <a:effectLst/>
                <a:latin typeface="Arial" panose="020B0604020202020204" pitchFamily="34" charset="0"/>
              </a:rPr>
              <a:t>He dreamed and saw a stairway set upon the earth, and its top reached to heaven. Behold, the angels of God were ascending and descending on it.</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328581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3336</TotalTime>
  <Words>1321</Words>
  <Application>Microsoft Office PowerPoint</Application>
  <PresentationFormat>Widescreen</PresentationFormat>
  <Paragraphs>80</Paragraphs>
  <Slides>28</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Microsoft Himalaya </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9</cp:revision>
  <dcterms:created xsi:type="dcterms:W3CDTF">2021-06-25T09:42:16Z</dcterms:created>
  <dcterms:modified xsi:type="dcterms:W3CDTF">2023-01-23T08:35:05Z</dcterms:modified>
</cp:coreProperties>
</file>