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0" r:id="rId2"/>
    <p:sldId id="279" r:id="rId3"/>
    <p:sldId id="281" r:id="rId4"/>
    <p:sldId id="256" r:id="rId5"/>
    <p:sldId id="282" r:id="rId6"/>
    <p:sldId id="257" r:id="rId7"/>
    <p:sldId id="283" r:id="rId8"/>
    <p:sldId id="258" r:id="rId9"/>
    <p:sldId id="284" r:id="rId10"/>
    <p:sldId id="259" r:id="rId11"/>
    <p:sldId id="285" r:id="rId12"/>
    <p:sldId id="260" r:id="rId13"/>
    <p:sldId id="286" r:id="rId14"/>
    <p:sldId id="261" r:id="rId15"/>
    <p:sldId id="287" r:id="rId16"/>
    <p:sldId id="262" r:id="rId17"/>
    <p:sldId id="288" r:id="rId18"/>
    <p:sldId id="263" r:id="rId19"/>
    <p:sldId id="289" r:id="rId20"/>
    <p:sldId id="264" r:id="rId21"/>
    <p:sldId id="290" r:id="rId22"/>
    <p:sldId id="265" r:id="rId23"/>
    <p:sldId id="291" r:id="rId24"/>
    <p:sldId id="266" r:id="rId25"/>
    <p:sldId id="292" r:id="rId26"/>
    <p:sldId id="267" r:id="rId27"/>
    <p:sldId id="293" r:id="rId28"/>
    <p:sldId id="268" r:id="rId29"/>
    <p:sldId id="294" r:id="rId30"/>
    <p:sldId id="269" r:id="rId31"/>
    <p:sldId id="295" r:id="rId32"/>
    <p:sldId id="270" r:id="rId33"/>
    <p:sldId id="296" r:id="rId34"/>
    <p:sldId id="271" r:id="rId35"/>
    <p:sldId id="297" r:id="rId36"/>
    <p:sldId id="272" r:id="rId37"/>
    <p:sldId id="298" r:id="rId38"/>
    <p:sldId id="273" r:id="rId39"/>
    <p:sldId id="299" r:id="rId40"/>
    <p:sldId id="274" r:id="rId41"/>
    <p:sldId id="300" r:id="rId42"/>
    <p:sldId id="275" r:id="rId43"/>
    <p:sldId id="301" r:id="rId44"/>
    <p:sldId id="276" r:id="rId45"/>
    <p:sldId id="302" r:id="rId46"/>
    <p:sldId id="277" r:id="rId47"/>
    <p:sldId id="303" r:id="rId48"/>
    <p:sldId id="27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2006E-6B56-4897-9A40-C2E1FC8A827B}" v="2" dt="2023-01-23T08:53:45.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152006E-6B56-4897-9A40-C2E1FC8A827B}"/>
    <pc:docChg chg="undo custSel modSld">
      <pc:chgData name="Leonie Smith" userId="fed1330f33f5650e" providerId="LiveId" clId="{3152006E-6B56-4897-9A40-C2E1FC8A827B}" dt="2023-01-23T08:53:45.444" v="46"/>
      <pc:docMkLst>
        <pc:docMk/>
      </pc:docMkLst>
      <pc:sldChg chg="delSp modSp mod modTransition modAnim">
        <pc:chgData name="Leonie Smith" userId="fed1330f33f5650e" providerId="LiveId" clId="{3152006E-6B56-4897-9A40-C2E1FC8A827B}" dt="2023-01-23T08:53:45.444" v="46"/>
        <pc:sldMkLst>
          <pc:docMk/>
          <pc:sldMk cId="2528501434" sldId="256"/>
        </pc:sldMkLst>
        <pc:spChg chg="mod">
          <ac:chgData name="Leonie Smith" userId="fed1330f33f5650e" providerId="LiveId" clId="{3152006E-6B56-4897-9A40-C2E1FC8A827B}" dt="2023-01-23T08:49:52.881" v="19" actId="1076"/>
          <ac:spMkLst>
            <pc:docMk/>
            <pc:sldMk cId="2528501434" sldId="256"/>
            <ac:spMk id="2" creationId="{E0438F24-577C-581F-1465-9495ED041B76}"/>
          </ac:spMkLst>
        </pc:spChg>
        <pc:picChg chg="del">
          <ac:chgData name="Leonie Smith" userId="fed1330f33f5650e" providerId="LiveId" clId="{3152006E-6B56-4897-9A40-C2E1FC8A827B}" dt="2023-01-23T08:53:45.444" v="46"/>
          <ac:picMkLst>
            <pc:docMk/>
            <pc:sldMk cId="2528501434" sldId="256"/>
            <ac:picMk id="8" creationId="{61F2575C-6806-4DA4-9661-D0F0B8BB5FFA}"/>
          </ac:picMkLst>
        </pc:picChg>
      </pc:sldChg>
      <pc:sldChg chg="delSp modSp mod modTransition modAnim">
        <pc:chgData name="Leonie Smith" userId="fed1330f33f5650e" providerId="LiveId" clId="{3152006E-6B56-4897-9A40-C2E1FC8A827B}" dt="2023-01-23T08:53:45.444" v="46"/>
        <pc:sldMkLst>
          <pc:docMk/>
          <pc:sldMk cId="448409556" sldId="257"/>
        </pc:sldMkLst>
        <pc:spChg chg="mod">
          <ac:chgData name="Leonie Smith" userId="fed1330f33f5650e" providerId="LiveId" clId="{3152006E-6B56-4897-9A40-C2E1FC8A827B}" dt="2023-01-23T08:51:11.322" v="21"/>
          <ac:spMkLst>
            <pc:docMk/>
            <pc:sldMk cId="448409556" sldId="257"/>
            <ac:spMk id="4" creationId="{09F94468-67E3-4348-B831-0506B73DD472}"/>
          </ac:spMkLst>
        </pc:spChg>
        <pc:picChg chg="del">
          <ac:chgData name="Leonie Smith" userId="fed1330f33f5650e" providerId="LiveId" clId="{3152006E-6B56-4897-9A40-C2E1FC8A827B}" dt="2023-01-23T08:53:45.444" v="46"/>
          <ac:picMkLst>
            <pc:docMk/>
            <pc:sldMk cId="448409556" sldId="257"/>
            <ac:picMk id="6" creationId="{5AFE1FC4-858C-49D9-8D35-5A9832DEC669}"/>
          </ac:picMkLst>
        </pc:picChg>
      </pc:sldChg>
      <pc:sldChg chg="delSp modSp mod modTransition modAnim">
        <pc:chgData name="Leonie Smith" userId="fed1330f33f5650e" providerId="LiveId" clId="{3152006E-6B56-4897-9A40-C2E1FC8A827B}" dt="2023-01-23T08:53:45.444" v="46"/>
        <pc:sldMkLst>
          <pc:docMk/>
          <pc:sldMk cId="3342713297" sldId="258"/>
        </pc:sldMkLst>
        <pc:spChg chg="mod">
          <ac:chgData name="Leonie Smith" userId="fed1330f33f5650e" providerId="LiveId" clId="{3152006E-6B56-4897-9A40-C2E1FC8A827B}" dt="2023-01-23T08:51:22.142" v="24"/>
          <ac:spMkLst>
            <pc:docMk/>
            <pc:sldMk cId="3342713297" sldId="258"/>
            <ac:spMk id="4" creationId="{5BA1F66C-1511-4C8F-AE52-9A99C13B70FD}"/>
          </ac:spMkLst>
        </pc:spChg>
        <pc:picChg chg="del">
          <ac:chgData name="Leonie Smith" userId="fed1330f33f5650e" providerId="LiveId" clId="{3152006E-6B56-4897-9A40-C2E1FC8A827B}" dt="2023-01-23T08:53:45.444" v="46"/>
          <ac:picMkLst>
            <pc:docMk/>
            <pc:sldMk cId="3342713297" sldId="258"/>
            <ac:picMk id="2" creationId="{D096E501-9B95-4CFA-9BE9-8627F6A6E3DB}"/>
          </ac:picMkLst>
        </pc:picChg>
      </pc:sldChg>
      <pc:sldChg chg="delSp modSp mod modTransition modAnim">
        <pc:chgData name="Leonie Smith" userId="fed1330f33f5650e" providerId="LiveId" clId="{3152006E-6B56-4897-9A40-C2E1FC8A827B}" dt="2023-01-23T08:53:45.444" v="46"/>
        <pc:sldMkLst>
          <pc:docMk/>
          <pc:sldMk cId="18060530" sldId="259"/>
        </pc:sldMkLst>
        <pc:spChg chg="mod">
          <ac:chgData name="Leonie Smith" userId="fed1330f33f5650e" providerId="LiveId" clId="{3152006E-6B56-4897-9A40-C2E1FC8A827B}" dt="2023-01-23T08:51:29.381" v="25"/>
          <ac:spMkLst>
            <pc:docMk/>
            <pc:sldMk cId="18060530" sldId="259"/>
            <ac:spMk id="4" creationId="{DC646CAF-6829-4C9D-ACB8-784EBD7AA1D7}"/>
          </ac:spMkLst>
        </pc:spChg>
        <pc:picChg chg="del">
          <ac:chgData name="Leonie Smith" userId="fed1330f33f5650e" providerId="LiveId" clId="{3152006E-6B56-4897-9A40-C2E1FC8A827B}" dt="2023-01-23T08:53:45.444" v="46"/>
          <ac:picMkLst>
            <pc:docMk/>
            <pc:sldMk cId="18060530" sldId="259"/>
            <ac:picMk id="9" creationId="{38024AF1-4E78-4FE3-B250-E956DFE5588B}"/>
          </ac:picMkLst>
        </pc:picChg>
      </pc:sldChg>
      <pc:sldChg chg="delSp modSp mod modTransition modAnim">
        <pc:chgData name="Leonie Smith" userId="fed1330f33f5650e" providerId="LiveId" clId="{3152006E-6B56-4897-9A40-C2E1FC8A827B}" dt="2023-01-23T08:53:45.444" v="46"/>
        <pc:sldMkLst>
          <pc:docMk/>
          <pc:sldMk cId="2123652747" sldId="260"/>
        </pc:sldMkLst>
        <pc:spChg chg="mod">
          <ac:chgData name="Leonie Smith" userId="fed1330f33f5650e" providerId="LiveId" clId="{3152006E-6B56-4897-9A40-C2E1FC8A827B}" dt="2023-01-23T08:51:34.939" v="26"/>
          <ac:spMkLst>
            <pc:docMk/>
            <pc:sldMk cId="2123652747" sldId="260"/>
            <ac:spMk id="4" creationId="{A620FCE1-0AA7-44D0-A898-4957C2201D05}"/>
          </ac:spMkLst>
        </pc:spChg>
        <pc:picChg chg="del">
          <ac:chgData name="Leonie Smith" userId="fed1330f33f5650e" providerId="LiveId" clId="{3152006E-6B56-4897-9A40-C2E1FC8A827B}" dt="2023-01-23T08:53:45.444" v="46"/>
          <ac:picMkLst>
            <pc:docMk/>
            <pc:sldMk cId="2123652747" sldId="260"/>
            <ac:picMk id="2" creationId="{A7A9DB31-E14B-4D5D-9FE6-B2959612D5DF}"/>
          </ac:picMkLst>
        </pc:picChg>
      </pc:sldChg>
      <pc:sldChg chg="delSp modSp mod modTransition modAnim">
        <pc:chgData name="Leonie Smith" userId="fed1330f33f5650e" providerId="LiveId" clId="{3152006E-6B56-4897-9A40-C2E1FC8A827B}" dt="2023-01-23T08:53:45.444" v="46"/>
        <pc:sldMkLst>
          <pc:docMk/>
          <pc:sldMk cId="4256286761" sldId="261"/>
        </pc:sldMkLst>
        <pc:spChg chg="mod">
          <ac:chgData name="Leonie Smith" userId="fed1330f33f5650e" providerId="LiveId" clId="{3152006E-6B56-4897-9A40-C2E1FC8A827B}" dt="2023-01-23T08:51:39.952" v="27"/>
          <ac:spMkLst>
            <pc:docMk/>
            <pc:sldMk cId="4256286761" sldId="261"/>
            <ac:spMk id="4" creationId="{28EDD64F-F03B-4478-972F-234C8BEFFE45}"/>
          </ac:spMkLst>
        </pc:spChg>
        <pc:picChg chg="del">
          <ac:chgData name="Leonie Smith" userId="fed1330f33f5650e" providerId="LiveId" clId="{3152006E-6B56-4897-9A40-C2E1FC8A827B}" dt="2023-01-23T08:53:45.444" v="46"/>
          <ac:picMkLst>
            <pc:docMk/>
            <pc:sldMk cId="4256286761" sldId="261"/>
            <ac:picMk id="2" creationId="{4958395C-948B-44A8-8516-1D3D4EAA581B}"/>
          </ac:picMkLst>
        </pc:picChg>
      </pc:sldChg>
      <pc:sldChg chg="delSp modSp mod modTransition modAnim">
        <pc:chgData name="Leonie Smith" userId="fed1330f33f5650e" providerId="LiveId" clId="{3152006E-6B56-4897-9A40-C2E1FC8A827B}" dt="2023-01-23T08:53:45.444" v="46"/>
        <pc:sldMkLst>
          <pc:docMk/>
          <pc:sldMk cId="3129194417" sldId="262"/>
        </pc:sldMkLst>
        <pc:spChg chg="mod">
          <ac:chgData name="Leonie Smith" userId="fed1330f33f5650e" providerId="LiveId" clId="{3152006E-6B56-4897-9A40-C2E1FC8A827B}" dt="2023-01-23T08:51:45.111" v="28"/>
          <ac:spMkLst>
            <pc:docMk/>
            <pc:sldMk cId="3129194417" sldId="262"/>
            <ac:spMk id="5" creationId="{BDBCA7B6-7585-46D5-BE5B-79F9381902A7}"/>
          </ac:spMkLst>
        </pc:spChg>
        <pc:picChg chg="del">
          <ac:chgData name="Leonie Smith" userId="fed1330f33f5650e" providerId="LiveId" clId="{3152006E-6B56-4897-9A40-C2E1FC8A827B}" dt="2023-01-23T08:53:45.444" v="46"/>
          <ac:picMkLst>
            <pc:docMk/>
            <pc:sldMk cId="3129194417" sldId="262"/>
            <ac:picMk id="4" creationId="{A9F49466-EFCE-406D-B0B3-D5E4E4BE077A}"/>
          </ac:picMkLst>
        </pc:picChg>
      </pc:sldChg>
      <pc:sldChg chg="delSp modSp mod modTransition modAnim">
        <pc:chgData name="Leonie Smith" userId="fed1330f33f5650e" providerId="LiveId" clId="{3152006E-6B56-4897-9A40-C2E1FC8A827B}" dt="2023-01-23T08:53:45.444" v="46"/>
        <pc:sldMkLst>
          <pc:docMk/>
          <pc:sldMk cId="3994587140" sldId="263"/>
        </pc:sldMkLst>
        <pc:spChg chg="mod">
          <ac:chgData name="Leonie Smith" userId="fed1330f33f5650e" providerId="LiveId" clId="{3152006E-6B56-4897-9A40-C2E1FC8A827B}" dt="2023-01-23T08:51:52.081" v="29"/>
          <ac:spMkLst>
            <pc:docMk/>
            <pc:sldMk cId="3994587140" sldId="263"/>
            <ac:spMk id="5" creationId="{3A07C39A-A96A-4D6C-99FC-604D4891F56A}"/>
          </ac:spMkLst>
        </pc:spChg>
        <pc:picChg chg="del">
          <ac:chgData name="Leonie Smith" userId="fed1330f33f5650e" providerId="LiveId" clId="{3152006E-6B56-4897-9A40-C2E1FC8A827B}" dt="2023-01-23T08:53:45.444" v="46"/>
          <ac:picMkLst>
            <pc:docMk/>
            <pc:sldMk cId="3994587140" sldId="263"/>
            <ac:picMk id="4" creationId="{9CF8B9EB-3DA8-44C6-B59F-1E3482B29F0D}"/>
          </ac:picMkLst>
        </pc:picChg>
      </pc:sldChg>
      <pc:sldChg chg="delSp modSp mod modTransition modAnim">
        <pc:chgData name="Leonie Smith" userId="fed1330f33f5650e" providerId="LiveId" clId="{3152006E-6B56-4897-9A40-C2E1FC8A827B}" dt="2023-01-23T08:53:45.444" v="46"/>
        <pc:sldMkLst>
          <pc:docMk/>
          <pc:sldMk cId="2528465457" sldId="264"/>
        </pc:sldMkLst>
        <pc:spChg chg="mod">
          <ac:chgData name="Leonie Smith" userId="fed1330f33f5650e" providerId="LiveId" clId="{3152006E-6B56-4897-9A40-C2E1FC8A827B}" dt="2023-01-23T08:51:57.434" v="30"/>
          <ac:spMkLst>
            <pc:docMk/>
            <pc:sldMk cId="2528465457" sldId="264"/>
            <ac:spMk id="4" creationId="{38BFB1F0-786C-4BFD-ADE7-A9FDBFEBE930}"/>
          </ac:spMkLst>
        </pc:spChg>
        <pc:picChg chg="del">
          <ac:chgData name="Leonie Smith" userId="fed1330f33f5650e" providerId="LiveId" clId="{3152006E-6B56-4897-9A40-C2E1FC8A827B}" dt="2023-01-23T08:53:45.444" v="46"/>
          <ac:picMkLst>
            <pc:docMk/>
            <pc:sldMk cId="2528465457" sldId="264"/>
            <ac:picMk id="2" creationId="{1A56759B-69D0-422B-B3E7-B4DF974F8A93}"/>
          </ac:picMkLst>
        </pc:picChg>
      </pc:sldChg>
      <pc:sldChg chg="delSp modSp mod modTransition modAnim">
        <pc:chgData name="Leonie Smith" userId="fed1330f33f5650e" providerId="LiveId" clId="{3152006E-6B56-4897-9A40-C2E1FC8A827B}" dt="2023-01-23T08:53:45.444" v="46"/>
        <pc:sldMkLst>
          <pc:docMk/>
          <pc:sldMk cId="2383233180" sldId="265"/>
        </pc:sldMkLst>
        <pc:spChg chg="mod">
          <ac:chgData name="Leonie Smith" userId="fed1330f33f5650e" providerId="LiveId" clId="{3152006E-6B56-4897-9A40-C2E1FC8A827B}" dt="2023-01-23T08:52:02.811" v="31"/>
          <ac:spMkLst>
            <pc:docMk/>
            <pc:sldMk cId="2383233180" sldId="265"/>
            <ac:spMk id="4" creationId="{FB23DDCD-8EEB-4902-80DC-A197AE25B100}"/>
          </ac:spMkLst>
        </pc:spChg>
        <pc:picChg chg="del">
          <ac:chgData name="Leonie Smith" userId="fed1330f33f5650e" providerId="LiveId" clId="{3152006E-6B56-4897-9A40-C2E1FC8A827B}" dt="2023-01-23T08:53:45.444" v="46"/>
          <ac:picMkLst>
            <pc:docMk/>
            <pc:sldMk cId="2383233180" sldId="265"/>
            <ac:picMk id="2" creationId="{E895BB71-427D-4910-A1B2-52F9D2D9BEA2}"/>
          </ac:picMkLst>
        </pc:picChg>
      </pc:sldChg>
      <pc:sldChg chg="delSp modSp mod modTransition modAnim">
        <pc:chgData name="Leonie Smith" userId="fed1330f33f5650e" providerId="LiveId" clId="{3152006E-6B56-4897-9A40-C2E1FC8A827B}" dt="2023-01-23T08:53:45.444" v="46"/>
        <pc:sldMkLst>
          <pc:docMk/>
          <pc:sldMk cId="3295241650" sldId="266"/>
        </pc:sldMkLst>
        <pc:spChg chg="mod">
          <ac:chgData name="Leonie Smith" userId="fed1330f33f5650e" providerId="LiveId" clId="{3152006E-6B56-4897-9A40-C2E1FC8A827B}" dt="2023-01-23T08:52:08.862" v="32"/>
          <ac:spMkLst>
            <pc:docMk/>
            <pc:sldMk cId="3295241650" sldId="266"/>
            <ac:spMk id="5" creationId="{B3A80853-2FA8-4D1E-B443-C97477F85AA1}"/>
          </ac:spMkLst>
        </pc:spChg>
        <pc:picChg chg="del">
          <ac:chgData name="Leonie Smith" userId="fed1330f33f5650e" providerId="LiveId" clId="{3152006E-6B56-4897-9A40-C2E1FC8A827B}" dt="2023-01-23T08:53:45.444" v="46"/>
          <ac:picMkLst>
            <pc:docMk/>
            <pc:sldMk cId="3295241650" sldId="266"/>
            <ac:picMk id="4" creationId="{7338E72A-0B80-4352-9DAF-14DC6D19AEF5}"/>
          </ac:picMkLst>
        </pc:picChg>
      </pc:sldChg>
      <pc:sldChg chg="delSp modSp mod modTransition modAnim">
        <pc:chgData name="Leonie Smith" userId="fed1330f33f5650e" providerId="LiveId" clId="{3152006E-6B56-4897-9A40-C2E1FC8A827B}" dt="2023-01-23T08:53:45.444" v="46"/>
        <pc:sldMkLst>
          <pc:docMk/>
          <pc:sldMk cId="256586292" sldId="267"/>
        </pc:sldMkLst>
        <pc:spChg chg="mod">
          <ac:chgData name="Leonie Smith" userId="fed1330f33f5650e" providerId="LiveId" clId="{3152006E-6B56-4897-9A40-C2E1FC8A827B}" dt="2023-01-23T08:52:14.381" v="33"/>
          <ac:spMkLst>
            <pc:docMk/>
            <pc:sldMk cId="256586292" sldId="267"/>
            <ac:spMk id="4" creationId="{CB2F9E00-7F08-44AC-89EB-CE5CE48B8F16}"/>
          </ac:spMkLst>
        </pc:spChg>
        <pc:picChg chg="del">
          <ac:chgData name="Leonie Smith" userId="fed1330f33f5650e" providerId="LiveId" clId="{3152006E-6B56-4897-9A40-C2E1FC8A827B}" dt="2023-01-23T08:53:45.444" v="46"/>
          <ac:picMkLst>
            <pc:docMk/>
            <pc:sldMk cId="256586292" sldId="267"/>
            <ac:picMk id="3" creationId="{2152932F-5A02-4AF5-9BF4-958C342E951A}"/>
          </ac:picMkLst>
        </pc:picChg>
      </pc:sldChg>
      <pc:sldChg chg="delSp modSp mod modTransition modAnim">
        <pc:chgData name="Leonie Smith" userId="fed1330f33f5650e" providerId="LiveId" clId="{3152006E-6B56-4897-9A40-C2E1FC8A827B}" dt="2023-01-23T08:53:45.444" v="46"/>
        <pc:sldMkLst>
          <pc:docMk/>
          <pc:sldMk cId="2986030170" sldId="268"/>
        </pc:sldMkLst>
        <pc:spChg chg="mod">
          <ac:chgData name="Leonie Smith" userId="fed1330f33f5650e" providerId="LiveId" clId="{3152006E-6B56-4897-9A40-C2E1FC8A827B}" dt="2023-01-23T08:52:20.771" v="34"/>
          <ac:spMkLst>
            <pc:docMk/>
            <pc:sldMk cId="2986030170" sldId="268"/>
            <ac:spMk id="5" creationId="{5F87BB82-263E-4A3A-9897-86688CC11E10}"/>
          </ac:spMkLst>
        </pc:spChg>
        <pc:picChg chg="del">
          <ac:chgData name="Leonie Smith" userId="fed1330f33f5650e" providerId="LiveId" clId="{3152006E-6B56-4897-9A40-C2E1FC8A827B}" dt="2023-01-23T08:53:45.444" v="46"/>
          <ac:picMkLst>
            <pc:docMk/>
            <pc:sldMk cId="2986030170" sldId="268"/>
            <ac:picMk id="4" creationId="{D8593558-2EBB-4481-BC77-9282CF8DB1C0}"/>
          </ac:picMkLst>
        </pc:picChg>
      </pc:sldChg>
      <pc:sldChg chg="delSp modSp mod modTransition modAnim">
        <pc:chgData name="Leonie Smith" userId="fed1330f33f5650e" providerId="LiveId" clId="{3152006E-6B56-4897-9A40-C2E1FC8A827B}" dt="2023-01-23T08:53:45.444" v="46"/>
        <pc:sldMkLst>
          <pc:docMk/>
          <pc:sldMk cId="2622608599" sldId="269"/>
        </pc:sldMkLst>
        <pc:spChg chg="mod">
          <ac:chgData name="Leonie Smith" userId="fed1330f33f5650e" providerId="LiveId" clId="{3152006E-6B56-4897-9A40-C2E1FC8A827B}" dt="2023-01-23T08:52:26.605" v="35"/>
          <ac:spMkLst>
            <pc:docMk/>
            <pc:sldMk cId="2622608599" sldId="269"/>
            <ac:spMk id="4" creationId="{24A4917B-DA65-4841-BC6E-11A8FD709D43}"/>
          </ac:spMkLst>
        </pc:spChg>
        <pc:picChg chg="del">
          <ac:chgData name="Leonie Smith" userId="fed1330f33f5650e" providerId="LiveId" clId="{3152006E-6B56-4897-9A40-C2E1FC8A827B}" dt="2023-01-23T08:53:45.444" v="46"/>
          <ac:picMkLst>
            <pc:docMk/>
            <pc:sldMk cId="2622608599" sldId="269"/>
            <ac:picMk id="6" creationId="{9DD79D0F-1E5C-4053-8B90-4ECC8FEB1E36}"/>
          </ac:picMkLst>
        </pc:picChg>
      </pc:sldChg>
      <pc:sldChg chg="delSp modSp mod modTransition modAnim">
        <pc:chgData name="Leonie Smith" userId="fed1330f33f5650e" providerId="LiveId" clId="{3152006E-6B56-4897-9A40-C2E1FC8A827B}" dt="2023-01-23T08:53:45.444" v="46"/>
        <pc:sldMkLst>
          <pc:docMk/>
          <pc:sldMk cId="2750383128" sldId="270"/>
        </pc:sldMkLst>
        <pc:spChg chg="mod">
          <ac:chgData name="Leonie Smith" userId="fed1330f33f5650e" providerId="LiveId" clId="{3152006E-6B56-4897-9A40-C2E1FC8A827B}" dt="2023-01-23T08:52:51.156" v="38"/>
          <ac:spMkLst>
            <pc:docMk/>
            <pc:sldMk cId="2750383128" sldId="270"/>
            <ac:spMk id="4" creationId="{100F8CFB-64F1-44EE-A458-6AAEDD00754F}"/>
          </ac:spMkLst>
        </pc:spChg>
        <pc:picChg chg="del">
          <ac:chgData name="Leonie Smith" userId="fed1330f33f5650e" providerId="LiveId" clId="{3152006E-6B56-4897-9A40-C2E1FC8A827B}" dt="2023-01-23T08:53:45.444" v="46"/>
          <ac:picMkLst>
            <pc:docMk/>
            <pc:sldMk cId="2750383128" sldId="270"/>
            <ac:picMk id="5" creationId="{E626E398-FD84-4AC6-9090-1BCE4DE50E4C}"/>
          </ac:picMkLst>
        </pc:picChg>
      </pc:sldChg>
      <pc:sldChg chg="delSp modSp mod modTransition modAnim">
        <pc:chgData name="Leonie Smith" userId="fed1330f33f5650e" providerId="LiveId" clId="{3152006E-6B56-4897-9A40-C2E1FC8A827B}" dt="2023-01-23T08:53:45.444" v="46"/>
        <pc:sldMkLst>
          <pc:docMk/>
          <pc:sldMk cId="3273111269" sldId="271"/>
        </pc:sldMkLst>
        <pc:spChg chg="mod">
          <ac:chgData name="Leonie Smith" userId="fed1330f33f5650e" providerId="LiveId" clId="{3152006E-6B56-4897-9A40-C2E1FC8A827B}" dt="2023-01-23T08:52:59.550" v="39"/>
          <ac:spMkLst>
            <pc:docMk/>
            <pc:sldMk cId="3273111269" sldId="271"/>
            <ac:spMk id="4" creationId="{BC294ACB-F604-4117-95FE-DBE438EB868A}"/>
          </ac:spMkLst>
        </pc:spChg>
        <pc:picChg chg="del">
          <ac:chgData name="Leonie Smith" userId="fed1330f33f5650e" providerId="LiveId" clId="{3152006E-6B56-4897-9A40-C2E1FC8A827B}" dt="2023-01-23T08:53:45.444" v="46"/>
          <ac:picMkLst>
            <pc:docMk/>
            <pc:sldMk cId="3273111269" sldId="271"/>
            <ac:picMk id="9" creationId="{6A891B31-D5E9-4A29-A600-15FC469170F3}"/>
          </ac:picMkLst>
        </pc:picChg>
      </pc:sldChg>
      <pc:sldChg chg="delSp modSp mod modTransition modAnim">
        <pc:chgData name="Leonie Smith" userId="fed1330f33f5650e" providerId="LiveId" clId="{3152006E-6B56-4897-9A40-C2E1FC8A827B}" dt="2023-01-23T08:53:45.444" v="46"/>
        <pc:sldMkLst>
          <pc:docMk/>
          <pc:sldMk cId="3444788617" sldId="272"/>
        </pc:sldMkLst>
        <pc:spChg chg="mod">
          <ac:chgData name="Leonie Smith" userId="fed1330f33f5650e" providerId="LiveId" clId="{3152006E-6B56-4897-9A40-C2E1FC8A827B}" dt="2023-01-23T08:53:04.483" v="40"/>
          <ac:spMkLst>
            <pc:docMk/>
            <pc:sldMk cId="3444788617" sldId="272"/>
            <ac:spMk id="5" creationId="{9A7EF081-738B-4637-AC81-B0A07FCD14E8}"/>
          </ac:spMkLst>
        </pc:spChg>
        <pc:picChg chg="del">
          <ac:chgData name="Leonie Smith" userId="fed1330f33f5650e" providerId="LiveId" clId="{3152006E-6B56-4897-9A40-C2E1FC8A827B}" dt="2023-01-23T08:53:45.444" v="46"/>
          <ac:picMkLst>
            <pc:docMk/>
            <pc:sldMk cId="3444788617" sldId="272"/>
            <ac:picMk id="4" creationId="{FE3348E2-54C3-4510-A86A-0227F67D1AF3}"/>
          </ac:picMkLst>
        </pc:picChg>
      </pc:sldChg>
      <pc:sldChg chg="delSp modSp mod modTransition modAnim">
        <pc:chgData name="Leonie Smith" userId="fed1330f33f5650e" providerId="LiveId" clId="{3152006E-6B56-4897-9A40-C2E1FC8A827B}" dt="2023-01-23T08:53:45.444" v="46"/>
        <pc:sldMkLst>
          <pc:docMk/>
          <pc:sldMk cId="595650695" sldId="273"/>
        </pc:sldMkLst>
        <pc:spChg chg="mod">
          <ac:chgData name="Leonie Smith" userId="fed1330f33f5650e" providerId="LiveId" clId="{3152006E-6B56-4897-9A40-C2E1FC8A827B}" dt="2023-01-23T08:53:09.311" v="41"/>
          <ac:spMkLst>
            <pc:docMk/>
            <pc:sldMk cId="595650695" sldId="273"/>
            <ac:spMk id="5" creationId="{61E732AF-6185-4D8F-ADF7-91BB00EDD289}"/>
          </ac:spMkLst>
        </pc:spChg>
        <pc:picChg chg="del">
          <ac:chgData name="Leonie Smith" userId="fed1330f33f5650e" providerId="LiveId" clId="{3152006E-6B56-4897-9A40-C2E1FC8A827B}" dt="2023-01-23T08:53:45.444" v="46"/>
          <ac:picMkLst>
            <pc:docMk/>
            <pc:sldMk cId="595650695" sldId="273"/>
            <ac:picMk id="4" creationId="{B1D7B3DF-4AEC-4057-9963-03C5C1DD209F}"/>
          </ac:picMkLst>
        </pc:picChg>
      </pc:sldChg>
      <pc:sldChg chg="delSp modTransition modAnim">
        <pc:chgData name="Leonie Smith" userId="fed1330f33f5650e" providerId="LiveId" clId="{3152006E-6B56-4897-9A40-C2E1FC8A827B}" dt="2023-01-23T08:53:45.444" v="46"/>
        <pc:sldMkLst>
          <pc:docMk/>
          <pc:sldMk cId="261968246" sldId="274"/>
        </pc:sldMkLst>
        <pc:picChg chg="del">
          <ac:chgData name="Leonie Smith" userId="fed1330f33f5650e" providerId="LiveId" clId="{3152006E-6B56-4897-9A40-C2E1FC8A827B}" dt="2023-01-23T08:53:45.444" v="46"/>
          <ac:picMkLst>
            <pc:docMk/>
            <pc:sldMk cId="261968246" sldId="274"/>
            <ac:picMk id="4" creationId="{F32EC8C6-5FCA-44EA-A62D-7D6FF7F9B0A8}"/>
          </ac:picMkLst>
        </pc:picChg>
      </pc:sldChg>
      <pc:sldChg chg="delSp modSp mod modTransition modAnim">
        <pc:chgData name="Leonie Smith" userId="fed1330f33f5650e" providerId="LiveId" clId="{3152006E-6B56-4897-9A40-C2E1FC8A827B}" dt="2023-01-23T08:53:45.444" v="46"/>
        <pc:sldMkLst>
          <pc:docMk/>
          <pc:sldMk cId="3925647193" sldId="275"/>
        </pc:sldMkLst>
        <pc:spChg chg="mod">
          <ac:chgData name="Leonie Smith" userId="fed1330f33f5650e" providerId="LiveId" clId="{3152006E-6B56-4897-9A40-C2E1FC8A827B}" dt="2023-01-23T08:53:19.571" v="42"/>
          <ac:spMkLst>
            <pc:docMk/>
            <pc:sldMk cId="3925647193" sldId="275"/>
            <ac:spMk id="5" creationId="{4578EF8D-5F02-4874-AF6E-8ABD066EF2FA}"/>
          </ac:spMkLst>
        </pc:spChg>
        <pc:picChg chg="del">
          <ac:chgData name="Leonie Smith" userId="fed1330f33f5650e" providerId="LiveId" clId="{3152006E-6B56-4897-9A40-C2E1FC8A827B}" dt="2023-01-23T08:53:45.444" v="46"/>
          <ac:picMkLst>
            <pc:docMk/>
            <pc:sldMk cId="3925647193" sldId="275"/>
            <ac:picMk id="4" creationId="{4D6940ED-9F55-4D7C-9D16-9651450E26FE}"/>
          </ac:picMkLst>
        </pc:picChg>
      </pc:sldChg>
      <pc:sldChg chg="delSp modSp mod modTransition modAnim">
        <pc:chgData name="Leonie Smith" userId="fed1330f33f5650e" providerId="LiveId" clId="{3152006E-6B56-4897-9A40-C2E1FC8A827B}" dt="2023-01-23T08:53:45.444" v="46"/>
        <pc:sldMkLst>
          <pc:docMk/>
          <pc:sldMk cId="2486338523" sldId="276"/>
        </pc:sldMkLst>
        <pc:spChg chg="mod">
          <ac:chgData name="Leonie Smith" userId="fed1330f33f5650e" providerId="LiveId" clId="{3152006E-6B56-4897-9A40-C2E1FC8A827B}" dt="2023-01-23T08:53:26.651" v="43"/>
          <ac:spMkLst>
            <pc:docMk/>
            <pc:sldMk cId="2486338523" sldId="276"/>
            <ac:spMk id="4" creationId="{948CF8DE-A3A4-4986-B42C-EC28B42A41C4}"/>
          </ac:spMkLst>
        </pc:spChg>
        <pc:picChg chg="del">
          <ac:chgData name="Leonie Smith" userId="fed1330f33f5650e" providerId="LiveId" clId="{3152006E-6B56-4897-9A40-C2E1FC8A827B}" dt="2023-01-23T08:53:45.444" v="46"/>
          <ac:picMkLst>
            <pc:docMk/>
            <pc:sldMk cId="2486338523" sldId="276"/>
            <ac:picMk id="3" creationId="{6C037B34-0444-4EDC-BC45-B2A09E7535B8}"/>
          </ac:picMkLst>
        </pc:picChg>
      </pc:sldChg>
      <pc:sldChg chg="delSp modSp mod modTransition modAnim">
        <pc:chgData name="Leonie Smith" userId="fed1330f33f5650e" providerId="LiveId" clId="{3152006E-6B56-4897-9A40-C2E1FC8A827B}" dt="2023-01-23T08:53:45.444" v="46"/>
        <pc:sldMkLst>
          <pc:docMk/>
          <pc:sldMk cId="984757314" sldId="277"/>
        </pc:sldMkLst>
        <pc:spChg chg="mod">
          <ac:chgData name="Leonie Smith" userId="fed1330f33f5650e" providerId="LiveId" clId="{3152006E-6B56-4897-9A40-C2E1FC8A827B}" dt="2023-01-23T08:53:31.325" v="44"/>
          <ac:spMkLst>
            <pc:docMk/>
            <pc:sldMk cId="984757314" sldId="277"/>
            <ac:spMk id="5" creationId="{97A0C1F7-DA8C-4F1D-A60D-C4874F476A20}"/>
          </ac:spMkLst>
        </pc:spChg>
        <pc:picChg chg="del">
          <ac:chgData name="Leonie Smith" userId="fed1330f33f5650e" providerId="LiveId" clId="{3152006E-6B56-4897-9A40-C2E1FC8A827B}" dt="2023-01-23T08:53:45.444" v="46"/>
          <ac:picMkLst>
            <pc:docMk/>
            <pc:sldMk cId="984757314" sldId="277"/>
            <ac:picMk id="4" creationId="{DE5303F9-0327-44AF-B9C3-234C84C1CFC5}"/>
          </ac:picMkLst>
        </pc:picChg>
      </pc:sldChg>
      <pc:sldChg chg="delSp modSp mod modTransition modAnim">
        <pc:chgData name="Leonie Smith" userId="fed1330f33f5650e" providerId="LiveId" clId="{3152006E-6B56-4897-9A40-C2E1FC8A827B}" dt="2023-01-23T08:53:45.444" v="46"/>
        <pc:sldMkLst>
          <pc:docMk/>
          <pc:sldMk cId="1505327886" sldId="278"/>
        </pc:sldMkLst>
        <pc:spChg chg="mod">
          <ac:chgData name="Leonie Smith" userId="fed1330f33f5650e" providerId="LiveId" clId="{3152006E-6B56-4897-9A40-C2E1FC8A827B}" dt="2023-01-23T08:53:35.920" v="45"/>
          <ac:spMkLst>
            <pc:docMk/>
            <pc:sldMk cId="1505327886" sldId="278"/>
            <ac:spMk id="4" creationId="{60F10B45-92EE-4FD6-BD6F-A42010D13898}"/>
          </ac:spMkLst>
        </pc:spChg>
        <pc:picChg chg="del">
          <ac:chgData name="Leonie Smith" userId="fed1330f33f5650e" providerId="LiveId" clId="{3152006E-6B56-4897-9A40-C2E1FC8A827B}" dt="2023-01-23T08:53:45.444" v="46"/>
          <ac:picMkLst>
            <pc:docMk/>
            <pc:sldMk cId="1505327886" sldId="278"/>
            <ac:picMk id="2" creationId="{F97CBCB8-7FAD-44F9-83B3-695B63D7B528}"/>
          </ac:picMkLst>
        </pc:picChg>
      </pc:sldChg>
      <pc:sldChg chg="addSp delSp modSp mod modTransition modAnim">
        <pc:chgData name="Leonie Smith" userId="fed1330f33f5650e" providerId="LiveId" clId="{3152006E-6B56-4897-9A40-C2E1FC8A827B}" dt="2023-01-23T08:53:45.444" v="46"/>
        <pc:sldMkLst>
          <pc:docMk/>
          <pc:sldMk cId="3273369934" sldId="279"/>
        </pc:sldMkLst>
        <pc:spChg chg="del">
          <ac:chgData name="Leonie Smith" userId="fed1330f33f5650e" providerId="LiveId" clId="{3152006E-6B56-4897-9A40-C2E1FC8A827B}" dt="2023-01-23T08:48:21.282" v="0" actId="21"/>
          <ac:spMkLst>
            <pc:docMk/>
            <pc:sldMk cId="3273369934" sldId="279"/>
            <ac:spMk id="6" creationId="{042C5FE6-A0C8-4160-84E3-A4099B25D2B1}"/>
          </ac:spMkLst>
        </pc:spChg>
        <pc:spChg chg="add mod">
          <ac:chgData name="Leonie Smith" userId="fed1330f33f5650e" providerId="LiveId" clId="{3152006E-6B56-4897-9A40-C2E1FC8A827B}" dt="2023-01-23T08:49:57.295" v="20"/>
          <ac:spMkLst>
            <pc:docMk/>
            <pc:sldMk cId="3273369934" sldId="279"/>
            <ac:spMk id="7" creationId="{7C99CC3B-0762-C5B5-F69D-CF5C616B4A57}"/>
          </ac:spMkLst>
        </pc:spChg>
        <pc:picChg chg="del">
          <ac:chgData name="Leonie Smith" userId="fed1330f33f5650e" providerId="LiveId" clId="{3152006E-6B56-4897-9A40-C2E1FC8A827B}" dt="2023-01-23T08:53:45.444" v="46"/>
          <ac:picMkLst>
            <pc:docMk/>
            <pc:sldMk cId="3273369934" sldId="279"/>
            <ac:picMk id="4" creationId="{6C61340C-6601-4DED-A0D3-5780B5C16A07}"/>
          </ac:picMkLst>
        </pc:picChg>
      </pc:sldChg>
      <pc:sldChg chg="modTransition">
        <pc:chgData name="Leonie Smith" userId="fed1330f33f5650e" providerId="LiveId" clId="{3152006E-6B56-4897-9A40-C2E1FC8A827B}" dt="2023-01-23T08:53:45.444" v="46"/>
        <pc:sldMkLst>
          <pc:docMk/>
          <pc:sldMk cId="2200399954" sldId="280"/>
        </pc:sldMkLst>
      </pc:sldChg>
      <pc:sldChg chg="modSp mod modTransition">
        <pc:chgData name="Leonie Smith" userId="fed1330f33f5650e" providerId="LiveId" clId="{3152006E-6B56-4897-9A40-C2E1FC8A827B}" dt="2023-01-23T08:53:45.444" v="46"/>
        <pc:sldMkLst>
          <pc:docMk/>
          <pc:sldMk cId="454763615" sldId="281"/>
        </pc:sldMkLst>
        <pc:spChg chg="mod">
          <ac:chgData name="Leonie Smith" userId="fed1330f33f5650e" providerId="LiveId" clId="{3152006E-6B56-4897-9A40-C2E1FC8A827B}" dt="2023-01-23T08:48:43.050" v="9" actId="20577"/>
          <ac:spMkLst>
            <pc:docMk/>
            <pc:sldMk cId="454763615" sldId="281"/>
            <ac:spMk id="4" creationId="{EE2AC625-9141-A801-F431-DD5F79396320}"/>
          </ac:spMkLst>
        </pc:spChg>
      </pc:sldChg>
      <pc:sldChg chg="modTransition">
        <pc:chgData name="Leonie Smith" userId="fed1330f33f5650e" providerId="LiveId" clId="{3152006E-6B56-4897-9A40-C2E1FC8A827B}" dt="2023-01-23T08:53:45.444" v="46"/>
        <pc:sldMkLst>
          <pc:docMk/>
          <pc:sldMk cId="3111460706" sldId="282"/>
        </pc:sldMkLst>
      </pc:sldChg>
      <pc:sldChg chg="modTransition">
        <pc:chgData name="Leonie Smith" userId="fed1330f33f5650e" providerId="LiveId" clId="{3152006E-6B56-4897-9A40-C2E1FC8A827B}" dt="2023-01-23T08:53:45.444" v="46"/>
        <pc:sldMkLst>
          <pc:docMk/>
          <pc:sldMk cId="1397956175" sldId="283"/>
        </pc:sldMkLst>
      </pc:sldChg>
      <pc:sldChg chg="modTransition">
        <pc:chgData name="Leonie Smith" userId="fed1330f33f5650e" providerId="LiveId" clId="{3152006E-6B56-4897-9A40-C2E1FC8A827B}" dt="2023-01-23T08:53:45.444" v="46"/>
        <pc:sldMkLst>
          <pc:docMk/>
          <pc:sldMk cId="1712296751" sldId="284"/>
        </pc:sldMkLst>
      </pc:sldChg>
      <pc:sldChg chg="modTransition">
        <pc:chgData name="Leonie Smith" userId="fed1330f33f5650e" providerId="LiveId" clId="{3152006E-6B56-4897-9A40-C2E1FC8A827B}" dt="2023-01-23T08:53:45.444" v="46"/>
        <pc:sldMkLst>
          <pc:docMk/>
          <pc:sldMk cId="486978390" sldId="285"/>
        </pc:sldMkLst>
      </pc:sldChg>
      <pc:sldChg chg="modTransition">
        <pc:chgData name="Leonie Smith" userId="fed1330f33f5650e" providerId="LiveId" clId="{3152006E-6B56-4897-9A40-C2E1FC8A827B}" dt="2023-01-23T08:53:45.444" v="46"/>
        <pc:sldMkLst>
          <pc:docMk/>
          <pc:sldMk cId="1167343718" sldId="286"/>
        </pc:sldMkLst>
      </pc:sldChg>
      <pc:sldChg chg="modTransition">
        <pc:chgData name="Leonie Smith" userId="fed1330f33f5650e" providerId="LiveId" clId="{3152006E-6B56-4897-9A40-C2E1FC8A827B}" dt="2023-01-23T08:53:45.444" v="46"/>
        <pc:sldMkLst>
          <pc:docMk/>
          <pc:sldMk cId="3291794971" sldId="287"/>
        </pc:sldMkLst>
      </pc:sldChg>
      <pc:sldChg chg="modTransition">
        <pc:chgData name="Leonie Smith" userId="fed1330f33f5650e" providerId="LiveId" clId="{3152006E-6B56-4897-9A40-C2E1FC8A827B}" dt="2023-01-23T08:53:45.444" v="46"/>
        <pc:sldMkLst>
          <pc:docMk/>
          <pc:sldMk cId="2990102376" sldId="288"/>
        </pc:sldMkLst>
      </pc:sldChg>
      <pc:sldChg chg="modTransition">
        <pc:chgData name="Leonie Smith" userId="fed1330f33f5650e" providerId="LiveId" clId="{3152006E-6B56-4897-9A40-C2E1FC8A827B}" dt="2023-01-23T08:53:45.444" v="46"/>
        <pc:sldMkLst>
          <pc:docMk/>
          <pc:sldMk cId="1663693372" sldId="289"/>
        </pc:sldMkLst>
      </pc:sldChg>
      <pc:sldChg chg="modTransition">
        <pc:chgData name="Leonie Smith" userId="fed1330f33f5650e" providerId="LiveId" clId="{3152006E-6B56-4897-9A40-C2E1FC8A827B}" dt="2023-01-23T08:53:45.444" v="46"/>
        <pc:sldMkLst>
          <pc:docMk/>
          <pc:sldMk cId="1399241102" sldId="290"/>
        </pc:sldMkLst>
      </pc:sldChg>
      <pc:sldChg chg="modTransition">
        <pc:chgData name="Leonie Smith" userId="fed1330f33f5650e" providerId="LiveId" clId="{3152006E-6B56-4897-9A40-C2E1FC8A827B}" dt="2023-01-23T08:53:45.444" v="46"/>
        <pc:sldMkLst>
          <pc:docMk/>
          <pc:sldMk cId="1389078605" sldId="291"/>
        </pc:sldMkLst>
      </pc:sldChg>
      <pc:sldChg chg="modTransition">
        <pc:chgData name="Leonie Smith" userId="fed1330f33f5650e" providerId="LiveId" clId="{3152006E-6B56-4897-9A40-C2E1FC8A827B}" dt="2023-01-23T08:53:45.444" v="46"/>
        <pc:sldMkLst>
          <pc:docMk/>
          <pc:sldMk cId="547058257" sldId="292"/>
        </pc:sldMkLst>
      </pc:sldChg>
      <pc:sldChg chg="modTransition">
        <pc:chgData name="Leonie Smith" userId="fed1330f33f5650e" providerId="LiveId" clId="{3152006E-6B56-4897-9A40-C2E1FC8A827B}" dt="2023-01-23T08:53:45.444" v="46"/>
        <pc:sldMkLst>
          <pc:docMk/>
          <pc:sldMk cId="1461703706" sldId="293"/>
        </pc:sldMkLst>
      </pc:sldChg>
      <pc:sldChg chg="modTransition">
        <pc:chgData name="Leonie Smith" userId="fed1330f33f5650e" providerId="LiveId" clId="{3152006E-6B56-4897-9A40-C2E1FC8A827B}" dt="2023-01-23T08:53:45.444" v="46"/>
        <pc:sldMkLst>
          <pc:docMk/>
          <pc:sldMk cId="3974013343" sldId="294"/>
        </pc:sldMkLst>
      </pc:sldChg>
      <pc:sldChg chg="modTransition">
        <pc:chgData name="Leonie Smith" userId="fed1330f33f5650e" providerId="LiveId" clId="{3152006E-6B56-4897-9A40-C2E1FC8A827B}" dt="2023-01-23T08:53:45.444" v="46"/>
        <pc:sldMkLst>
          <pc:docMk/>
          <pc:sldMk cId="4220625685" sldId="295"/>
        </pc:sldMkLst>
      </pc:sldChg>
      <pc:sldChg chg="modTransition">
        <pc:chgData name="Leonie Smith" userId="fed1330f33f5650e" providerId="LiveId" clId="{3152006E-6B56-4897-9A40-C2E1FC8A827B}" dt="2023-01-23T08:53:45.444" v="46"/>
        <pc:sldMkLst>
          <pc:docMk/>
          <pc:sldMk cId="2764006661" sldId="296"/>
        </pc:sldMkLst>
      </pc:sldChg>
      <pc:sldChg chg="modTransition">
        <pc:chgData name="Leonie Smith" userId="fed1330f33f5650e" providerId="LiveId" clId="{3152006E-6B56-4897-9A40-C2E1FC8A827B}" dt="2023-01-23T08:53:45.444" v="46"/>
        <pc:sldMkLst>
          <pc:docMk/>
          <pc:sldMk cId="2551722566" sldId="297"/>
        </pc:sldMkLst>
      </pc:sldChg>
      <pc:sldChg chg="modTransition">
        <pc:chgData name="Leonie Smith" userId="fed1330f33f5650e" providerId="LiveId" clId="{3152006E-6B56-4897-9A40-C2E1FC8A827B}" dt="2023-01-23T08:53:45.444" v="46"/>
        <pc:sldMkLst>
          <pc:docMk/>
          <pc:sldMk cId="3114648091" sldId="298"/>
        </pc:sldMkLst>
      </pc:sldChg>
      <pc:sldChg chg="modTransition">
        <pc:chgData name="Leonie Smith" userId="fed1330f33f5650e" providerId="LiveId" clId="{3152006E-6B56-4897-9A40-C2E1FC8A827B}" dt="2023-01-23T08:53:45.444" v="46"/>
        <pc:sldMkLst>
          <pc:docMk/>
          <pc:sldMk cId="2098631678" sldId="299"/>
        </pc:sldMkLst>
      </pc:sldChg>
      <pc:sldChg chg="modTransition">
        <pc:chgData name="Leonie Smith" userId="fed1330f33f5650e" providerId="LiveId" clId="{3152006E-6B56-4897-9A40-C2E1FC8A827B}" dt="2023-01-23T08:53:45.444" v="46"/>
        <pc:sldMkLst>
          <pc:docMk/>
          <pc:sldMk cId="1914796629" sldId="300"/>
        </pc:sldMkLst>
      </pc:sldChg>
      <pc:sldChg chg="modTransition">
        <pc:chgData name="Leonie Smith" userId="fed1330f33f5650e" providerId="LiveId" clId="{3152006E-6B56-4897-9A40-C2E1FC8A827B}" dt="2023-01-23T08:53:45.444" v="46"/>
        <pc:sldMkLst>
          <pc:docMk/>
          <pc:sldMk cId="3868358730" sldId="301"/>
        </pc:sldMkLst>
      </pc:sldChg>
      <pc:sldChg chg="modTransition">
        <pc:chgData name="Leonie Smith" userId="fed1330f33f5650e" providerId="LiveId" clId="{3152006E-6B56-4897-9A40-C2E1FC8A827B}" dt="2023-01-23T08:53:45.444" v="46"/>
        <pc:sldMkLst>
          <pc:docMk/>
          <pc:sldMk cId="1895512939" sldId="302"/>
        </pc:sldMkLst>
      </pc:sldChg>
      <pc:sldChg chg="modTransition">
        <pc:chgData name="Leonie Smith" userId="fed1330f33f5650e" providerId="LiveId" clId="{3152006E-6B56-4897-9A40-C2E1FC8A827B}" dt="2023-01-23T08:53:45.444" v="46"/>
        <pc:sldMkLst>
          <pc:docMk/>
          <pc:sldMk cId="396428841"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E6C20-ECCD-41C1-AFE5-ADF7808B3963}"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E3F02-AA5B-4C84-B8DF-ACD658099E90}" type="slidenum">
              <a:rPr lang="en-ZA" smtClean="0"/>
              <a:t>‹#›</a:t>
            </a:fld>
            <a:endParaRPr lang="en-ZA"/>
          </a:p>
        </p:txBody>
      </p:sp>
    </p:spTree>
    <p:extLst>
      <p:ext uri="{BB962C8B-B14F-4D97-AF65-F5344CB8AC3E}">
        <p14:creationId xmlns:p14="http://schemas.microsoft.com/office/powerpoint/2010/main" val="126217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p:txBody>
      </p:sp>
      <p:sp>
        <p:nvSpPr>
          <p:cNvPr id="4" name="Slide Number Placeholder 3"/>
          <p:cNvSpPr>
            <a:spLocks noGrp="1"/>
          </p:cNvSpPr>
          <p:nvPr>
            <p:ph type="sldNum" sz="quarter" idx="5"/>
          </p:nvPr>
        </p:nvSpPr>
        <p:spPr/>
        <p:txBody>
          <a:bodyPr/>
          <a:lstStyle/>
          <a:p>
            <a:fld id="{0E9E3F02-AA5B-4C84-B8DF-ACD658099E90}" type="slidenum">
              <a:rPr lang="en-ZA" smtClean="0"/>
              <a:t>2</a:t>
            </a:fld>
            <a:endParaRPr lang="en-ZA"/>
          </a:p>
        </p:txBody>
      </p:sp>
    </p:spTree>
    <p:extLst>
      <p:ext uri="{BB962C8B-B14F-4D97-AF65-F5344CB8AC3E}">
        <p14:creationId xmlns:p14="http://schemas.microsoft.com/office/powerpoint/2010/main" val="3258970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was in love with Rachel. He said to Laban, “I’ll work for you for seven years so I can marry your younger daughter Rachel.”</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18</a:t>
            </a:r>
            <a:r>
              <a:rPr lang="bo-CN" sz="1200" dirty="0">
                <a:solidFill>
                  <a:srgbClr val="444444"/>
                </a:solidFill>
                <a:effectLst/>
                <a:latin typeface="Arial" panose="020B0604020202020204" pitchFamily="34" charset="0"/>
                <a:ea typeface="Calibri" panose="020F0502020204030204" pitchFamily="34" charset="0"/>
                <a:cs typeface="+mn-cs"/>
              </a:rPr>
              <a:t>ཡ་ཀོབ་ཀྱིས་ར་ཧེལ་ལ་བྱམས་པ་བྱེད་ཀྱི་ཡོད་དོ། ཁོས་ལ་བན་ལ་། གལ་ཏེ་ཁྱེད་ཀྱི་བུ་མོ་ར་ཧེལ་ང་དང་མཉམ་དུ་ཆང་ས་བརྒྱབ་བཅུག་ན། ངས་ཁྱེད་ཀྱི་ཆེད་དུ་ལོ་བདུན་ལས་ཀ་བྱེད་ཀྱི་ཡིན་ཞེས་སྨྲས་པས།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20</a:t>
            </a:fld>
            <a:endParaRPr lang="en-ZA"/>
          </a:p>
        </p:txBody>
      </p:sp>
    </p:spTree>
    <p:extLst>
      <p:ext uri="{BB962C8B-B14F-4D97-AF65-F5344CB8AC3E}">
        <p14:creationId xmlns:p14="http://schemas.microsoft.com/office/powerpoint/2010/main" val="47384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Jacob worked for seven years so he could marry Rachel. But they seemed like only a few days to him because he loved her so much.</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20</a:t>
            </a:r>
            <a:r>
              <a:rPr lang="bo-CN" sz="1200" dirty="0">
                <a:solidFill>
                  <a:srgbClr val="444444"/>
                </a:solidFill>
                <a:effectLst/>
                <a:latin typeface="Arial" panose="020B0604020202020204" pitchFamily="34" charset="0"/>
                <a:ea typeface="Calibri" panose="020F0502020204030204" pitchFamily="34" charset="0"/>
                <a:cs typeface="+mn-cs"/>
              </a:rPr>
              <a:t>དེའི་ཕྱིར་ཡ་ཀོབ་ཀྱིས་ར་ཧེལ་གྱི་ཕྱིར་ལོ་བདུན་གཡོག་བྱས་སོ། འོན་ཀྱང་ཁོས་ར་ཧེལ་ལ་བྱམས་པ་བྱས་པས་རྐྱེན་གྱིས། ལོ་བདུན་དེ་དུས་ཚོད་ཐུང་ངུ་ཞིག་མ་གཏོགས་མ་འཚོར་རོ།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22</a:t>
            </a:fld>
            <a:endParaRPr lang="en-ZA"/>
          </a:p>
        </p:txBody>
      </p:sp>
    </p:spTree>
    <p:extLst>
      <p:ext uri="{BB962C8B-B14F-4D97-AF65-F5344CB8AC3E}">
        <p14:creationId xmlns:p14="http://schemas.microsoft.com/office/powerpoint/2010/main" val="30967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Jacob said to Laban, “Give me my wife. I’ve completed my time. I want to sleep with her.”</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དེའི་རྗེས་སུ་ཡ་ཀོབ་ཀྱིས་ལ་བན་ལ། ད་ལོ་བདུན་ཚང་བས། ཁྱེད་ཀྱི་བུ་མོ་ང་ལ་ཆང་ས་བརྒྱབ་པར་སྤྲོད་རོགས་གནང་ཞེས་སྨྲས་པས།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24</a:t>
            </a:fld>
            <a:endParaRPr lang="en-ZA"/>
          </a:p>
        </p:txBody>
      </p:sp>
    </p:spTree>
    <p:extLst>
      <p:ext uri="{BB962C8B-B14F-4D97-AF65-F5344CB8AC3E}">
        <p14:creationId xmlns:p14="http://schemas.microsoft.com/office/powerpoint/2010/main" val="161633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Laban brought all the people of the place together and had a feast prepared.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ལ་བན་གྱིས་ཆང་སའི་ཐུགས་སྤྲོ་བཏང་ནས་མགྲོན་པོ་མང་པོ་བོས་སོ།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26</a:t>
            </a:fld>
            <a:endParaRPr lang="en-ZA"/>
          </a:p>
        </p:txBody>
      </p:sp>
    </p:spTree>
    <p:extLst>
      <p:ext uri="{BB962C8B-B14F-4D97-AF65-F5344CB8AC3E}">
        <p14:creationId xmlns:p14="http://schemas.microsoft.com/office/powerpoint/2010/main" val="313562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when evening came, he gave his daughter Leah to Jacob. And Jacob slept with her.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23</a:t>
            </a:r>
            <a:r>
              <a:rPr lang="bo-CN" sz="1200" dirty="0">
                <a:solidFill>
                  <a:srgbClr val="444444"/>
                </a:solidFill>
                <a:effectLst/>
                <a:latin typeface="Arial" panose="020B0604020202020204" pitchFamily="34" charset="0"/>
                <a:ea typeface="Calibri" panose="020F0502020204030204" pitchFamily="34" charset="0"/>
                <a:cs typeface="+mn-cs"/>
              </a:rPr>
              <a:t>འོན་ཀྱང་མཚན་དེར་ལ་བན་གྱིས་ར་ཧེལ་གྱི་ཚབ་ཏུ་ལེ་ཨ་ལ་ཡ་ཀོབ་རྩར་སྐྱེལ་ནས་ཡ་ཀོབ་མོ་མཉམ་དུ་ཉལ་ལོ།</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28</a:t>
            </a:fld>
            <a:endParaRPr lang="en-ZA"/>
          </a:p>
        </p:txBody>
      </p:sp>
    </p:spTree>
    <p:extLst>
      <p:ext uri="{BB962C8B-B14F-4D97-AF65-F5344CB8AC3E}">
        <p14:creationId xmlns:p14="http://schemas.microsoft.com/office/powerpoint/2010/main" val="380825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Jacob woke up the next morning, there was Leah next to him! So he said to Laban, “What have you done to me? I worked for you so I could marry Rachel, didn’t I? Why did you trick 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444444"/>
                </a:solidFill>
                <a:effectLst/>
                <a:latin typeface="Arial" panose="020B0604020202020204" pitchFamily="34" charset="0"/>
                <a:ea typeface="Calibri" panose="020F0502020204030204" pitchFamily="34" charset="0"/>
                <a:cs typeface="+mn-cs"/>
              </a:rPr>
              <a:t>སྔ་དྲོ་ལངས་སྐབས་ཡ་ཀོབ་ཀྱིས་ར་ཧེལ་གྱི་ཚབ་ཏུ་ལེ་ཨ་མཐོང་བས། ཁོ་ལ་བན་གྱི་སར་ཕྱིན་ནས་ཁོ་ལ། ཁྱེད་འདི་ལྟར་ཅི་གནང་ངམ། ངས་ར་ཧེལ་དང་ཆང་ས་བརྒྱབ་ཕྱིར་གཡོག་བྱེད་པས། ཁྱོད་ཀྱིས་ང་ལ་མགོ་བསྐོར་བཏང་བ་དེ་ཅི་ཡིན་ནམ་ཞེས་དྲིས་པས།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30</a:t>
            </a:fld>
            <a:endParaRPr lang="en-ZA"/>
          </a:p>
        </p:txBody>
      </p:sp>
    </p:spTree>
    <p:extLst>
      <p:ext uri="{BB962C8B-B14F-4D97-AF65-F5344CB8AC3E}">
        <p14:creationId xmlns:p14="http://schemas.microsoft.com/office/powerpoint/2010/main" val="225456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replied, “It isn’t our practice here to give the younger daughter to be married before the older one.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444444"/>
                </a:solidFill>
                <a:effectLst/>
                <a:latin typeface="Arial" panose="020B0604020202020204" pitchFamily="34" charset="0"/>
                <a:ea typeface="Calibri" panose="020F0502020204030204" pitchFamily="34" charset="0"/>
                <a:cs typeface="+mn-cs"/>
              </a:rPr>
              <a:t>ལ་བན་གྱིས་ཁོ་ལ། ང་ཚོའི་ལུགས་སྲོལ་ལྟར་བུ་མོ་རྒན་པས་ཆང་ས་མ་རྒྱབ་བར་ཆུང་བས་རྒྱབ་མི་ཆོག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32</a:t>
            </a:fld>
            <a:endParaRPr lang="en-ZA"/>
          </a:p>
        </p:txBody>
      </p:sp>
    </p:spTree>
    <p:extLst>
      <p:ext uri="{BB962C8B-B14F-4D97-AF65-F5344CB8AC3E}">
        <p14:creationId xmlns:p14="http://schemas.microsoft.com/office/powerpoint/2010/main" val="18997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Complete this daughter’s wedding week. Then we’ll give you the younger one also. But you will have to work for another seven years.”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27</a:t>
            </a:r>
            <a:r>
              <a:rPr lang="bo-CN" sz="1200" dirty="0">
                <a:solidFill>
                  <a:srgbClr val="444444"/>
                </a:solidFill>
                <a:effectLst/>
                <a:latin typeface="Arial" panose="020B0604020202020204" pitchFamily="34" charset="0"/>
                <a:ea typeface="Calibri" panose="020F0502020204030204" pitchFamily="34" charset="0"/>
                <a:cs typeface="+mn-cs"/>
              </a:rPr>
              <a:t>ཆང་ས་རྒྱབ་པའི་རྟེན་འབྲེལ་བདུན་ཕྲག་གཅིག་ཚང་བས་རྗེས་སུ། ཁྱོད་ཀྱི་ཡང་སྐྱར་ལོ་བདུན་ངའི་རྩར་ལས་ཀ་བྱེད་ན་ངས་ཁྱོད་ལ་ངའི་བུ་མོ་ར་ཧེལ་དང་ཆང་ས་རྒྱབ་བཅུག་གི་ཡིན་ཞེས་སྨྲ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34</a:t>
            </a:fld>
            <a:endParaRPr lang="en-ZA"/>
          </a:p>
        </p:txBody>
      </p:sp>
    </p:spTree>
    <p:extLst>
      <p:ext uri="{BB962C8B-B14F-4D97-AF65-F5344CB8AC3E}">
        <p14:creationId xmlns:p14="http://schemas.microsoft.com/office/powerpoint/2010/main" val="67304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Jacob completed the week with Leah. Then Laban gave him his daughter Rachel to be his wife.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28</a:t>
            </a:r>
            <a:r>
              <a:rPr lang="bo-CN" sz="1200" dirty="0">
                <a:solidFill>
                  <a:srgbClr val="444444"/>
                </a:solidFill>
                <a:effectLst/>
                <a:latin typeface="Arial" panose="020B0604020202020204" pitchFamily="34" charset="0"/>
                <a:ea typeface="Calibri" panose="020F0502020204030204" pitchFamily="34" charset="0"/>
                <a:cs typeface="+mn-cs"/>
              </a:rPr>
              <a:t>ཡ་ཀོབ་ཀྱིས་དེ་བཞིན་བྱེད་རྒྱུའི་ཐག་བཅད་དེ། རྟེན་འབྲེལ་གྱི་བདུན་ཕྲག་ཚང་བའི་རྗེས་སུ་ལ་བན་གྱིས་རང་གི་བུ་མོ་ར་ཧེལ་ཁོང་དང་ཆང་ས་རྒྱབ་བཅུག་གོ།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36</a:t>
            </a:fld>
            <a:endParaRPr lang="en-ZA"/>
          </a:p>
        </p:txBody>
      </p:sp>
    </p:spTree>
    <p:extLst>
      <p:ext uri="{BB962C8B-B14F-4D97-AF65-F5344CB8AC3E}">
        <p14:creationId xmlns:p14="http://schemas.microsoft.com/office/powerpoint/2010/main" val="3801144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slept with Rachel also. He loved Rachel more than he loved Leah. And he worked for Laban for another seven years.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30</a:t>
            </a:r>
            <a:r>
              <a:rPr lang="bo-CN" sz="1200" dirty="0">
                <a:solidFill>
                  <a:srgbClr val="444444"/>
                </a:solidFill>
                <a:effectLst/>
                <a:latin typeface="Arial" panose="020B0604020202020204" pitchFamily="34" charset="0"/>
                <a:ea typeface="Calibri" panose="020F0502020204030204" pitchFamily="34" charset="0"/>
                <a:cs typeface="+mn-cs"/>
              </a:rPr>
              <a:t>ཡ་ཀོབ་ཀྱིས་ར་ཧེལ་དང་མཉམ་དུ་ཉལ་ཏེ། ཁོང་གིས་ལེ་ཨ་ལས་ར་ཧེལ་ལ་མང་བར་བྱམས་སོ། དེ་ནས་ཁོང། ཡང་ལོ་བདུན་ལ་བན་གྱི་གཡོག་བྱས་སོ༎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38</a:t>
            </a:fld>
            <a:endParaRPr lang="en-ZA"/>
          </a:p>
        </p:txBody>
      </p:sp>
    </p:spTree>
    <p:extLst>
      <p:ext uri="{BB962C8B-B14F-4D97-AF65-F5344CB8AC3E}">
        <p14:creationId xmlns:p14="http://schemas.microsoft.com/office/powerpoint/2010/main" val="291630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Jacob works for Laban, marries wives and has children – Gen 29 &amp; 30 (Right</a:t>
            </a: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Bottom)</a:t>
            </a:r>
            <a:r>
              <a:rPr lang="bo-CN" sz="1200" b="1" dirty="0">
                <a:solidFill>
                  <a:srgbClr val="444444"/>
                </a:solidFill>
                <a:effectLst/>
                <a:latin typeface="Arial" panose="020B0604020202020204" pitchFamily="34" charset="0"/>
                <a:ea typeface="Calibri" panose="020F0502020204030204" pitchFamily="34" charset="0"/>
                <a:cs typeface="+mn-cs"/>
              </a:rPr>
              <a:t> ར་ཧེལ་དང་ལེ་ཨའི་ཆེད་དུ་ཡ་ཀོབ་ཀྱིས་ལ་བན་གྱི་གཡོག་བྱས་པ།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a:t>
            </a:fld>
            <a:endParaRPr lang="en-ZA"/>
          </a:p>
        </p:txBody>
      </p:sp>
    </p:spTree>
    <p:extLst>
      <p:ext uri="{BB962C8B-B14F-4D97-AF65-F5344CB8AC3E}">
        <p14:creationId xmlns:p14="http://schemas.microsoft.com/office/powerpoint/2010/main" val="77128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Leah had many  children, But Rachel was unable to have a child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40</a:t>
            </a:fld>
            <a:endParaRPr lang="en-ZA"/>
          </a:p>
        </p:txBody>
      </p:sp>
    </p:spTree>
    <p:extLst>
      <p:ext uri="{BB962C8B-B14F-4D97-AF65-F5344CB8AC3E}">
        <p14:creationId xmlns:p14="http://schemas.microsoft.com/office/powerpoint/2010/main" val="305109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God listened to Rachel. He showed concern for her. He made it possible for her to have children.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She became pregnant and had a son.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  22</a:t>
            </a:r>
            <a:r>
              <a:rPr lang="bo-CN" sz="1200" dirty="0">
                <a:solidFill>
                  <a:srgbClr val="444444"/>
                </a:solidFill>
                <a:effectLst/>
                <a:latin typeface="Arial" panose="020B0604020202020204" pitchFamily="34" charset="0"/>
                <a:ea typeface="Calibri" panose="020F0502020204030204" pitchFamily="34" charset="0"/>
                <a:cs typeface="+mn-cs"/>
              </a:rPr>
              <a:t>དེ་ནས་དཀོན་མཆོག་གིས་ར་ཧེལ་ལ་དྲན་གསོ་གནང་ནས། མོའི་སྨོན་ལམ་གསན་ཞིང་ཕྲུ་གུ་སྐྱེས་ཐུབ་པ་གནང་ངོ་།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23</a:t>
            </a:r>
            <a:r>
              <a:rPr lang="bo-CN" sz="1200" dirty="0">
                <a:solidFill>
                  <a:srgbClr val="444444"/>
                </a:solidFill>
                <a:effectLst/>
                <a:latin typeface="Arial" panose="020B0604020202020204" pitchFamily="34" charset="0"/>
                <a:ea typeface="Calibri" panose="020F0502020204030204" pitchFamily="34" charset="0"/>
                <a:cs typeface="+mn-cs"/>
              </a:rPr>
              <a:t>མོ་མངལ་དང་ལྡན་པར་འགྱུར་ནས་མོ་ལ་བུ་ཞིག་སྐྱེས་སོ། དཀོན་མཆོག་གིས་ངའི་ངོ་ཚ་མེད་པར་བཟོས་ནས་བུ་ཞིག་གནང་ངོ་།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42</a:t>
            </a:fld>
            <a:endParaRPr lang="en-ZA"/>
          </a:p>
        </p:txBody>
      </p:sp>
    </p:spTree>
    <p:extLst>
      <p:ext uri="{BB962C8B-B14F-4D97-AF65-F5344CB8AC3E}">
        <p14:creationId xmlns:p14="http://schemas.microsoft.com/office/powerpoint/2010/main" val="3502228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After Rachel had Joseph, Jacob spoke to Laban. He said, “Send me on my way. I want to go back to my own home and country.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444444"/>
                </a:solidFill>
                <a:effectLst/>
                <a:latin typeface="Arial" panose="020B0604020202020204" pitchFamily="34" charset="0"/>
                <a:ea typeface="Calibri" panose="020F0502020204030204" pitchFamily="34" charset="0"/>
                <a:cs typeface="+mn-cs"/>
              </a:rPr>
              <a:t>ཡོ་སེབ་སྐྱེས་པའི་རྗེས་སུ་ཡ་ཀོབ་ཀྱིས་ལ་བན་ལ། ད་ང་རང་གིཁང་པར་ལོག་བཅུག་རོགས་གནང་།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44</a:t>
            </a:fld>
            <a:endParaRPr lang="en-ZA"/>
          </a:p>
        </p:txBody>
      </p:sp>
    </p:spTree>
    <p:extLst>
      <p:ext uri="{BB962C8B-B14F-4D97-AF65-F5344CB8AC3E}">
        <p14:creationId xmlns:p14="http://schemas.microsoft.com/office/powerpoint/2010/main" val="325356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Give me my wives and children. I worked for you to get them. So I’ll be on my way. You know how much work I’ve done for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444444"/>
                </a:solidFill>
                <a:effectLst/>
                <a:latin typeface="Arial" panose="020B0604020202020204" pitchFamily="34" charset="0"/>
                <a:ea typeface="Calibri" panose="020F0502020204030204" pitchFamily="34" charset="0"/>
                <a:cs typeface="+mn-cs"/>
              </a:rPr>
              <a:t>ངས་ཁྱེད་ཀྱི་ཆེད་དུ་ལས་ཀ་ཧུར་ཐག་བྱས་ནས་གསོག་འཇོག་བྱེད་པའི་ངའི་ཆུང་མ་རྣམས་དང་ཕྲུ་གུ་རྣམས་ང་ལ་གནང་ཞིག་དང་། ང་ཚོ་ཚང་མ་འགྲོ་བར་བྱ། ངས་ཁྱེད་ཀྱི་ཆེད་དུ་ཞབས་ཕྱི་ཞུས་བ་དེ་ཁྱེད་ཀྱི་མཁྱེན་གསལ་རེད་ཅེས་སྨྲས་སོ།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46</a:t>
            </a:fld>
            <a:endParaRPr lang="en-ZA"/>
          </a:p>
        </p:txBody>
      </p:sp>
    </p:spTree>
    <p:extLst>
      <p:ext uri="{BB962C8B-B14F-4D97-AF65-F5344CB8AC3E}">
        <p14:creationId xmlns:p14="http://schemas.microsoft.com/office/powerpoint/2010/main" val="770226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tried to cheat Isaac, but God blessed him.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That’s how Jacob became very rich. He became the owner of large flocks. He also had many male and female servants. And he had many camels and donkeys.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43</a:t>
            </a:r>
            <a:r>
              <a:rPr lang="bo-CN" sz="1200" dirty="0">
                <a:solidFill>
                  <a:srgbClr val="444444"/>
                </a:solidFill>
                <a:effectLst/>
                <a:latin typeface="Arial" panose="020B0604020202020204" pitchFamily="34" charset="0"/>
                <a:ea typeface="Calibri" panose="020F0502020204030204" pitchFamily="34" charset="0"/>
                <a:cs typeface="+mn-cs"/>
              </a:rPr>
              <a:t>དེ་ལྟར་ཡ་ཀོབ་ཧ་ཅང་ཕྱུག་པོ་འགྱུར་ཏེ། ཁྱུ་མང་པོ་དང་གཡོག་པོ་གཡོག་མོ་དང་རྔ་མོང་དང་བོང་བུ་རྣམས་བྱུང་ངོ་༎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48</a:t>
            </a:fld>
            <a:endParaRPr lang="en-ZA"/>
          </a:p>
        </p:txBody>
      </p:sp>
    </p:spTree>
    <p:extLst>
      <p:ext uri="{BB962C8B-B14F-4D97-AF65-F5344CB8AC3E}">
        <p14:creationId xmlns:p14="http://schemas.microsoft.com/office/powerpoint/2010/main" val="322904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800" b="1"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29 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Jacob continued on his journey. He came to the land where the eastern tribes lived.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he saw a well in the open country. Three flocks of sheep were lying near it.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8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a:t>
            </a:r>
            <a:r>
              <a:rPr lang="bo-CN"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དེ་ནས་ཡ་ཀོབ་མུ་མཐུད་ནས་ཤར་གྱི་ཡུལ་ཕྱོགས་སུ་འགྲོ་བའི་སྐབས་སུ།</a:t>
            </a:r>
            <a:r>
              <a:rPr lang="en-ZA"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8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a:t>
            </a:r>
            <a:r>
              <a:rPr lang="bo-CN"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གློ་བུར་དུ་ཞིང་གཅིག་གི་ནང་ཡོད་པའི་ཁྲོན་པའི་མཐའ་འཁོར་དུ་ལུག་ཁྱུ་གསུམ་ཡོད་སར་སླེབས་སོ། ལུག་ཁྱུ་རྣམས་ཀྱིས་ཁྲོན་པ་དེ་ལས་ཆུ་འཐུང་གི་ཡོད་པ་དང་། ཁྲོན་པའི་ཁར་རྡོ་ཞིག་གིས་བཀབ་ཡོད་དོ།</a:t>
            </a:r>
            <a:r>
              <a:rPr lang="en-ZA"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6</a:t>
            </a:fld>
            <a:endParaRPr lang="en-ZA"/>
          </a:p>
        </p:txBody>
      </p:sp>
    </p:spTree>
    <p:extLst>
      <p:ext uri="{BB962C8B-B14F-4D97-AF65-F5344CB8AC3E}">
        <p14:creationId xmlns:p14="http://schemas.microsoft.com/office/powerpoint/2010/main" val="132598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4 </a:t>
            </a:r>
            <a:r>
              <a:rPr lang="en-ZA" sz="1200" dirty="0">
                <a:solidFill>
                  <a:srgbClr val="000000"/>
                </a:solidFill>
                <a:effectLst/>
                <a:latin typeface="Segoe UI" panose="020B0502040204020203" pitchFamily="34" charset="0"/>
                <a:ea typeface="Times New Roman" panose="02020603050405020304" pitchFamily="18" charset="0"/>
              </a:rPr>
              <a:t>Jacob asked the shepherds, “My friends, where are you from?”</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“We’re from Harran,” they replied.</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4</a:t>
            </a:r>
            <a:r>
              <a:rPr lang="bo-CN" sz="1200" dirty="0">
                <a:solidFill>
                  <a:srgbClr val="444444"/>
                </a:solidFill>
                <a:effectLst/>
                <a:latin typeface="Arial" panose="020B0604020202020204" pitchFamily="34" charset="0"/>
                <a:ea typeface="Times New Roman" panose="02020603050405020304" pitchFamily="18" charset="0"/>
                <a:cs typeface="+mn-cs"/>
              </a:rPr>
              <a:t>ཡ་ཀོབ་ཀྱིས་ལུག་རྫི་རྣམས་ལ་ངའི་གྲོགས་པོ་ཁྱེད་རྣམས་ག་ནས་ཕེབས་པ་ཡིན་ནམ་ཞེས་དྲིས་པས།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ཁོ་ཚོས། ང་ཚོ་ཡུལ་ཧ་རན་ནས་ཡིན་ཞེས་སྨྲས་སོ།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8</a:t>
            </a:fld>
            <a:endParaRPr lang="en-ZA"/>
          </a:p>
        </p:txBody>
      </p:sp>
    </p:spTree>
    <p:extLst>
      <p:ext uri="{BB962C8B-B14F-4D97-AF65-F5344CB8AC3E}">
        <p14:creationId xmlns:p14="http://schemas.microsoft.com/office/powerpoint/2010/main" val="164593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was still talking with them when Rachel came with her father’s sheep. It was her job to take care of the flock.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Rachel was the daughter of Laban, Jacob’s uncle.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444444"/>
                </a:solidFill>
                <a:effectLst/>
                <a:latin typeface="Arial" panose="020B0604020202020204" pitchFamily="34" charset="0"/>
                <a:ea typeface="Calibri" panose="020F0502020204030204" pitchFamily="34" charset="0"/>
                <a:cs typeface="+mn-cs"/>
              </a:rPr>
              <a:t>ཡ་ཀོབ་ཀྱིས་ལུག་རྫི་ཚོ་དང་མཉམ་དུ་སྐད་ཆ་བཤད་པའི་སྐབས་ར་ཧེལ་གྱིས་ལུག་ཁྱུ་འཁྲིད་དེ་ཁོང་ཚོའི་རྩར་སླེབས་པ་ད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ཡ་ཀོབ་ཀྱིས་རང་གི་ཨ་ཞང་གི་བུ་མོ་ར་ཧེལ་གྱིས་ལུག་ཁྱུ་འཁྲིད་ནས་ཡོང་བ་མཐོང་མ་ཐག་ཏུ་ཁོ་ཁྲོན་པའི་རྩར་སོང་ནས་རྡོ་དེ་འཐེན་ནས་ལུག་ཚོ་ལ་ཆུ་སྟེར་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10</a:t>
            </a:fld>
            <a:endParaRPr lang="en-ZA"/>
          </a:p>
        </p:txBody>
      </p:sp>
    </p:spTree>
    <p:extLst>
      <p:ext uri="{BB962C8B-B14F-4D97-AF65-F5344CB8AC3E}">
        <p14:creationId xmlns:p14="http://schemas.microsoft.com/office/powerpoint/2010/main" val="4062399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had told Rachel he was a relative of her father. He had also said he was Rebekah’s son. Rachel ran and told her father what Jacob had said.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12</a:t>
            </a:r>
            <a:r>
              <a:rPr lang="bo-CN" sz="1200" dirty="0">
                <a:solidFill>
                  <a:srgbClr val="444444"/>
                </a:solidFill>
                <a:effectLst/>
                <a:latin typeface="Arial" panose="020B0604020202020204" pitchFamily="34" charset="0"/>
                <a:ea typeface="Times New Roman" panose="02020603050405020304" pitchFamily="18" charset="0"/>
                <a:cs typeface="+mn-cs"/>
              </a:rPr>
              <a:t>དེ་ནས་ཁོས་མོ་ལ། ང་ཁྱོད་ཀྱི་ཕའི་སྲིང་མོ་རེ་བྷེ་ཀའི་བུ་ཡིན་ཞེས་སྨྲས་པས།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མོ་རྒྱུགས་ནས་ཕ་ལ་སྨྲས་སོ།</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12</a:t>
            </a:fld>
            <a:endParaRPr lang="en-ZA"/>
          </a:p>
        </p:txBody>
      </p:sp>
    </p:spTree>
    <p:extLst>
      <p:ext uri="{BB962C8B-B14F-4D97-AF65-F5344CB8AC3E}">
        <p14:creationId xmlns:p14="http://schemas.microsoft.com/office/powerpoint/2010/main" val="42595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Laban said to him, “You are my own flesh and blood.” Jacob stayed with Laban for a whole month.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14</a:t>
            </a:r>
            <a:r>
              <a:rPr lang="bo-CN" sz="1200" dirty="0">
                <a:solidFill>
                  <a:srgbClr val="444444"/>
                </a:solidFill>
                <a:effectLst/>
                <a:latin typeface="Arial" panose="020B0604020202020204" pitchFamily="34" charset="0"/>
                <a:ea typeface="Calibri" panose="020F0502020204030204" pitchFamily="34" charset="0"/>
                <a:cs typeface="+mn-cs"/>
              </a:rPr>
              <a:t>ལ་བན་གྱིས་ཁོ་ལ། ཁྱོད་ནི་ངའི་ཤ་དང་ཁྲག་བདེན་པ་ཡིན་ཞེས་སྨྲས་པ་དང་། དེ་རྗེས་ཡ་ཀོབ་ཟླ་བ་གཅིག་ཙམ་ཁོང་དང་མཉམ་དུ་གནས་སོ༎</a:t>
            </a:r>
            <a:r>
              <a:rPr lang="bo-CN" sz="120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14</a:t>
            </a:fld>
            <a:endParaRPr lang="en-ZA"/>
          </a:p>
        </p:txBody>
      </p:sp>
    </p:spTree>
    <p:extLst>
      <p:ext uri="{BB962C8B-B14F-4D97-AF65-F5344CB8AC3E}">
        <p14:creationId xmlns:p14="http://schemas.microsoft.com/office/powerpoint/2010/main" val="172152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Laban said to him, “You are one of my relatives. But is that any reason for you to work for me for nothing? Tell me what your pay should be.”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དེ་ནས་ལ་བན་གྱིས་ཡ་ཀོབ་ལ། ཁྱོད་ངའི་གཉེན་མཚན་ཡིན་ནའང་གླ་ཆ་མེད་པར་ལས་ཀ་བྱེད་མི་བཅུག་གོ ཁྱོད་ལ་གླ་ཆ་ག་ཚོད་དགོས་སམ་ང་ལ་ལབ་ཅིག་ཅེས་སྨྲས་པ་དང་།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16</a:t>
            </a:fld>
            <a:endParaRPr lang="en-ZA"/>
          </a:p>
        </p:txBody>
      </p:sp>
    </p:spTree>
    <p:extLst>
      <p:ext uri="{BB962C8B-B14F-4D97-AF65-F5344CB8AC3E}">
        <p14:creationId xmlns:p14="http://schemas.microsoft.com/office/powerpoint/2010/main" val="378273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had two daughters. The name of the older one was Leah. And the name of the younger one was Rachel.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ལ་བན་ལ་བུ་མོ་གཉིས་ཡོད་པ་དང་། རྒན་པའི་མིང་ལ་ལེ་ཨ་ཞེས་པ་དང་། ཆུང་བའི་མིང་ལ་ར་ཧེལ་ཞེས་པའོ།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18</a:t>
            </a:fld>
            <a:endParaRPr lang="en-ZA"/>
          </a:p>
        </p:txBody>
      </p:sp>
    </p:spTree>
    <p:extLst>
      <p:ext uri="{BB962C8B-B14F-4D97-AF65-F5344CB8AC3E}">
        <p14:creationId xmlns:p14="http://schemas.microsoft.com/office/powerpoint/2010/main" val="420270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6327-D262-434E-B460-BF60C7FCE4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AC55990-DAD4-406E-8D2C-E3F4E758D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26F60CB-EB6F-42FC-BB07-153AC020F634}"/>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5" name="Footer Placeholder 4">
            <a:extLst>
              <a:ext uri="{FF2B5EF4-FFF2-40B4-BE49-F238E27FC236}">
                <a16:creationId xmlns:a16="http://schemas.microsoft.com/office/drawing/2014/main" id="{C7792A49-A885-441A-8EA1-0895EF279C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CFF66B0-CCAD-45F4-8A7F-CE092B5A63A0}"/>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289377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B818-93D3-4FD3-8AFF-0FF0F39C247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134AE0D-3186-4F66-9F2A-63760F3B1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FE8F978-722D-4CFF-B28A-5BB93D8C1BFA}"/>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5" name="Footer Placeholder 4">
            <a:extLst>
              <a:ext uri="{FF2B5EF4-FFF2-40B4-BE49-F238E27FC236}">
                <a16:creationId xmlns:a16="http://schemas.microsoft.com/office/drawing/2014/main" id="{80374B56-5DAC-4258-9BF5-1D038FB7A1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0401C25-C3BD-44A8-A388-55E33D000F5D}"/>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58916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AB38C-31B9-4E31-9499-D2F735A04A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3F47437-888B-4ACB-922D-B69236D984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8C418E3-AFBC-4908-9080-3F6A41000A92}"/>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5" name="Footer Placeholder 4">
            <a:extLst>
              <a:ext uri="{FF2B5EF4-FFF2-40B4-BE49-F238E27FC236}">
                <a16:creationId xmlns:a16="http://schemas.microsoft.com/office/drawing/2014/main" id="{E5289694-1C44-40BE-818F-6F4F1BAB07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9E8ACD-FEDB-41AC-9307-108C5F32C1AA}"/>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55009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76E0-3292-46D3-9B64-A8CF417D93E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45DB54E-E083-4FB4-9DAC-103EAF454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E2725CC-A087-4DB5-9993-5969719063BE}"/>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5" name="Footer Placeholder 4">
            <a:extLst>
              <a:ext uri="{FF2B5EF4-FFF2-40B4-BE49-F238E27FC236}">
                <a16:creationId xmlns:a16="http://schemas.microsoft.com/office/drawing/2014/main" id="{5E548A1D-1DAC-449F-AD80-44A6912AF9E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91CABD0-2215-4DFC-A0E4-2E70C0A3A3EA}"/>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5036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EAD0-D73C-4399-A0A1-62BEB5B25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6FCB018-82C5-496F-8D1D-80676740E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7E9D7E-2061-4EF5-B980-D7E3887DD363}"/>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5" name="Footer Placeholder 4">
            <a:extLst>
              <a:ext uri="{FF2B5EF4-FFF2-40B4-BE49-F238E27FC236}">
                <a16:creationId xmlns:a16="http://schemas.microsoft.com/office/drawing/2014/main" id="{2A6BF3C6-6A54-4B19-AECC-4E56FC2A317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BFDF951-CF76-496B-A3CF-2B55FD398AFF}"/>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386061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318-024E-44D2-97C6-DC0C929DCB8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87ADEB7-1ABC-4455-A58F-2C1B989DA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6B3AF5A-2051-4D11-8ECA-E5CFBA1B3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37ADD4F7-6C77-4C99-A4D2-A3295B4C5BC0}"/>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6" name="Footer Placeholder 5">
            <a:extLst>
              <a:ext uri="{FF2B5EF4-FFF2-40B4-BE49-F238E27FC236}">
                <a16:creationId xmlns:a16="http://schemas.microsoft.com/office/drawing/2014/main" id="{6DD98F4C-CF24-4A7D-84E7-F7440D87B27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73E0CAF-7CF4-4E3D-9003-D8CB84FD12C1}"/>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24637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BDD8-2CED-4D4F-A49A-892F31959E8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A073377-0B72-4712-B3F9-BE7B9FBD4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9B83E9-86EE-4FE6-A607-F7B3B2ADF0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E5296861-0E6D-4438-89B5-DE026074A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B50B58-D381-4E64-8A65-7C52EFB563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6664C44-0DBF-4E21-A4D3-27FF92EDEB79}"/>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8" name="Footer Placeholder 7">
            <a:extLst>
              <a:ext uri="{FF2B5EF4-FFF2-40B4-BE49-F238E27FC236}">
                <a16:creationId xmlns:a16="http://schemas.microsoft.com/office/drawing/2014/main" id="{AC4A94EB-BC27-4BEA-92BF-B4985D725EA0}"/>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D432967-CCCB-4351-8FB5-73CF2AF087C8}"/>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1119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CB3D-CDA3-4A30-B454-ED00BA3CA9E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95A5585-B8CB-4774-A23A-94D35FC251B0}"/>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4" name="Footer Placeholder 3">
            <a:extLst>
              <a:ext uri="{FF2B5EF4-FFF2-40B4-BE49-F238E27FC236}">
                <a16:creationId xmlns:a16="http://schemas.microsoft.com/office/drawing/2014/main" id="{7A76BCF9-A40B-4637-B36C-C4F08F7F681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D49AA81-2B79-43F5-B606-BBC7D477FB95}"/>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73863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6B8D9-7413-441D-9064-EACA1A65B5AC}"/>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3" name="Footer Placeholder 2">
            <a:extLst>
              <a:ext uri="{FF2B5EF4-FFF2-40B4-BE49-F238E27FC236}">
                <a16:creationId xmlns:a16="http://schemas.microsoft.com/office/drawing/2014/main" id="{93655E8D-9903-4AAA-8F4D-D9D76738D54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F58431A-BE48-486B-A865-E767BA05DEA4}"/>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23473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C4AA-9A55-46D4-8A2D-D1415DFC3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A35439-4657-4C53-AB6E-75E9565AD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F88CDA-5D77-4E30-81FD-D4CC923C7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F9755-AA17-49B3-A64E-8243AF7A013F}"/>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6" name="Footer Placeholder 5">
            <a:extLst>
              <a:ext uri="{FF2B5EF4-FFF2-40B4-BE49-F238E27FC236}">
                <a16:creationId xmlns:a16="http://schemas.microsoft.com/office/drawing/2014/main" id="{1060CE00-999C-4F04-BDAD-0580E0B868B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95FDA8C-7677-4C50-8CC5-47EC54EA43B2}"/>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297596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D9A8-5A96-4C63-9F39-15FB4D1E8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DA4F0E2-1ACF-4AD2-934B-BDC4C4F82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395279D-CC3F-4755-B404-14791A2D6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B5BDE-4BB0-41B5-AF55-AD9B13E37517}"/>
              </a:ext>
            </a:extLst>
          </p:cNvPr>
          <p:cNvSpPr>
            <a:spLocks noGrp="1"/>
          </p:cNvSpPr>
          <p:nvPr>
            <p:ph type="dt" sz="half" idx="10"/>
          </p:nvPr>
        </p:nvSpPr>
        <p:spPr/>
        <p:txBody>
          <a:bodyPr/>
          <a:lstStyle/>
          <a:p>
            <a:fld id="{CF3968BE-3CE8-4B4A-8F1F-739D94B45018}" type="datetimeFigureOut">
              <a:rPr lang="en-ZA" smtClean="0"/>
              <a:t>2023/01/23</a:t>
            </a:fld>
            <a:endParaRPr lang="en-ZA"/>
          </a:p>
        </p:txBody>
      </p:sp>
      <p:sp>
        <p:nvSpPr>
          <p:cNvPr id="6" name="Footer Placeholder 5">
            <a:extLst>
              <a:ext uri="{FF2B5EF4-FFF2-40B4-BE49-F238E27FC236}">
                <a16:creationId xmlns:a16="http://schemas.microsoft.com/office/drawing/2014/main" id="{40289877-A591-4681-987B-47189C7DD8B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AA2C903-AFB2-42DA-A87D-3FB60B94E783}"/>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101206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82DD98-B998-4125-802B-72CF548D7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8A4154A-66C4-4020-8D1D-326D60245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8086FBD-9908-4750-B70D-97673DCD8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968BE-3CE8-4B4A-8F1F-739D94B45018}" type="datetimeFigureOut">
              <a:rPr lang="en-ZA" smtClean="0"/>
              <a:t>2023/01/23</a:t>
            </a:fld>
            <a:endParaRPr lang="en-ZA"/>
          </a:p>
        </p:txBody>
      </p:sp>
      <p:sp>
        <p:nvSpPr>
          <p:cNvPr id="5" name="Footer Placeholder 4">
            <a:extLst>
              <a:ext uri="{FF2B5EF4-FFF2-40B4-BE49-F238E27FC236}">
                <a16:creationId xmlns:a16="http://schemas.microsoft.com/office/drawing/2014/main" id="{C027A490-6188-4E76-BAE4-23A562E1D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D689B963-C13D-430B-A193-5F840AD37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B9C86-60F7-4361-BACC-4D672B57E2D1}" type="slidenum">
              <a:rPr lang="en-ZA" smtClean="0"/>
              <a:t>‹#›</a:t>
            </a:fld>
            <a:endParaRPr lang="en-ZA"/>
          </a:p>
        </p:txBody>
      </p:sp>
    </p:spTree>
    <p:extLst>
      <p:ext uri="{BB962C8B-B14F-4D97-AF65-F5344CB8AC3E}">
        <p14:creationId xmlns:p14="http://schemas.microsoft.com/office/powerpoint/2010/main" val="145769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2D0C-9DA3-B0A5-72ED-28AF735EF2F2}"/>
              </a:ext>
            </a:extLst>
          </p:cNvPr>
          <p:cNvSpPr>
            <a:spLocks noGrp="1"/>
          </p:cNvSpPr>
          <p:nvPr>
            <p:ph type="title"/>
          </p:nvPr>
        </p:nvSpPr>
        <p:spPr/>
        <p:txBody>
          <a:bodyPr/>
          <a:lstStyle/>
          <a:p>
            <a:r>
              <a:rPr lang="en-IN" dirty="0"/>
              <a:t>06-7</a:t>
            </a:r>
          </a:p>
        </p:txBody>
      </p:sp>
      <p:sp>
        <p:nvSpPr>
          <p:cNvPr id="3" name="Content Placeholder 2">
            <a:extLst>
              <a:ext uri="{FF2B5EF4-FFF2-40B4-BE49-F238E27FC236}">
                <a16:creationId xmlns:a16="http://schemas.microsoft.com/office/drawing/2014/main" id="{3042EB72-61DB-6050-CDD7-C7117D7DB836}"/>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20039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9E845A-AAAB-4F51-B9AF-5AE4B7C4FFA2}"/>
              </a:ext>
            </a:extLst>
          </p:cNvPr>
          <p:cNvPicPr>
            <a:picLocks noChangeAspect="1"/>
          </p:cNvPicPr>
          <p:nvPr/>
        </p:nvPicPr>
        <p:blipFill>
          <a:blip r:embed="rId3"/>
          <a:stretch>
            <a:fillRect/>
          </a:stretch>
        </p:blipFill>
        <p:spPr>
          <a:xfrm>
            <a:off x="-1" y="-1"/>
            <a:ext cx="12368783" cy="7471317"/>
          </a:xfrm>
          <a:prstGeom prst="rect">
            <a:avLst/>
          </a:prstGeom>
        </p:spPr>
      </p:pic>
      <p:sp>
        <p:nvSpPr>
          <p:cNvPr id="4" name="TextBox 3">
            <a:extLst>
              <a:ext uri="{FF2B5EF4-FFF2-40B4-BE49-F238E27FC236}">
                <a16:creationId xmlns:a16="http://schemas.microsoft.com/office/drawing/2014/main" id="{DC646CAF-6829-4C9D-ACB8-784EBD7AA1D7}"/>
              </a:ext>
            </a:extLst>
          </p:cNvPr>
          <p:cNvSpPr txBox="1"/>
          <p:nvPr/>
        </p:nvSpPr>
        <p:spPr>
          <a:xfrm>
            <a:off x="3978442"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29:9</a:t>
            </a:r>
            <a:endParaRPr lang="en-ZA" sz="3200" dirty="0">
              <a:solidFill>
                <a:schemeClr val="bg1"/>
              </a:solidFill>
            </a:endParaRPr>
          </a:p>
          <a:p>
            <a:endParaRPr lang="en-IN" dirty="0"/>
          </a:p>
        </p:txBody>
      </p:sp>
    </p:spTree>
    <p:extLst>
      <p:ext uri="{BB962C8B-B14F-4D97-AF65-F5344CB8AC3E}">
        <p14:creationId xmlns:p14="http://schemas.microsoft.com/office/powerpoint/2010/main" val="1806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Jacob told Rachel that he was her father’s relative, and that he was Rebekah’s son. She ran and told her father.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8697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4BA0B-F7CC-469C-9735-41A6A9E130A0}"/>
              </a:ext>
            </a:extLst>
          </p:cNvPr>
          <p:cNvPicPr>
            <a:picLocks noChangeAspect="1"/>
          </p:cNvPicPr>
          <p:nvPr/>
        </p:nvPicPr>
        <p:blipFill>
          <a:blip r:embed="rId3"/>
          <a:stretch>
            <a:fillRect/>
          </a:stretch>
        </p:blipFill>
        <p:spPr>
          <a:xfrm>
            <a:off x="0" y="0"/>
            <a:ext cx="12410263" cy="7136780"/>
          </a:xfrm>
          <a:prstGeom prst="rect">
            <a:avLst/>
          </a:prstGeom>
        </p:spPr>
      </p:pic>
      <p:sp>
        <p:nvSpPr>
          <p:cNvPr id="4" name="TextBox 3">
            <a:extLst>
              <a:ext uri="{FF2B5EF4-FFF2-40B4-BE49-F238E27FC236}">
                <a16:creationId xmlns:a16="http://schemas.microsoft.com/office/drawing/2014/main" id="{A620FCE1-0AA7-44D0-A898-4957C2201D0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29:12</a:t>
            </a:r>
            <a:endParaRPr lang="en-ZA" sz="3200" dirty="0">
              <a:solidFill>
                <a:schemeClr val="bg1"/>
              </a:solidFill>
            </a:endParaRPr>
          </a:p>
          <a:p>
            <a:endParaRPr lang="en-IN" dirty="0"/>
          </a:p>
        </p:txBody>
      </p:sp>
    </p:spTree>
    <p:extLst>
      <p:ext uri="{BB962C8B-B14F-4D97-AF65-F5344CB8AC3E}">
        <p14:creationId xmlns:p14="http://schemas.microsoft.com/office/powerpoint/2010/main" val="212365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14</a:t>
            </a:r>
            <a:r>
              <a:rPr lang="en-US" sz="4800" b="0" i="0" dirty="0">
                <a:solidFill>
                  <a:srgbClr val="121212"/>
                </a:solidFill>
                <a:effectLst/>
                <a:latin typeface="Arial" panose="020B0604020202020204" pitchFamily="34" charset="0"/>
              </a:rPr>
              <a:t>Laban said to him, “Surely you are my bone and my flesh.” Jacob stayed with him for a month.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16734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E7EC9-C999-4B22-AEC5-A0BC09592BB5}"/>
              </a:ext>
            </a:extLst>
          </p:cNvPr>
          <p:cNvPicPr>
            <a:picLocks noChangeAspect="1"/>
          </p:cNvPicPr>
          <p:nvPr/>
        </p:nvPicPr>
        <p:blipFill>
          <a:blip r:embed="rId3"/>
          <a:stretch>
            <a:fillRect/>
          </a:stretch>
        </p:blipFill>
        <p:spPr>
          <a:xfrm>
            <a:off x="-505811" y="0"/>
            <a:ext cx="13203621" cy="6858000"/>
          </a:xfrm>
          <a:prstGeom prst="rect">
            <a:avLst/>
          </a:prstGeom>
        </p:spPr>
      </p:pic>
      <p:sp>
        <p:nvSpPr>
          <p:cNvPr id="4" name="TextBox 3">
            <a:extLst>
              <a:ext uri="{FF2B5EF4-FFF2-40B4-BE49-F238E27FC236}">
                <a16:creationId xmlns:a16="http://schemas.microsoft.com/office/drawing/2014/main" id="{28EDD64F-F03B-4478-972F-234C8BEFFE4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29:14</a:t>
            </a:r>
            <a:endParaRPr lang="en-ZA" sz="3200" dirty="0">
              <a:solidFill>
                <a:schemeClr val="bg1"/>
              </a:solidFill>
            </a:endParaRPr>
          </a:p>
          <a:p>
            <a:endParaRPr lang="en-IN" dirty="0"/>
          </a:p>
        </p:txBody>
      </p:sp>
    </p:spTree>
    <p:extLst>
      <p:ext uri="{BB962C8B-B14F-4D97-AF65-F5344CB8AC3E}">
        <p14:creationId xmlns:p14="http://schemas.microsoft.com/office/powerpoint/2010/main" val="425628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Laban said to Jacob, “Because you are my relative, should you therefore serve me for nothing? Tell me, what will your wages be?”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9179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396DF-B92D-424E-9BED-34012546877C}"/>
              </a:ext>
            </a:extLst>
          </p:cNvPr>
          <p:cNvPicPr>
            <a:picLocks noChangeAspect="1"/>
          </p:cNvPicPr>
          <p:nvPr/>
        </p:nvPicPr>
        <p:blipFill>
          <a:blip r:embed="rId3"/>
          <a:stretch>
            <a:fillRect/>
          </a:stretch>
        </p:blipFill>
        <p:spPr>
          <a:xfrm>
            <a:off x="0" y="-1"/>
            <a:ext cx="12222502" cy="7047571"/>
          </a:xfrm>
          <a:prstGeom prst="rect">
            <a:avLst/>
          </a:prstGeom>
        </p:spPr>
      </p:pic>
      <p:sp>
        <p:nvSpPr>
          <p:cNvPr id="5" name="TextBox 4">
            <a:extLst>
              <a:ext uri="{FF2B5EF4-FFF2-40B4-BE49-F238E27FC236}">
                <a16:creationId xmlns:a16="http://schemas.microsoft.com/office/drawing/2014/main" id="{BDBCA7B6-7585-46D5-BE5B-79F9381902A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29:15</a:t>
            </a:r>
            <a:endParaRPr lang="en-ZA" sz="3200" dirty="0">
              <a:solidFill>
                <a:schemeClr val="bg1"/>
              </a:solidFill>
            </a:endParaRPr>
          </a:p>
          <a:p>
            <a:endParaRPr lang="en-IN" dirty="0"/>
          </a:p>
        </p:txBody>
      </p:sp>
    </p:spTree>
    <p:extLst>
      <p:ext uri="{BB962C8B-B14F-4D97-AF65-F5344CB8AC3E}">
        <p14:creationId xmlns:p14="http://schemas.microsoft.com/office/powerpoint/2010/main" val="312919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Laban had two daughters. The name of the elder was Leah, and the name of the younger was Rachel.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99010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EABE9-7CD4-4A69-B27A-EC4FAAFDBFF5}"/>
              </a:ext>
            </a:extLst>
          </p:cNvPr>
          <p:cNvPicPr>
            <a:picLocks noChangeAspect="1"/>
          </p:cNvPicPr>
          <p:nvPr/>
        </p:nvPicPr>
        <p:blipFill>
          <a:blip r:embed="rId3"/>
          <a:stretch>
            <a:fillRect/>
          </a:stretch>
        </p:blipFill>
        <p:spPr>
          <a:xfrm>
            <a:off x="-1393122" y="0"/>
            <a:ext cx="13585122" cy="6858000"/>
          </a:xfrm>
          <a:prstGeom prst="rect">
            <a:avLst/>
          </a:prstGeom>
        </p:spPr>
      </p:pic>
      <p:sp>
        <p:nvSpPr>
          <p:cNvPr id="5" name="TextBox 4">
            <a:extLst>
              <a:ext uri="{FF2B5EF4-FFF2-40B4-BE49-F238E27FC236}">
                <a16:creationId xmlns:a16="http://schemas.microsoft.com/office/drawing/2014/main" id="{3A07C39A-A96A-4D6C-99FC-604D4891F56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29:16</a:t>
            </a:r>
            <a:endParaRPr lang="en-ZA" sz="3200" dirty="0">
              <a:solidFill>
                <a:schemeClr val="bg1"/>
              </a:solidFill>
            </a:endParaRPr>
          </a:p>
          <a:p>
            <a:endParaRPr lang="en-IN" dirty="0"/>
          </a:p>
        </p:txBody>
      </p:sp>
    </p:spTree>
    <p:extLst>
      <p:ext uri="{BB962C8B-B14F-4D97-AF65-F5344CB8AC3E}">
        <p14:creationId xmlns:p14="http://schemas.microsoft.com/office/powerpoint/2010/main" val="399458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18</a:t>
            </a:r>
            <a:r>
              <a:rPr lang="en-US" sz="4800" b="0" i="0" dirty="0">
                <a:solidFill>
                  <a:srgbClr val="121212"/>
                </a:solidFill>
                <a:effectLst/>
                <a:latin typeface="Arial" panose="020B0604020202020204" pitchFamily="34" charset="0"/>
              </a:rPr>
              <a:t>Jacob loved Rachel. He said, “I will serve you seven years for Rachel, your younger daughter.”</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663693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29B2-44A3-4BC0-95EE-FD57923C906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5D46F97-6D20-4D60-B6BA-4B62DF84EE6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B39D669-78BA-4B01-91B7-9566A24DD5DD}"/>
              </a:ext>
            </a:extLst>
          </p:cNvPr>
          <p:cNvPicPr>
            <a:picLocks noChangeAspect="1"/>
          </p:cNvPicPr>
          <p:nvPr/>
        </p:nvPicPr>
        <p:blipFill>
          <a:blip r:embed="rId3"/>
          <a:stretch>
            <a:fillRect/>
          </a:stretch>
        </p:blipFill>
        <p:spPr>
          <a:xfrm>
            <a:off x="-425942" y="0"/>
            <a:ext cx="12862192" cy="6858000"/>
          </a:xfrm>
          <a:prstGeom prst="rect">
            <a:avLst/>
          </a:prstGeom>
        </p:spPr>
      </p:pic>
      <p:sp>
        <p:nvSpPr>
          <p:cNvPr id="7" name="TextBox 6">
            <a:extLst>
              <a:ext uri="{FF2B5EF4-FFF2-40B4-BE49-F238E27FC236}">
                <a16:creationId xmlns:a16="http://schemas.microsoft.com/office/drawing/2014/main" id="{7C99CC3B-0762-C5B5-F69D-CF5C616B4A57}"/>
              </a:ext>
            </a:extLst>
          </p:cNvPr>
          <p:cNvSpPr txBox="1"/>
          <p:nvPr/>
        </p:nvSpPr>
        <p:spPr>
          <a:xfrm>
            <a:off x="139395" y="3954601"/>
            <a:ext cx="8044520" cy="3170099"/>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Jacob works for Laban, marries wives and has children – Genesis 29, 30</a:t>
            </a:r>
            <a:endParaRPr lang="en-IN" sz="6000" dirty="0">
              <a:solidFill>
                <a:schemeClr val="bg1"/>
              </a:solidFill>
            </a:endParaRPr>
          </a:p>
          <a:p>
            <a:endParaRPr lang="en-ZA" sz="2000" dirty="0">
              <a:solidFill>
                <a:schemeClr val="bg1"/>
              </a:solidFill>
            </a:endParaRPr>
          </a:p>
        </p:txBody>
      </p:sp>
    </p:spTree>
    <p:extLst>
      <p:ext uri="{BB962C8B-B14F-4D97-AF65-F5344CB8AC3E}">
        <p14:creationId xmlns:p14="http://schemas.microsoft.com/office/powerpoint/2010/main" val="3273369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9E3D4-5FE7-4D7B-95D3-D569573CCEC8}"/>
              </a:ext>
            </a:extLst>
          </p:cNvPr>
          <p:cNvPicPr>
            <a:picLocks noChangeAspect="1"/>
          </p:cNvPicPr>
          <p:nvPr/>
        </p:nvPicPr>
        <p:blipFill>
          <a:blip r:embed="rId3"/>
          <a:stretch>
            <a:fillRect/>
          </a:stretch>
        </p:blipFill>
        <p:spPr>
          <a:xfrm>
            <a:off x="-451103" y="0"/>
            <a:ext cx="12829190" cy="6858000"/>
          </a:xfrm>
          <a:prstGeom prst="rect">
            <a:avLst/>
          </a:prstGeom>
        </p:spPr>
      </p:pic>
      <p:sp>
        <p:nvSpPr>
          <p:cNvPr id="4" name="TextBox 3">
            <a:extLst>
              <a:ext uri="{FF2B5EF4-FFF2-40B4-BE49-F238E27FC236}">
                <a16:creationId xmlns:a16="http://schemas.microsoft.com/office/drawing/2014/main" id="{38BFB1F0-786C-4BFD-ADE7-A9FDBFEBE93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29:18</a:t>
            </a:r>
            <a:endParaRPr lang="en-ZA" sz="3200" dirty="0">
              <a:solidFill>
                <a:schemeClr val="bg1"/>
              </a:solidFill>
            </a:endParaRPr>
          </a:p>
          <a:p>
            <a:endParaRPr lang="en-IN" dirty="0"/>
          </a:p>
        </p:txBody>
      </p:sp>
    </p:spTree>
    <p:extLst>
      <p:ext uri="{BB962C8B-B14F-4D97-AF65-F5344CB8AC3E}">
        <p14:creationId xmlns:p14="http://schemas.microsoft.com/office/powerpoint/2010/main" val="2528465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US" sz="4400" b="0" i="0" dirty="0">
                <a:solidFill>
                  <a:srgbClr val="777A7B"/>
                </a:solidFill>
                <a:effectLst/>
                <a:latin typeface="Arial" panose="020B0604020202020204" pitchFamily="34" charset="0"/>
              </a:rPr>
              <a:t> 20</a:t>
            </a:r>
            <a:r>
              <a:rPr lang="en-US" sz="4400" b="0" i="0" dirty="0">
                <a:solidFill>
                  <a:srgbClr val="121212"/>
                </a:solidFill>
                <a:effectLst/>
                <a:latin typeface="Arial" panose="020B0604020202020204" pitchFamily="34" charset="0"/>
              </a:rPr>
              <a:t>Jacob served seven years for Rachel. They seemed to him but a few days, for the love he had for her.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99241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1FB8F-B5E6-4BB9-B752-7C6EBA7D6387}"/>
              </a:ext>
            </a:extLst>
          </p:cNvPr>
          <p:cNvPicPr>
            <a:picLocks noChangeAspect="1"/>
          </p:cNvPicPr>
          <p:nvPr/>
        </p:nvPicPr>
        <p:blipFill>
          <a:blip r:embed="rId3"/>
          <a:stretch>
            <a:fillRect/>
          </a:stretch>
        </p:blipFill>
        <p:spPr>
          <a:xfrm>
            <a:off x="-4086330" y="1"/>
            <a:ext cx="16278330" cy="6858000"/>
          </a:xfrm>
          <a:prstGeom prst="rect">
            <a:avLst/>
          </a:prstGeom>
        </p:spPr>
      </p:pic>
      <p:sp>
        <p:nvSpPr>
          <p:cNvPr id="4" name="TextBox 3">
            <a:extLst>
              <a:ext uri="{FF2B5EF4-FFF2-40B4-BE49-F238E27FC236}">
                <a16:creationId xmlns:a16="http://schemas.microsoft.com/office/drawing/2014/main" id="{FB23DDCD-8EEB-4902-80DC-A197AE25B10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29:20</a:t>
            </a:r>
            <a:endParaRPr lang="en-ZA" sz="3200" dirty="0">
              <a:solidFill>
                <a:schemeClr val="bg1"/>
              </a:solidFill>
            </a:endParaRPr>
          </a:p>
          <a:p>
            <a:endParaRPr lang="en-IN" dirty="0"/>
          </a:p>
        </p:txBody>
      </p:sp>
    </p:spTree>
    <p:extLst>
      <p:ext uri="{BB962C8B-B14F-4D97-AF65-F5344CB8AC3E}">
        <p14:creationId xmlns:p14="http://schemas.microsoft.com/office/powerpoint/2010/main" val="2383233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21</a:t>
            </a:r>
            <a:r>
              <a:rPr lang="en-US" sz="4800" b="0" i="0" dirty="0">
                <a:solidFill>
                  <a:srgbClr val="121212"/>
                </a:solidFill>
                <a:effectLst/>
                <a:latin typeface="Arial" panose="020B0604020202020204" pitchFamily="34" charset="0"/>
              </a:rPr>
              <a:t>Jacob said to Laban, “Give me my wife, for my days are fulfilled, that I may go in to her.”</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89078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D8E6E-E2EE-4B79-BA5A-4235124FF1F7}"/>
              </a:ext>
            </a:extLst>
          </p:cNvPr>
          <p:cNvPicPr>
            <a:picLocks noChangeAspect="1"/>
          </p:cNvPicPr>
          <p:nvPr/>
        </p:nvPicPr>
        <p:blipFill>
          <a:blip r:embed="rId3"/>
          <a:stretch>
            <a:fillRect/>
          </a:stretch>
        </p:blipFill>
        <p:spPr>
          <a:xfrm>
            <a:off x="-1" y="-1"/>
            <a:ext cx="12355551" cy="7582435"/>
          </a:xfrm>
          <a:prstGeom prst="rect">
            <a:avLst/>
          </a:prstGeom>
        </p:spPr>
      </p:pic>
      <p:sp>
        <p:nvSpPr>
          <p:cNvPr id="5" name="TextBox 4">
            <a:extLst>
              <a:ext uri="{FF2B5EF4-FFF2-40B4-BE49-F238E27FC236}">
                <a16:creationId xmlns:a16="http://schemas.microsoft.com/office/drawing/2014/main" id="{B3A80853-2FA8-4D1E-B443-C97477F85AA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29:21</a:t>
            </a:r>
            <a:endParaRPr lang="en-ZA" sz="3200" dirty="0">
              <a:solidFill>
                <a:schemeClr val="bg1"/>
              </a:solidFill>
            </a:endParaRPr>
          </a:p>
          <a:p>
            <a:endParaRPr lang="en-IN" dirty="0"/>
          </a:p>
        </p:txBody>
      </p:sp>
    </p:spTree>
    <p:extLst>
      <p:ext uri="{BB962C8B-B14F-4D97-AF65-F5344CB8AC3E}">
        <p14:creationId xmlns:p14="http://schemas.microsoft.com/office/powerpoint/2010/main" val="3295241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5400" b="0" i="0" dirty="0">
                <a:solidFill>
                  <a:srgbClr val="777A7B"/>
                </a:solidFill>
                <a:effectLst/>
                <a:latin typeface="Arial" panose="020B0604020202020204" pitchFamily="34" charset="0"/>
              </a:rPr>
              <a:t>22</a:t>
            </a:r>
            <a:r>
              <a:rPr lang="en-US" sz="5400" b="0" i="0" dirty="0">
                <a:solidFill>
                  <a:srgbClr val="121212"/>
                </a:solidFill>
                <a:effectLst/>
                <a:latin typeface="Arial" panose="020B0604020202020204" pitchFamily="34" charset="0"/>
              </a:rPr>
              <a:t>Laban gathered together all the men of the place, and made a feast.</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47058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1F8A3-FBE1-4588-B20A-45DCCE1860FB}"/>
              </a:ext>
            </a:extLst>
          </p:cNvPr>
          <p:cNvPicPr>
            <a:picLocks noChangeAspect="1"/>
          </p:cNvPicPr>
          <p:nvPr/>
        </p:nvPicPr>
        <p:blipFill>
          <a:blip r:embed="rId3"/>
          <a:stretch>
            <a:fillRect/>
          </a:stretch>
        </p:blipFill>
        <p:spPr>
          <a:xfrm>
            <a:off x="-154227" y="0"/>
            <a:ext cx="12346227" cy="6858000"/>
          </a:xfrm>
          <a:prstGeom prst="rect">
            <a:avLst/>
          </a:prstGeom>
        </p:spPr>
      </p:pic>
      <p:sp>
        <p:nvSpPr>
          <p:cNvPr id="4" name="TextBox 3">
            <a:extLst>
              <a:ext uri="{FF2B5EF4-FFF2-40B4-BE49-F238E27FC236}">
                <a16:creationId xmlns:a16="http://schemas.microsoft.com/office/drawing/2014/main" id="{CB2F9E00-7F08-44AC-89EB-CE5CE48B8F1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29:22</a:t>
            </a:r>
            <a:endParaRPr lang="en-ZA" sz="3200" dirty="0">
              <a:solidFill>
                <a:schemeClr val="bg1"/>
              </a:solidFill>
            </a:endParaRPr>
          </a:p>
          <a:p>
            <a:endParaRPr lang="en-IN" dirty="0"/>
          </a:p>
        </p:txBody>
      </p:sp>
    </p:spTree>
    <p:extLst>
      <p:ext uri="{BB962C8B-B14F-4D97-AF65-F5344CB8AC3E}">
        <p14:creationId xmlns:p14="http://schemas.microsoft.com/office/powerpoint/2010/main" val="256586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In the evening, he took Leah his daughter, and brought her to Jacob. He went in to her.</a:t>
            </a:r>
            <a:endParaRPr lang="en-IN" sz="4400" dirty="0"/>
          </a:p>
        </p:txBody>
      </p:sp>
    </p:spTree>
    <p:extLst>
      <p:ext uri="{BB962C8B-B14F-4D97-AF65-F5344CB8AC3E}">
        <p14:creationId xmlns:p14="http://schemas.microsoft.com/office/powerpoint/2010/main" val="1461703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2A9C1-697E-4D37-8709-5F6A6E97786E}"/>
              </a:ext>
            </a:extLst>
          </p:cNvPr>
          <p:cNvPicPr>
            <a:picLocks noChangeAspect="1"/>
          </p:cNvPicPr>
          <p:nvPr/>
        </p:nvPicPr>
        <p:blipFill>
          <a:blip r:embed="rId3"/>
          <a:stretch>
            <a:fillRect/>
          </a:stretch>
        </p:blipFill>
        <p:spPr>
          <a:xfrm>
            <a:off x="0" y="-99391"/>
            <a:ext cx="12192000" cy="6957391"/>
          </a:xfrm>
          <a:prstGeom prst="rect">
            <a:avLst/>
          </a:prstGeom>
        </p:spPr>
      </p:pic>
      <p:sp>
        <p:nvSpPr>
          <p:cNvPr id="5" name="TextBox 4">
            <a:extLst>
              <a:ext uri="{FF2B5EF4-FFF2-40B4-BE49-F238E27FC236}">
                <a16:creationId xmlns:a16="http://schemas.microsoft.com/office/drawing/2014/main" id="{5F87BB82-263E-4A3A-9897-86688CC11E1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29:23</a:t>
            </a:r>
            <a:endParaRPr lang="en-ZA" sz="3200" dirty="0">
              <a:solidFill>
                <a:schemeClr val="bg1"/>
              </a:solidFill>
            </a:endParaRPr>
          </a:p>
          <a:p>
            <a:endParaRPr lang="en-IN" dirty="0"/>
          </a:p>
        </p:txBody>
      </p:sp>
    </p:spTree>
    <p:extLst>
      <p:ext uri="{BB962C8B-B14F-4D97-AF65-F5344CB8AC3E}">
        <p14:creationId xmlns:p14="http://schemas.microsoft.com/office/powerpoint/2010/main" val="2986030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121212"/>
                </a:solidFill>
                <a:effectLst/>
                <a:latin typeface="Arial" panose="020B0604020202020204" pitchFamily="34" charset="0"/>
              </a:rPr>
              <a:t> </a:t>
            </a:r>
            <a:r>
              <a:rPr lang="en-US" sz="3600" b="0" i="0" dirty="0">
                <a:solidFill>
                  <a:srgbClr val="777A7B"/>
                </a:solidFill>
                <a:effectLst/>
                <a:latin typeface="Arial" panose="020B0604020202020204" pitchFamily="34" charset="0"/>
              </a:rPr>
              <a:t>25</a:t>
            </a:r>
            <a:r>
              <a:rPr lang="en-US" sz="3600" b="0" i="0" dirty="0">
                <a:solidFill>
                  <a:srgbClr val="121212"/>
                </a:solidFill>
                <a:effectLst/>
                <a:latin typeface="Arial" panose="020B0604020202020204" pitchFamily="34" charset="0"/>
              </a:rPr>
              <a:t>In the morning, behold, it was Leah! He said to Laban, “What is this you have done to me? Didn’t I serve with you for Rachel? Why then have you deceived me?”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7401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Jacob works for Laban, marries wives and has children – Genesis 29, 30</a:t>
            </a:r>
            <a:endParaRPr lang="en-IN" sz="44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9D50A-6CCC-499C-84F4-26EB9E761902}"/>
              </a:ext>
            </a:extLst>
          </p:cNvPr>
          <p:cNvPicPr>
            <a:picLocks noChangeAspect="1"/>
          </p:cNvPicPr>
          <p:nvPr/>
        </p:nvPicPr>
        <p:blipFill>
          <a:blip r:embed="rId3"/>
          <a:stretch>
            <a:fillRect/>
          </a:stretch>
        </p:blipFill>
        <p:spPr>
          <a:xfrm>
            <a:off x="0" y="0"/>
            <a:ext cx="12481932" cy="6862361"/>
          </a:xfrm>
          <a:prstGeom prst="rect">
            <a:avLst/>
          </a:prstGeom>
        </p:spPr>
      </p:pic>
      <p:sp>
        <p:nvSpPr>
          <p:cNvPr id="4" name="TextBox 3">
            <a:extLst>
              <a:ext uri="{FF2B5EF4-FFF2-40B4-BE49-F238E27FC236}">
                <a16:creationId xmlns:a16="http://schemas.microsoft.com/office/drawing/2014/main" id="{24A4917B-DA65-4841-BC6E-11A8FD709D4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29:25</a:t>
            </a:r>
            <a:endParaRPr lang="en-ZA" sz="3200" dirty="0">
              <a:solidFill>
                <a:schemeClr val="bg1"/>
              </a:solidFill>
            </a:endParaRPr>
          </a:p>
          <a:p>
            <a:endParaRPr lang="en-IN" dirty="0"/>
          </a:p>
        </p:txBody>
      </p:sp>
    </p:spTree>
    <p:extLst>
      <p:ext uri="{BB962C8B-B14F-4D97-AF65-F5344CB8AC3E}">
        <p14:creationId xmlns:p14="http://schemas.microsoft.com/office/powerpoint/2010/main" val="2622608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26</a:t>
            </a:r>
            <a:r>
              <a:rPr lang="en-US" sz="4800" b="0" i="0" dirty="0">
                <a:solidFill>
                  <a:srgbClr val="121212"/>
                </a:solidFill>
                <a:effectLst/>
                <a:latin typeface="Arial" panose="020B0604020202020204" pitchFamily="34" charset="0"/>
              </a:rPr>
              <a:t>Laban said, “It is not done so in our place, to give the younger before the firstborn.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220625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8E215-72D7-4D77-B97D-09AF112A5B46}"/>
              </a:ext>
            </a:extLst>
          </p:cNvPr>
          <p:cNvPicPr>
            <a:picLocks noChangeAspect="1"/>
          </p:cNvPicPr>
          <p:nvPr/>
        </p:nvPicPr>
        <p:blipFill>
          <a:blip r:embed="rId3"/>
          <a:stretch>
            <a:fillRect/>
          </a:stretch>
        </p:blipFill>
        <p:spPr>
          <a:xfrm>
            <a:off x="0" y="-54308"/>
            <a:ext cx="12377854" cy="6912308"/>
          </a:xfrm>
          <a:prstGeom prst="rect">
            <a:avLst/>
          </a:prstGeom>
        </p:spPr>
      </p:pic>
      <p:sp>
        <p:nvSpPr>
          <p:cNvPr id="4" name="TextBox 3">
            <a:extLst>
              <a:ext uri="{FF2B5EF4-FFF2-40B4-BE49-F238E27FC236}">
                <a16:creationId xmlns:a16="http://schemas.microsoft.com/office/drawing/2014/main" id="{100F8CFB-64F1-44EE-A458-6AAEDD00754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29:26</a:t>
            </a:r>
            <a:endParaRPr lang="en-ZA" sz="3200" dirty="0">
              <a:solidFill>
                <a:schemeClr val="bg1"/>
              </a:solidFill>
            </a:endParaRPr>
          </a:p>
          <a:p>
            <a:endParaRPr lang="en-IN" dirty="0"/>
          </a:p>
        </p:txBody>
      </p:sp>
    </p:spTree>
    <p:extLst>
      <p:ext uri="{BB962C8B-B14F-4D97-AF65-F5344CB8AC3E}">
        <p14:creationId xmlns:p14="http://schemas.microsoft.com/office/powerpoint/2010/main" val="2750383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27</a:t>
            </a:r>
            <a:r>
              <a:rPr lang="en-US" sz="4400" b="0" i="0" dirty="0">
                <a:solidFill>
                  <a:srgbClr val="121212"/>
                </a:solidFill>
                <a:effectLst/>
                <a:latin typeface="Arial" panose="020B0604020202020204" pitchFamily="34" charset="0"/>
              </a:rPr>
              <a:t>Fulfill the week of this one, and we will give you the other also for the service which you will serve with me for seven more years.”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764006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CF8A6-7570-46F4-A646-5BD03ADA49D1}"/>
              </a:ext>
            </a:extLst>
          </p:cNvPr>
          <p:cNvPicPr>
            <a:picLocks noChangeAspect="1"/>
          </p:cNvPicPr>
          <p:nvPr/>
        </p:nvPicPr>
        <p:blipFill>
          <a:blip r:embed="rId3"/>
          <a:stretch>
            <a:fillRect/>
          </a:stretch>
        </p:blipFill>
        <p:spPr>
          <a:xfrm>
            <a:off x="0" y="-205433"/>
            <a:ext cx="12192000" cy="7063434"/>
          </a:xfrm>
          <a:prstGeom prst="rect">
            <a:avLst/>
          </a:prstGeom>
        </p:spPr>
      </p:pic>
      <p:sp>
        <p:nvSpPr>
          <p:cNvPr id="4" name="TextBox 3">
            <a:extLst>
              <a:ext uri="{FF2B5EF4-FFF2-40B4-BE49-F238E27FC236}">
                <a16:creationId xmlns:a16="http://schemas.microsoft.com/office/drawing/2014/main" id="{BC294ACB-F604-4117-95FE-DBE438EB868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29:27</a:t>
            </a:r>
            <a:endParaRPr lang="en-ZA" sz="3200" dirty="0">
              <a:solidFill>
                <a:schemeClr val="bg1"/>
              </a:solidFill>
            </a:endParaRPr>
          </a:p>
          <a:p>
            <a:endParaRPr lang="en-IN" dirty="0"/>
          </a:p>
        </p:txBody>
      </p:sp>
    </p:spTree>
    <p:extLst>
      <p:ext uri="{BB962C8B-B14F-4D97-AF65-F5344CB8AC3E}">
        <p14:creationId xmlns:p14="http://schemas.microsoft.com/office/powerpoint/2010/main" val="327311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28</a:t>
            </a:r>
            <a:r>
              <a:rPr lang="en-US" sz="4800" b="0" i="0" dirty="0">
                <a:solidFill>
                  <a:srgbClr val="121212"/>
                </a:solidFill>
                <a:effectLst/>
                <a:latin typeface="Arial" panose="020B0604020202020204" pitchFamily="34" charset="0"/>
              </a:rPr>
              <a:t>Jacob did so, and fulfilled her week. He gave him Rachel his daughter as wife.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551722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A32C7-7FF7-4E13-9F98-5546E415760D}"/>
              </a:ext>
            </a:extLst>
          </p:cNvPr>
          <p:cNvPicPr>
            <a:picLocks noChangeAspect="1"/>
          </p:cNvPicPr>
          <p:nvPr/>
        </p:nvPicPr>
        <p:blipFill>
          <a:blip r:embed="rId3"/>
          <a:stretch>
            <a:fillRect/>
          </a:stretch>
        </p:blipFill>
        <p:spPr>
          <a:xfrm>
            <a:off x="-825190" y="8479"/>
            <a:ext cx="13017190" cy="6849521"/>
          </a:xfrm>
          <a:prstGeom prst="rect">
            <a:avLst/>
          </a:prstGeom>
        </p:spPr>
      </p:pic>
      <p:sp>
        <p:nvSpPr>
          <p:cNvPr id="5" name="TextBox 4">
            <a:extLst>
              <a:ext uri="{FF2B5EF4-FFF2-40B4-BE49-F238E27FC236}">
                <a16:creationId xmlns:a16="http://schemas.microsoft.com/office/drawing/2014/main" id="{9A7EF081-738B-4637-AC81-B0A07FCD14E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29:28</a:t>
            </a:r>
            <a:endParaRPr lang="en-ZA" sz="3200" dirty="0">
              <a:solidFill>
                <a:schemeClr val="bg1"/>
              </a:solidFill>
            </a:endParaRPr>
          </a:p>
          <a:p>
            <a:endParaRPr lang="en-IN" dirty="0"/>
          </a:p>
        </p:txBody>
      </p:sp>
    </p:spTree>
    <p:extLst>
      <p:ext uri="{BB962C8B-B14F-4D97-AF65-F5344CB8AC3E}">
        <p14:creationId xmlns:p14="http://schemas.microsoft.com/office/powerpoint/2010/main" val="3444788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30</a:t>
            </a:r>
            <a:r>
              <a:rPr lang="en-US" sz="4400" b="0" i="0" dirty="0">
                <a:solidFill>
                  <a:srgbClr val="121212"/>
                </a:solidFill>
                <a:effectLst/>
                <a:latin typeface="Arial" panose="020B0604020202020204" pitchFamily="34" charset="0"/>
              </a:rPr>
              <a:t>He went in also to Rachel, and he loved also Rachel more than Leah, and served with him seven more years.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114648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A3D51-39CC-43F7-A89E-391BDDA22304}"/>
              </a:ext>
            </a:extLst>
          </p:cNvPr>
          <p:cNvPicPr>
            <a:picLocks noChangeAspect="1"/>
          </p:cNvPicPr>
          <p:nvPr/>
        </p:nvPicPr>
        <p:blipFill>
          <a:blip r:embed="rId3"/>
          <a:stretch>
            <a:fillRect/>
          </a:stretch>
        </p:blipFill>
        <p:spPr>
          <a:xfrm>
            <a:off x="-643156" y="1"/>
            <a:ext cx="12835156" cy="6858000"/>
          </a:xfrm>
          <a:prstGeom prst="rect">
            <a:avLst/>
          </a:prstGeom>
        </p:spPr>
      </p:pic>
      <p:sp>
        <p:nvSpPr>
          <p:cNvPr id="5" name="TextBox 4">
            <a:extLst>
              <a:ext uri="{FF2B5EF4-FFF2-40B4-BE49-F238E27FC236}">
                <a16:creationId xmlns:a16="http://schemas.microsoft.com/office/drawing/2014/main" id="{61E732AF-6185-4D8F-ADF7-91BB00EDD28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29:30</a:t>
            </a:r>
            <a:endParaRPr lang="en-ZA" sz="3200" dirty="0">
              <a:solidFill>
                <a:schemeClr val="bg1"/>
              </a:solidFill>
            </a:endParaRPr>
          </a:p>
          <a:p>
            <a:endParaRPr lang="en-IN" dirty="0"/>
          </a:p>
        </p:txBody>
      </p:sp>
    </p:spTree>
    <p:extLst>
      <p:ext uri="{BB962C8B-B14F-4D97-AF65-F5344CB8AC3E}">
        <p14:creationId xmlns:p14="http://schemas.microsoft.com/office/powerpoint/2010/main" val="595650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54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Leah had many  children, But Rachel was unable to have a child</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9863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DAE84-6D88-4383-BB6F-009079B367AC}"/>
              </a:ext>
            </a:extLst>
          </p:cNvPr>
          <p:cNvPicPr>
            <a:picLocks noChangeAspect="1"/>
          </p:cNvPicPr>
          <p:nvPr/>
        </p:nvPicPr>
        <p:blipFill>
          <a:blip r:embed="rId3"/>
          <a:stretch>
            <a:fillRect/>
          </a:stretch>
        </p:blipFill>
        <p:spPr>
          <a:xfrm>
            <a:off x="-425942" y="0"/>
            <a:ext cx="12862192" cy="6858000"/>
          </a:xfrm>
          <a:prstGeom prst="rect">
            <a:avLst/>
          </a:prstGeom>
        </p:spPr>
      </p:pic>
      <p:sp>
        <p:nvSpPr>
          <p:cNvPr id="2" name="TextBox 1">
            <a:extLst>
              <a:ext uri="{FF2B5EF4-FFF2-40B4-BE49-F238E27FC236}">
                <a16:creationId xmlns:a16="http://schemas.microsoft.com/office/drawing/2014/main" id="{E0438F24-577C-581F-1465-9495ED041B76}"/>
              </a:ext>
            </a:extLst>
          </p:cNvPr>
          <p:cNvSpPr txBox="1"/>
          <p:nvPr/>
        </p:nvSpPr>
        <p:spPr>
          <a:xfrm>
            <a:off x="139395" y="3954601"/>
            <a:ext cx="8044520" cy="3170099"/>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Jacob works for Laban, marries wives and has children – Genesis 29, 30</a:t>
            </a:r>
            <a:endParaRPr lang="en-IN" sz="6000" dirty="0">
              <a:solidFill>
                <a:schemeClr val="bg1"/>
              </a:solidFill>
            </a:endParaRPr>
          </a:p>
          <a:p>
            <a:endParaRPr lang="en-ZA" sz="2000" dirty="0">
              <a:solidFill>
                <a:schemeClr val="bg1"/>
              </a:solidFill>
            </a:endParaRPr>
          </a:p>
        </p:txBody>
      </p:sp>
    </p:spTree>
    <p:extLst>
      <p:ext uri="{BB962C8B-B14F-4D97-AF65-F5344CB8AC3E}">
        <p14:creationId xmlns:p14="http://schemas.microsoft.com/office/powerpoint/2010/main" val="2528501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52AC34-DFAA-461F-8A57-2CBD834F7228}"/>
              </a:ext>
            </a:extLst>
          </p:cNvPr>
          <p:cNvPicPr>
            <a:picLocks noChangeAspect="1"/>
          </p:cNvPicPr>
          <p:nvPr/>
        </p:nvPicPr>
        <p:blipFill>
          <a:blip r:embed="rId3"/>
          <a:stretch>
            <a:fillRect/>
          </a:stretch>
        </p:blipFill>
        <p:spPr>
          <a:xfrm>
            <a:off x="-156117" y="2767"/>
            <a:ext cx="12348117" cy="6855234"/>
          </a:xfrm>
          <a:prstGeom prst="rect">
            <a:avLst/>
          </a:prstGeom>
        </p:spPr>
      </p:pic>
    </p:spTree>
    <p:extLst>
      <p:ext uri="{BB962C8B-B14F-4D97-AF65-F5344CB8AC3E}">
        <p14:creationId xmlns:p14="http://schemas.microsoft.com/office/powerpoint/2010/main" val="261968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691745"/>
          </a:xfrm>
          <a:prstGeom prst="rect">
            <a:avLst/>
          </a:prstGeom>
          <a:noFill/>
        </p:spPr>
        <p:txBody>
          <a:bodyPr wrap="square" rtlCol="0">
            <a:noAutofit/>
          </a:bodyPr>
          <a:lstStyle/>
          <a:p>
            <a:pPr>
              <a:lnSpc>
                <a:spcPct val="115000"/>
              </a:lnSpc>
              <a:spcAft>
                <a:spcPts val="1000"/>
              </a:spcAft>
            </a:pPr>
            <a:r>
              <a:rPr lang="en-ZA" sz="40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30: </a:t>
            </a:r>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God remembered Rachel, and God listened to her, and opened her womb. </a:t>
            </a:r>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She conceived, bore a son, and said, “God has taken away my reproach.”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914796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B80D1-A45A-4112-8765-CA9F30DDF607}"/>
              </a:ext>
            </a:extLst>
          </p:cNvPr>
          <p:cNvPicPr>
            <a:picLocks noChangeAspect="1"/>
          </p:cNvPicPr>
          <p:nvPr/>
        </p:nvPicPr>
        <p:blipFill>
          <a:blip r:embed="rId3"/>
          <a:stretch>
            <a:fillRect/>
          </a:stretch>
        </p:blipFill>
        <p:spPr>
          <a:xfrm>
            <a:off x="0" y="0"/>
            <a:ext cx="12622696" cy="6858000"/>
          </a:xfrm>
          <a:prstGeom prst="rect">
            <a:avLst/>
          </a:prstGeom>
        </p:spPr>
      </p:pic>
      <p:sp>
        <p:nvSpPr>
          <p:cNvPr id="5" name="TextBox 4">
            <a:extLst>
              <a:ext uri="{FF2B5EF4-FFF2-40B4-BE49-F238E27FC236}">
                <a16:creationId xmlns:a16="http://schemas.microsoft.com/office/drawing/2014/main" id="{4578EF8D-5F02-4874-AF6E-8ABD066EF2F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30</a:t>
            </a:r>
            <a:r>
              <a:rPr lang="en-ZA" sz="3200" b="1" cap="all" dirty="0">
                <a:solidFill>
                  <a:schemeClr val="bg1"/>
                </a:solidFill>
                <a:latin typeface="Microsoft Himalaya "/>
                <a:cs typeface="+mj-cs"/>
              </a:rPr>
              <a:t>:22</a:t>
            </a:r>
            <a:endParaRPr lang="en-ZA" sz="3200" dirty="0">
              <a:solidFill>
                <a:schemeClr val="bg1"/>
              </a:solidFill>
            </a:endParaRPr>
          </a:p>
          <a:p>
            <a:endParaRPr lang="en-IN" dirty="0"/>
          </a:p>
        </p:txBody>
      </p:sp>
    </p:spTree>
    <p:extLst>
      <p:ext uri="{BB962C8B-B14F-4D97-AF65-F5344CB8AC3E}">
        <p14:creationId xmlns:p14="http://schemas.microsoft.com/office/powerpoint/2010/main" val="3925647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A6BB89EB-A439-8207-A7C6-A7C138E0F55C}"/>
              </a:ext>
            </a:extLst>
          </p:cNvPr>
          <p:cNvSpPr txBox="1"/>
          <p:nvPr/>
        </p:nvSpPr>
        <p:spPr>
          <a:xfrm>
            <a:off x="277091" y="299898"/>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She named him Joseph, saying, “May Yahweh add another son to me.”</a:t>
            </a:r>
          </a:p>
          <a:p>
            <a:pPr algn="l"/>
            <a:r>
              <a:rPr lang="en-US" sz="4000" b="0" i="0" dirty="0">
                <a:solidFill>
                  <a:srgbClr val="777A7B"/>
                </a:solidFill>
                <a:effectLst/>
                <a:latin typeface="Arial" panose="020B0604020202020204" pitchFamily="34" charset="0"/>
              </a:rPr>
              <a:t>25</a:t>
            </a:r>
            <a:r>
              <a:rPr lang="en-US" sz="4000" b="0" i="0" dirty="0">
                <a:solidFill>
                  <a:srgbClr val="121212"/>
                </a:solidFill>
                <a:effectLst/>
                <a:latin typeface="Arial" panose="020B0604020202020204" pitchFamily="34" charset="0"/>
              </a:rPr>
              <a:t>When Rachel had borne Joseph, Jacob said to Laban, “Send me away, that I may go to my own place, and to my country.</a:t>
            </a:r>
          </a:p>
        </p:txBody>
      </p:sp>
    </p:spTree>
    <p:extLst>
      <p:ext uri="{BB962C8B-B14F-4D97-AF65-F5344CB8AC3E}">
        <p14:creationId xmlns:p14="http://schemas.microsoft.com/office/powerpoint/2010/main" val="386835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9CF254-F3ED-4AE6-A2C0-0F26165CEA85}"/>
              </a:ext>
            </a:extLst>
          </p:cNvPr>
          <p:cNvPicPr>
            <a:picLocks noChangeAspect="1"/>
          </p:cNvPicPr>
          <p:nvPr/>
        </p:nvPicPr>
        <p:blipFill>
          <a:blip r:embed="rId3"/>
          <a:stretch>
            <a:fillRect/>
          </a:stretch>
        </p:blipFill>
        <p:spPr>
          <a:xfrm>
            <a:off x="-133739" y="0"/>
            <a:ext cx="12325739" cy="6858000"/>
          </a:xfrm>
          <a:prstGeom prst="rect">
            <a:avLst/>
          </a:prstGeom>
        </p:spPr>
      </p:pic>
      <p:sp>
        <p:nvSpPr>
          <p:cNvPr id="4" name="TextBox 3">
            <a:extLst>
              <a:ext uri="{FF2B5EF4-FFF2-40B4-BE49-F238E27FC236}">
                <a16:creationId xmlns:a16="http://schemas.microsoft.com/office/drawing/2014/main" id="{948CF8DE-A3A4-4986-B42C-EC28B42A41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30</a:t>
            </a:r>
            <a:r>
              <a:rPr lang="en-ZA" sz="3200" b="1" cap="all" dirty="0">
                <a:solidFill>
                  <a:schemeClr val="bg1"/>
                </a:solidFill>
                <a:latin typeface="Microsoft Himalaya "/>
                <a:cs typeface="+mj-cs"/>
              </a:rPr>
              <a:t>:25</a:t>
            </a:r>
            <a:endParaRPr lang="en-ZA" sz="3200" dirty="0">
              <a:solidFill>
                <a:schemeClr val="bg1"/>
              </a:solidFill>
            </a:endParaRPr>
          </a:p>
          <a:p>
            <a:endParaRPr lang="en-IN" dirty="0"/>
          </a:p>
        </p:txBody>
      </p:sp>
    </p:spTree>
    <p:extLst>
      <p:ext uri="{BB962C8B-B14F-4D97-AF65-F5344CB8AC3E}">
        <p14:creationId xmlns:p14="http://schemas.microsoft.com/office/powerpoint/2010/main" val="2486338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26</a:t>
            </a:r>
            <a:r>
              <a:rPr lang="en-US" sz="4400" b="0" i="0" dirty="0">
                <a:solidFill>
                  <a:srgbClr val="121212"/>
                </a:solidFill>
                <a:effectLst/>
                <a:latin typeface="Arial" panose="020B0604020202020204" pitchFamily="34" charset="0"/>
              </a:rPr>
              <a:t>Give me my wives and my children for whom I have served you, and let me go; for you know my service with which I have served you.”</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895512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F1F9D-61CE-4D2F-AF6E-D3861F06224A}"/>
              </a:ext>
            </a:extLst>
          </p:cNvPr>
          <p:cNvPicPr>
            <a:picLocks noChangeAspect="1"/>
          </p:cNvPicPr>
          <p:nvPr/>
        </p:nvPicPr>
        <p:blipFill>
          <a:blip r:embed="rId3"/>
          <a:stretch>
            <a:fillRect/>
          </a:stretch>
        </p:blipFill>
        <p:spPr>
          <a:xfrm>
            <a:off x="0" y="-71697"/>
            <a:ext cx="12352298" cy="6929698"/>
          </a:xfrm>
          <a:prstGeom prst="rect">
            <a:avLst/>
          </a:prstGeom>
        </p:spPr>
      </p:pic>
      <p:sp>
        <p:nvSpPr>
          <p:cNvPr id="5" name="TextBox 4">
            <a:extLst>
              <a:ext uri="{FF2B5EF4-FFF2-40B4-BE49-F238E27FC236}">
                <a16:creationId xmlns:a16="http://schemas.microsoft.com/office/drawing/2014/main" id="{97A0C1F7-DA8C-4F1D-A60D-C4874F476A2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30</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984757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36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tried to cheat Isaac, but God blessed him.</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US" sz="3600" b="0" i="0" dirty="0">
                <a:solidFill>
                  <a:srgbClr val="777A7B"/>
                </a:solidFill>
                <a:effectLst/>
                <a:latin typeface="Arial" panose="020B0604020202020204" pitchFamily="34" charset="0"/>
              </a:rPr>
              <a:t>43</a:t>
            </a:r>
            <a:r>
              <a:rPr lang="en-US" sz="3600" b="0" i="0" dirty="0">
                <a:solidFill>
                  <a:srgbClr val="121212"/>
                </a:solidFill>
                <a:effectLst/>
                <a:latin typeface="Arial" panose="020B0604020202020204" pitchFamily="34" charset="0"/>
              </a:rPr>
              <a:t>The man increased exceedingly, and had large flocks, female servants and male servants, and camels and donkeys.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6428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7C4C1-2B7C-490E-9C3E-290124A2BDAA}"/>
              </a:ext>
            </a:extLst>
          </p:cNvPr>
          <p:cNvPicPr>
            <a:picLocks noChangeAspect="1"/>
          </p:cNvPicPr>
          <p:nvPr/>
        </p:nvPicPr>
        <p:blipFill>
          <a:blip r:embed="rId3"/>
          <a:stretch>
            <a:fillRect/>
          </a:stretch>
        </p:blipFill>
        <p:spPr>
          <a:xfrm>
            <a:off x="-671306" y="1"/>
            <a:ext cx="12863306" cy="6858000"/>
          </a:xfrm>
          <a:prstGeom prst="rect">
            <a:avLst/>
          </a:prstGeom>
        </p:spPr>
      </p:pic>
      <p:sp>
        <p:nvSpPr>
          <p:cNvPr id="4" name="TextBox 3">
            <a:extLst>
              <a:ext uri="{FF2B5EF4-FFF2-40B4-BE49-F238E27FC236}">
                <a16:creationId xmlns:a16="http://schemas.microsoft.com/office/drawing/2014/main" id="{60F10B45-92EE-4FD6-BD6F-A42010D1389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30</a:t>
            </a:r>
            <a:r>
              <a:rPr lang="en-ZA" sz="3200" b="1" cap="all" dirty="0">
                <a:solidFill>
                  <a:schemeClr val="bg1"/>
                </a:solidFill>
                <a:latin typeface="Microsoft Himalaya "/>
                <a:cs typeface="+mj-cs"/>
              </a:rPr>
              <a:t>:43</a:t>
            </a:r>
            <a:endParaRPr lang="en-ZA" sz="3200" dirty="0">
              <a:solidFill>
                <a:schemeClr val="bg1"/>
              </a:solidFill>
            </a:endParaRPr>
          </a:p>
          <a:p>
            <a:endParaRPr lang="en-IN" dirty="0"/>
          </a:p>
        </p:txBody>
      </p:sp>
    </p:spTree>
    <p:extLst>
      <p:ext uri="{BB962C8B-B14F-4D97-AF65-F5344CB8AC3E}">
        <p14:creationId xmlns:p14="http://schemas.microsoft.com/office/powerpoint/2010/main" val="1505327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Then Jacob went on his journey, and came to the land of the children of the east.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He looked, and saw a well in the field, and saw three flocks of sheep lying there by it.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111460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89944-3B43-43BF-93CD-D83EB8DE1263}"/>
              </a:ext>
            </a:extLst>
          </p:cNvPr>
          <p:cNvPicPr>
            <a:picLocks noChangeAspect="1"/>
          </p:cNvPicPr>
          <p:nvPr/>
        </p:nvPicPr>
        <p:blipFill>
          <a:blip r:embed="rId3"/>
          <a:stretch>
            <a:fillRect/>
          </a:stretch>
        </p:blipFill>
        <p:spPr>
          <a:xfrm>
            <a:off x="0" y="0"/>
            <a:ext cx="13914000" cy="6858000"/>
          </a:xfrm>
          <a:prstGeom prst="rect">
            <a:avLst/>
          </a:prstGeom>
        </p:spPr>
      </p:pic>
      <p:sp>
        <p:nvSpPr>
          <p:cNvPr id="4" name="TextBox 3">
            <a:extLst>
              <a:ext uri="{FF2B5EF4-FFF2-40B4-BE49-F238E27FC236}">
                <a16:creationId xmlns:a16="http://schemas.microsoft.com/office/drawing/2014/main" id="{09F94468-67E3-4348-B831-0506B73DD47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29:1,2</a:t>
            </a:r>
            <a:endParaRPr lang="en-ZA" sz="3200" dirty="0">
              <a:solidFill>
                <a:schemeClr val="bg1"/>
              </a:solidFill>
            </a:endParaRPr>
          </a:p>
          <a:p>
            <a:endParaRPr lang="en-IN" dirty="0"/>
          </a:p>
        </p:txBody>
      </p:sp>
    </p:spTree>
    <p:extLst>
      <p:ext uri="{BB962C8B-B14F-4D97-AF65-F5344CB8AC3E}">
        <p14:creationId xmlns:p14="http://schemas.microsoft.com/office/powerpoint/2010/main" val="448409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Jacob said to them, “My relatives, where are you from?”</a:t>
            </a:r>
          </a:p>
          <a:p>
            <a:pPr algn="l"/>
            <a:r>
              <a:rPr lang="en-US" sz="4800" b="0" i="0" dirty="0">
                <a:solidFill>
                  <a:srgbClr val="121212"/>
                </a:solidFill>
                <a:effectLst/>
                <a:latin typeface="Arial" panose="020B0604020202020204" pitchFamily="34" charset="0"/>
              </a:rPr>
              <a:t>They said, “We are from Haran.”</a:t>
            </a:r>
          </a:p>
        </p:txBody>
      </p:sp>
    </p:spTree>
    <p:extLst>
      <p:ext uri="{BB962C8B-B14F-4D97-AF65-F5344CB8AC3E}">
        <p14:creationId xmlns:p14="http://schemas.microsoft.com/office/powerpoint/2010/main" val="139795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A64A-050C-4C67-8281-6615668069B6}"/>
              </a:ext>
            </a:extLst>
          </p:cNvPr>
          <p:cNvPicPr>
            <a:picLocks noChangeAspect="1"/>
          </p:cNvPicPr>
          <p:nvPr/>
        </p:nvPicPr>
        <p:blipFill>
          <a:blip r:embed="rId3"/>
          <a:stretch>
            <a:fillRect/>
          </a:stretch>
        </p:blipFill>
        <p:spPr>
          <a:xfrm>
            <a:off x="-1624484" y="0"/>
            <a:ext cx="13816484" cy="6858000"/>
          </a:xfrm>
          <a:prstGeom prst="rect">
            <a:avLst/>
          </a:prstGeom>
        </p:spPr>
      </p:pic>
      <p:sp>
        <p:nvSpPr>
          <p:cNvPr id="4" name="TextBox 3">
            <a:extLst>
              <a:ext uri="{FF2B5EF4-FFF2-40B4-BE49-F238E27FC236}">
                <a16:creationId xmlns:a16="http://schemas.microsoft.com/office/drawing/2014/main" id="{5BA1F66C-1511-4C8F-AE52-9A99C13B70F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29:4</a:t>
            </a:r>
            <a:endParaRPr lang="en-ZA" sz="3200" dirty="0">
              <a:solidFill>
                <a:schemeClr val="bg1"/>
              </a:solidFill>
            </a:endParaRPr>
          </a:p>
          <a:p>
            <a:endParaRPr lang="en-IN" dirty="0"/>
          </a:p>
        </p:txBody>
      </p:sp>
    </p:spTree>
    <p:extLst>
      <p:ext uri="{BB962C8B-B14F-4D97-AF65-F5344CB8AC3E}">
        <p14:creationId xmlns:p14="http://schemas.microsoft.com/office/powerpoint/2010/main" val="334271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While he was yet speaking with them, Rachel came with her father’s sheep, for she kept them. </a:t>
            </a:r>
            <a:r>
              <a:rPr lang="en-ZA" sz="44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Rachel was the daughter of Laban, Jacob’s uncle. </a:t>
            </a:r>
            <a:endParaRPr lang="en-IN" sz="4400" dirty="0"/>
          </a:p>
        </p:txBody>
      </p:sp>
    </p:spTree>
    <p:extLst>
      <p:ext uri="{BB962C8B-B14F-4D97-AF65-F5344CB8AC3E}">
        <p14:creationId xmlns:p14="http://schemas.microsoft.com/office/powerpoint/2010/main" val="1712296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3620</TotalTime>
  <Words>2329</Words>
  <Application>Microsoft Office PowerPoint</Application>
  <PresentationFormat>Widescreen</PresentationFormat>
  <Paragraphs>155</Paragraphs>
  <Slides>48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Microsoft Himalaya </vt:lpstr>
      <vt:lpstr>Segoe UI</vt:lpstr>
      <vt:lpstr>Times New Roman</vt:lpstr>
      <vt:lpstr>Office Theme</vt:lpstr>
      <vt:lpstr>06-7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10</cp:revision>
  <dcterms:created xsi:type="dcterms:W3CDTF">2021-06-25T10:10:04Z</dcterms:created>
  <dcterms:modified xsi:type="dcterms:W3CDTF">2023-01-23T08:53:45Z</dcterms:modified>
</cp:coreProperties>
</file>