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5" r:id="rId2"/>
    <p:sldId id="284" r:id="rId3"/>
    <p:sldId id="257" r:id="rId4"/>
    <p:sldId id="266" r:id="rId5"/>
    <p:sldId id="256" r:id="rId6"/>
    <p:sldId id="267" r:id="rId7"/>
    <p:sldId id="264" r:id="rId8"/>
    <p:sldId id="268" r:id="rId9"/>
    <p:sldId id="265" r:id="rId10"/>
    <p:sldId id="269" r:id="rId11"/>
    <p:sldId id="258" r:id="rId12"/>
    <p:sldId id="270" r:id="rId13"/>
    <p:sldId id="259" r:id="rId14"/>
    <p:sldId id="271" r:id="rId15"/>
    <p:sldId id="260" r:id="rId16"/>
    <p:sldId id="272" r:id="rId17"/>
    <p:sldId id="261" r:id="rId18"/>
    <p:sldId id="273" r:id="rId19"/>
    <p:sldId id="262" r:id="rId20"/>
    <p:sldId id="274" r:id="rId21"/>
    <p:sldId id="263" r:id="rId22"/>
    <p:sldId id="275" r:id="rId23"/>
    <p:sldId id="277" r:id="rId24"/>
    <p:sldId id="280" r:id="rId25"/>
    <p:sldId id="278" r:id="rId26"/>
    <p:sldId id="281" r:id="rId27"/>
    <p:sldId id="279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84409" autoAdjust="0"/>
  </p:normalViewPr>
  <p:slideViewPr>
    <p:cSldViewPr snapToGrid="0">
      <p:cViewPr varScale="1">
        <p:scale>
          <a:sx n="60" d="100"/>
          <a:sy n="60" d="100"/>
        </p:scale>
        <p:origin x="2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18BFB71-F6E8-4760-8F3C-F174176BF560}"/>
    <pc:docChg chg="modSld">
      <pc:chgData name="Alfred Smith" userId="3c60a3631c0db8ad" providerId="LiveId" clId="{018BFB71-F6E8-4760-8F3C-F174176BF560}" dt="2023-01-25T15:50:17.777" v="0"/>
      <pc:docMkLst>
        <pc:docMk/>
      </pc:docMkLst>
      <pc:sldChg chg="modSp mod">
        <pc:chgData name="Alfred Smith" userId="3c60a3631c0db8ad" providerId="LiveId" clId="{018BFB71-F6E8-4760-8F3C-F174176BF560}" dt="2023-01-25T15:50:17.777" v="0"/>
        <pc:sldMkLst>
          <pc:docMk/>
          <pc:sldMk cId="1176452199" sldId="285"/>
        </pc:sldMkLst>
        <pc:spChg chg="mod">
          <ac:chgData name="Alfred Smith" userId="3c60a3631c0db8ad" providerId="LiveId" clId="{018BFB71-F6E8-4760-8F3C-F174176BF560}" dt="2023-01-25T15:50:17.777" v="0"/>
          <ac:spMkLst>
            <pc:docMk/>
            <pc:sldMk cId="1176452199" sldId="285"/>
            <ac:spMk id="3" creationId="{BB311F43-2CD3-14B0-E245-90C0D4F438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BF66E-4499-4EFD-A4A3-4D250314091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DA7A6-3B0D-479B-86AB-D84608839D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52665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checked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656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331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4871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983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7971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306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5735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8431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9008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18327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8668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58282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926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7520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Joseph’s first dream – Gen 37:1-8 (Left Top)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DA7A6-3B0D-479B-86AB-D84608839DE2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31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B58F-309F-44FE-9941-B3FB99CB4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9D80FE-2A5D-4CE5-ACC7-42D149E8F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50B20-C5A3-42E4-8223-565C95DFC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97363-E949-4784-A1DF-195B1DFF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1A2B7-2D8E-42C7-BDA3-61BF0666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463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8D366-E527-4D21-B13E-0782F075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37FD8-EA34-4A65-A9D9-3EF2F778A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0E9EE-87B6-4F23-82E1-EB1EC28B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2FB8-5680-4898-85B8-DDEC383F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61C53-9CE3-47FF-A554-2C66ABF9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0811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912195-5116-41F9-B886-9C684E083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B05F12-E9FB-403A-B5E8-2A88C090D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C8C07-28DF-46EA-A4CD-70445F6B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EBF49-F3CF-4AD9-ADD7-B25624DE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403D0-8E25-4CD8-9695-EFB87B68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247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E599-783F-4A47-8AEE-BA52F9B3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13DB9-738C-4D55-BA64-7CC178A8C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7C388-19FD-485F-A2EE-43968119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5EFEC-F803-4E39-B6AE-BD49E82F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BE3CF-6586-4B8E-9715-204921D5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16728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38FC-6E1D-4F05-B072-F518FAB49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49F1E-90A0-4791-BCFD-7E66AD1F8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03B34-3B74-4169-A320-B2165095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E9ABF-C75A-4CF0-A596-16B17E0F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8ACDD-113F-4A28-8280-70CA5630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426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C1D0-E3FD-4BF2-AB9E-18F847DC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B4A57-4C35-4AB9-B5F1-08CF9145C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F4CF2-7BC4-4745-896B-804D44A57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96385-8905-47BE-93E6-4D3ECC3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91AF8-BD7B-4906-B040-FBFFDEB71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AA594-F5DA-48F6-A363-FD7B4E15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5566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A747-5A8B-4FCF-91E8-FEA8DFB4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4A694-5C2A-425E-8D22-AC72AFB49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9C765-EBB3-4187-BE21-C7EFB7B53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7D957A-420B-43DD-8350-AC04479AB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A75AD-1023-4D58-B607-D58836DEB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89208-89DB-4CE7-B3FF-DB81D495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2A76C-86E5-4253-8C65-9F52C2DE8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2AB36-773A-482D-958C-D477D358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79644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41255-117F-4063-AC1F-FDD28E3F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CDD4B-28D9-4E34-B421-CD633A16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E22D5-CDED-4A70-98E2-902346E87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2C9C4-CE6A-495A-BD8D-B5CD5EC1B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1527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364C1B-9E04-465E-8150-58845C7E5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36DDB-0026-494E-BE72-81BFC0DF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A01F-119F-45E7-A399-329806C1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8330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7CCD-2FC0-4ABC-B0BF-F080F9C11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193F8-7E43-4AFC-BEFA-5F8585BD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237FF-A729-43B0-98C3-DFFAC8B10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8B6B5-8507-4479-9C55-10A86ABD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11FB8-B51D-48D8-8419-5C484D9B6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5F3A5-2149-4088-900C-F8738042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729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8E1CF-C715-4B2C-927F-58F75A0BD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56297-EB18-41CA-B240-82092833C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8664A-15F8-4C27-A3A5-99026E0C0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5EDCF-5DBA-4312-AE2F-73211866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88F13-366E-41E8-83CB-B0EDF1DA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653A9-CCD8-4D9B-B8F1-03B409922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102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928EF-2CF7-454F-A532-B81E88A49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AD5D0-B139-4DF1-AD9C-C8DE226DD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5EE98-A653-4644-9DC5-6D0F1E336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825A6-5EB4-44F4-9F48-6429B5D008EC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59D2B-977B-40C8-999E-14CDBF40A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12291-7A3D-4062-B070-B405C01C4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44D7-8B8D-4B65-8742-C50637795C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320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B9BD-A2A6-1D95-25A9-4E2186BB9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07-1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11F43-2CD3-14B0-E245-90C0D4F43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</a:t>
            </a: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IN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/>
              <a:t>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452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A4D4-5DE6-4377-98EE-7A027723F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BCBED-9620-49EE-9F2A-F26884A79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CBBB0-1270-4E47-87C5-7E4EE21FC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748498" cy="80566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86E32-65B9-4D93-A2DF-8EAE25BCAE8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089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271463" y="10287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3Now Israel loved Joseph more than all his children, because he was the son of his old age, and he made him a tunic of many colors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9BBB3-9339-30DD-0677-C64144BCED1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9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4672-513C-447A-9424-FDCD04024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A8C66-B913-4E07-909C-B1AFFD9D4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F29D6-ACAC-44AD-B8FB-4AC7D5C9B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44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A10900-94C2-4DD2-B707-E9D2EF1C70E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53493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271463" y="10287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4His brothers saw that their father loved him more than all his brothers, and they hated him, and couldn’t speak peaceably to him.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FC5FF-B216-5EC0-EFF9-6FC63BAFC2D3}"/>
              </a:ext>
            </a:extLst>
          </p:cNvPr>
          <p:cNvSpPr txBox="1"/>
          <p:nvPr/>
        </p:nvSpPr>
        <p:spPr>
          <a:xfrm>
            <a:off x="6096000" y="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233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F8DE-1AD8-43F2-BC01-CCDFA864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61EA9-4651-4F4A-87EB-AA25AB484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0AE8E-EE02-42DC-B82F-0EB99F56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317" y="0"/>
            <a:ext cx="1450863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080E4D-B715-4A21-9A0F-7F5011AE415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512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271463" y="10287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5Joseph dreamed a dream, and he told it to his brothers, and they hated him all the more. 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EF302-1917-2C39-4FB3-6D6537F97F0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5180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F153-1771-4EA2-99B4-624C1BC85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D9664-2308-4314-9B90-623187290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34BF4-565F-4DC6-8192-628C391BC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0968" cy="7043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CEFEB-C002-4742-9BC2-14402843935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239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271463" y="10287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6He said to them, “Please hear this dream which I have dreamed: 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1094DF-9023-9B57-7D7E-F585D05EBA0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6783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7163-A5C9-495B-A38C-31068525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133C4-0CC8-4A52-97D0-D2C275E61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2CAEC-0B7C-4127-B5B5-55583C668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4610" y="-1433384"/>
            <a:ext cx="15339060" cy="8291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35CF2D-3BA9-4691-B857-BE99EA47083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4360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271463" y="10287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7for behold, we were binding sheaves in the field, and behold, my sheaf arose and also stood upright; and behold, your sheaves came around, and bowed down to my sheaf.”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5516DF-C6E7-CEAB-FDE4-9766D9970DA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80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8F656-CA67-4E46-BBA9-D543172B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5C36F-1AD3-48D1-877D-E7EABB3A0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179F2-4A6C-4C2E-ABF3-BBC405F4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7708"/>
            <a:ext cx="12192000" cy="70557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5ECF25-03B0-2BC9-4D76-903F7735F6A5}"/>
              </a:ext>
            </a:extLst>
          </p:cNvPr>
          <p:cNvSpPr txBox="1"/>
          <p:nvPr/>
        </p:nvSpPr>
        <p:spPr>
          <a:xfrm>
            <a:off x="-339697" y="1246377"/>
            <a:ext cx="5343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8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Joseph’s dreams</a:t>
            </a:r>
          </a:p>
          <a:p>
            <a:pPr algn="ctr"/>
            <a:r>
              <a:rPr lang="en-ZA" sz="48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37:1-11</a:t>
            </a:r>
            <a:endParaRPr lang="bo-CN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94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615F-A869-44A9-B772-1DC59D16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FFBC4-9865-4FD7-8AC1-78490B4C5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5967E-CC63-41C1-ADC2-6F948412C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546"/>
            <a:ext cx="12192000" cy="7077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412D4D-9288-4799-846F-2CAD7BA9070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9810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271463" y="10287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>
                <a:solidFill>
                  <a:srgbClr val="121212"/>
                </a:solidFill>
                <a:effectLst/>
                <a:latin typeface="ArialMT"/>
              </a:rPr>
              <a:t>8His brothers asked him, “Will you indeed reign over us? 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Will you indeed have dominion over us?” They hated him all the more for his dreams and for his words.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5B94B-BFD2-E985-BB4D-EB52162B78B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2833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E341-A0E3-4024-9959-3C3F34CD9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49735-47D2-4D07-A7BC-528FD02E3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CFFF7-1D66-4AB4-A68F-5FEF24A5F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3283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23AE65-BD13-4F1F-8958-C6D60C327F0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25499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395288" y="685799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9He dreamed yet another dream, and told it to his brothers, and said, “Behold, I have dreamed yet another dream: and behold, the sun and the moon and eleven stars bowed down to me.” </a:t>
            </a:r>
            <a:endParaRPr lang="en-Z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F3BBF1-5B16-E37F-12B0-EB5BE23FF4B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4893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2C5A-B861-4B9C-8CE1-026C20999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70E6D-4469-4631-8F60-038D1C7E8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194615-516C-4B58-853A-E7E35B35B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7682"/>
            <a:ext cx="12192000" cy="7395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42276-B1E7-404C-BDDA-82241EA5BEA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496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800101" y="11938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0" i="0" dirty="0">
                <a:solidFill>
                  <a:srgbClr val="121212"/>
                </a:solidFill>
                <a:effectLst/>
                <a:latin typeface="ArialMT"/>
              </a:rPr>
              <a:t>10He told it to his father and to his brothers. His father rebuked him, and said to him, “What is this dream that you have dreamed? Will I and your mother and your brothers indeed come to bow ourselves down to the earth before you?” </a:t>
            </a:r>
            <a:endParaRPr lang="en-Z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7DDD7-92C4-B37F-501E-D5E5B67E5D3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8101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05A5A-2F03-4F10-8D7F-2B923852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FC76D-E27E-4677-AE7C-251F29E71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F0022-5E91-4480-8990-960CE01EA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4753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33367-884B-4C02-A968-77746687CB7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37:10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884E162C-F486-13C4-F092-2C93A8994A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2523910"/>
                  </p:ext>
                </p:extLst>
              </p:nvPr>
            </p:nvGraphicFramePr>
            <p:xfrm>
              <a:off x="779136" y="4501134"/>
              <a:ext cx="3048000" cy="1714500"/>
            </p:xfrm>
            <a:graphic>
              <a:graphicData uri="http://schemas.microsoft.com/office/powerpoint/2016/slidezoom">
                <pslz:sldZm>
                  <pslz:sldZmObj sldId="281" cId="502269395">
                    <pslz:zmPr id="{02B7C7F4-36AD-46C3-B3C7-83E2404AD216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84E162C-F486-13C4-F092-2C93A8994A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136" y="450113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2269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395288" y="685799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 11His brothers envied him, but his father kept this saying in mind.</a:t>
            </a:r>
            <a:endParaRPr lang="en-Z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72CD9-2AAC-D965-F5C6-385F60367BC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9436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809E7-0075-46EF-9CC9-00D990EA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81408-25E5-4E45-BF27-88BBE58BE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F0E7D-8BB8-49A9-BE88-4CC9D8BE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491417" cy="7993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F15230-976D-49C3-BB78-7D136E36526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37:11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569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271463" y="10287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ZA" sz="6000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endParaRPr lang="bo-CN" sz="3200" b="1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3EE0B-81F8-8142-99AA-BEA9B810B1B9}"/>
              </a:ext>
            </a:extLst>
          </p:cNvPr>
          <p:cNvSpPr txBox="1"/>
          <p:nvPr/>
        </p:nvSpPr>
        <p:spPr>
          <a:xfrm>
            <a:off x="505691" y="1027906"/>
            <a:ext cx="5343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800" dirty="0">
                <a:latin typeface="TimesNewRomanPSMT"/>
                <a:ea typeface="Calibri" panose="020F0502020204030204" pitchFamily="34" charset="0"/>
                <a:cs typeface="TimesNewRomanPSMT"/>
              </a:rPr>
              <a:t>Joseph’s dreams</a:t>
            </a:r>
          </a:p>
          <a:p>
            <a:pPr algn="ctr"/>
            <a:r>
              <a:rPr lang="en-ZA" sz="4800" dirty="0">
                <a:latin typeface="TimesNewRomanPSMT"/>
                <a:ea typeface="Calibri" panose="020F0502020204030204" pitchFamily="34" charset="0"/>
                <a:cs typeface="TimesNewRomanPSMT"/>
              </a:rPr>
              <a:t>Genesis 37:1-11</a:t>
            </a:r>
            <a:endParaRPr lang="bo-CN" sz="4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96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38CB-6BB6-4F97-B6F2-37747AF9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92723-9082-40A4-836F-96A5B01E2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9D3C5-B593-4CBE-B635-027B18E9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7708"/>
            <a:ext cx="12192000" cy="7055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23043-9260-42B0-AF19-F546572DC005}"/>
              </a:ext>
            </a:extLst>
          </p:cNvPr>
          <p:cNvSpPr txBox="1"/>
          <p:nvPr/>
        </p:nvSpPr>
        <p:spPr>
          <a:xfrm>
            <a:off x="-339697" y="1246377"/>
            <a:ext cx="5343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8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Joseph’s dreams</a:t>
            </a:r>
          </a:p>
          <a:p>
            <a:pPr algn="ctr"/>
            <a:r>
              <a:rPr lang="en-ZA" sz="48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37:1-11</a:t>
            </a:r>
            <a:endParaRPr lang="bo-CN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8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271463" y="10287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1Jacob lived in the land of his father’s travels, in the land of Canaan.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17306A-1405-85F6-B689-B192FE0D49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060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46F9-A87D-456B-8E34-B41FE284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751B9-6C18-4EE8-897E-CB8B17CC3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4EA4B-28B4-43ED-AF91-3A2D949BE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136" y="0"/>
            <a:ext cx="15240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DFB55-D9DA-491B-A86F-985C8CF7DF1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1955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271463" y="10287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2This is the history of the generations of Jacob. Joseph, being seventeen years old, was feeding the flock with his brothers. 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F94DC-FAE0-F4F8-BFFF-1FF2AF45475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457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4F20-66DA-4931-A698-9DC6280C7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58974-D631-4F43-AC13-3471EF4B8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C9322-350D-42CD-8BDE-88A3CCFD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4FEC33-1BDE-47D2-A32C-5B0D7DB726F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Genesis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37:2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1743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B1C4F-3A5F-4096-B233-987B2F85808A}"/>
              </a:ext>
            </a:extLst>
          </p:cNvPr>
          <p:cNvSpPr txBox="1"/>
          <p:nvPr/>
        </p:nvSpPr>
        <p:spPr>
          <a:xfrm>
            <a:off x="271463" y="1028700"/>
            <a:ext cx="5700712" cy="514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He was a boy with the sons of Bilhah and </a:t>
            </a:r>
            <a:r>
              <a:rPr lang="en-US" sz="3200" b="0" i="0" dirty="0" err="1">
                <a:solidFill>
                  <a:srgbClr val="121212"/>
                </a:solidFill>
                <a:effectLst/>
                <a:latin typeface="ArialMT"/>
              </a:rPr>
              <a:t>Zilpah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, his father’s wives. Joseph brought an evil report of them to their father. 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19C76-F937-8481-D50D-F1D3E6E40C5E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84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604</Words>
  <Application>Microsoft Office PowerPoint</Application>
  <PresentationFormat>Widescreen</PresentationFormat>
  <Paragraphs>76</Paragraphs>
  <Slides>28</Slides>
  <Notes>15</Notes>
  <HiddenSlides>13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ArialMT</vt:lpstr>
      <vt:lpstr>Calibri</vt:lpstr>
      <vt:lpstr>Calibri Light</vt:lpstr>
      <vt:lpstr>Microsoft Himalaya </vt:lpstr>
      <vt:lpstr>TimesNewRomanPSMT</vt:lpstr>
      <vt:lpstr>Office Theme</vt:lpstr>
      <vt:lpstr>07-1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11</cp:revision>
  <dcterms:created xsi:type="dcterms:W3CDTF">2021-07-20T03:59:55Z</dcterms:created>
  <dcterms:modified xsi:type="dcterms:W3CDTF">2023-01-25T15:50:19Z</dcterms:modified>
</cp:coreProperties>
</file>