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322" r:id="rId2"/>
    <p:sldId id="321" r:id="rId3"/>
    <p:sldId id="256" r:id="rId4"/>
    <p:sldId id="295" r:id="rId5"/>
    <p:sldId id="280" r:id="rId6"/>
    <p:sldId id="296" r:id="rId7"/>
    <p:sldId id="281" r:id="rId8"/>
    <p:sldId id="297" r:id="rId9"/>
    <p:sldId id="282" r:id="rId10"/>
    <p:sldId id="298" r:id="rId11"/>
    <p:sldId id="283" r:id="rId12"/>
    <p:sldId id="299" r:id="rId13"/>
    <p:sldId id="284" r:id="rId14"/>
    <p:sldId id="300" r:id="rId15"/>
    <p:sldId id="285" r:id="rId16"/>
    <p:sldId id="301" r:id="rId17"/>
    <p:sldId id="286" r:id="rId18"/>
    <p:sldId id="302" r:id="rId19"/>
    <p:sldId id="257" r:id="rId20"/>
    <p:sldId id="303" r:id="rId21"/>
    <p:sldId id="258" r:id="rId22"/>
    <p:sldId id="304" r:id="rId23"/>
    <p:sldId id="259" r:id="rId24"/>
    <p:sldId id="305" r:id="rId25"/>
    <p:sldId id="260" r:id="rId26"/>
    <p:sldId id="306" r:id="rId27"/>
    <p:sldId id="291" r:id="rId28"/>
    <p:sldId id="307" r:id="rId29"/>
    <p:sldId id="261" r:id="rId30"/>
    <p:sldId id="308" r:id="rId31"/>
    <p:sldId id="262" r:id="rId32"/>
    <p:sldId id="309" r:id="rId33"/>
    <p:sldId id="263" r:id="rId34"/>
    <p:sldId id="310" r:id="rId35"/>
    <p:sldId id="264" r:id="rId36"/>
    <p:sldId id="311" r:id="rId37"/>
    <p:sldId id="265" r:id="rId38"/>
    <p:sldId id="312" r:id="rId39"/>
    <p:sldId id="266" r:id="rId40"/>
    <p:sldId id="313" r:id="rId41"/>
    <p:sldId id="287" r:id="rId42"/>
    <p:sldId id="314" r:id="rId43"/>
    <p:sldId id="288" r:id="rId44"/>
    <p:sldId id="315" r:id="rId45"/>
    <p:sldId id="289" r:id="rId46"/>
    <p:sldId id="316" r:id="rId47"/>
    <p:sldId id="290" r:id="rId48"/>
    <p:sldId id="317" r:id="rId49"/>
    <p:sldId id="292" r:id="rId50"/>
    <p:sldId id="318" r:id="rId51"/>
    <p:sldId id="293" r:id="rId52"/>
    <p:sldId id="319" r:id="rId53"/>
    <p:sldId id="294" r:id="rId54"/>
    <p:sldId id="320"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327800-E805-4AD2-A609-8FA5D40B7A8C}" v="28" dt="2023-01-25T11:34:44.7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37" autoAdjust="0"/>
    <p:restoredTop sz="93969" autoAdjust="0"/>
  </p:normalViewPr>
  <p:slideViewPr>
    <p:cSldViewPr snapToGrid="0">
      <p:cViewPr varScale="1">
        <p:scale>
          <a:sx n="69" d="100"/>
          <a:sy n="69" d="100"/>
        </p:scale>
        <p:origin x="57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61"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8327800-E805-4AD2-A609-8FA5D40B7A8C}"/>
    <pc:docChg chg="custSel modSld">
      <pc:chgData name="Leonie Smith" userId="fed1330f33f5650e" providerId="LiveId" clId="{48327800-E805-4AD2-A609-8FA5D40B7A8C}" dt="2023-01-25T11:34:44.754" v="86"/>
      <pc:docMkLst>
        <pc:docMk/>
      </pc:docMkLst>
      <pc:sldChg chg="addSp delSp modSp mod modTransition modAnim">
        <pc:chgData name="Leonie Smith" userId="fed1330f33f5650e" providerId="LiveId" clId="{48327800-E805-4AD2-A609-8FA5D40B7A8C}" dt="2023-01-25T11:34:44.754" v="86"/>
        <pc:sldMkLst>
          <pc:docMk/>
          <pc:sldMk cId="3348757415" sldId="256"/>
        </pc:sldMkLst>
        <pc:spChg chg="add mod">
          <ac:chgData name="Leonie Smith" userId="fed1330f33f5650e" providerId="LiveId" clId="{48327800-E805-4AD2-A609-8FA5D40B7A8C}" dt="2023-01-25T11:34:44.754" v="86"/>
          <ac:spMkLst>
            <pc:docMk/>
            <pc:sldMk cId="3348757415" sldId="256"/>
            <ac:spMk id="3" creationId="{97E61F0C-5795-1AE0-A454-D247C5ABD453}"/>
          </ac:spMkLst>
        </pc:spChg>
        <pc:spChg chg="del">
          <ac:chgData name="Leonie Smith" userId="fed1330f33f5650e" providerId="LiveId" clId="{48327800-E805-4AD2-A609-8FA5D40B7A8C}" dt="2023-01-25T11:31:49.475" v="34" actId="21"/>
          <ac:spMkLst>
            <pc:docMk/>
            <pc:sldMk cId="3348757415" sldId="256"/>
            <ac:spMk id="6" creationId="{416C064E-628E-47C0-A712-DB178FE9901E}"/>
          </ac:spMkLst>
        </pc:spChg>
        <pc:picChg chg="del">
          <ac:chgData name="Leonie Smith" userId="fed1330f33f5650e" providerId="LiveId" clId="{48327800-E805-4AD2-A609-8FA5D40B7A8C}" dt="2023-01-25T11:31:38.208" v="33"/>
          <ac:picMkLst>
            <pc:docMk/>
            <pc:sldMk cId="3348757415" sldId="256"/>
            <ac:picMk id="2" creationId="{659321E1-2E2D-4989-9A2C-92E20E7A0FED}"/>
          </ac:picMkLst>
        </pc:picChg>
      </pc:sldChg>
      <pc:sldChg chg="addSp delSp modSp mod modTransition modAnim">
        <pc:chgData name="Leonie Smith" userId="fed1330f33f5650e" providerId="LiveId" clId="{48327800-E805-4AD2-A609-8FA5D40B7A8C}" dt="2023-01-25T11:34:31.286" v="78"/>
        <pc:sldMkLst>
          <pc:docMk/>
          <pc:sldMk cId="1018574621" sldId="257"/>
        </pc:sldMkLst>
        <pc:spChg chg="add mod">
          <ac:chgData name="Leonie Smith" userId="fed1330f33f5650e" providerId="LiveId" clId="{48327800-E805-4AD2-A609-8FA5D40B7A8C}" dt="2023-01-25T11:34:31.286" v="78"/>
          <ac:spMkLst>
            <pc:docMk/>
            <pc:sldMk cId="1018574621" sldId="257"/>
            <ac:spMk id="2" creationId="{54B8F4FB-9FD3-4311-FC9C-BE62CEEBC471}"/>
          </ac:spMkLst>
        </pc:spChg>
        <pc:spChg chg="del">
          <ac:chgData name="Leonie Smith" userId="fed1330f33f5650e" providerId="LiveId" clId="{48327800-E805-4AD2-A609-8FA5D40B7A8C}" dt="2023-01-25T11:32:15.508" v="42" actId="21"/>
          <ac:spMkLst>
            <pc:docMk/>
            <pc:sldMk cId="1018574621" sldId="257"/>
            <ac:spMk id="6" creationId="{416C064E-628E-47C0-A712-DB178FE9901E}"/>
          </ac:spMkLst>
        </pc:spChg>
        <pc:picChg chg="del">
          <ac:chgData name="Leonie Smith" userId="fed1330f33f5650e" providerId="LiveId" clId="{48327800-E805-4AD2-A609-8FA5D40B7A8C}" dt="2023-01-25T11:31:38.208" v="33"/>
          <ac:picMkLst>
            <pc:docMk/>
            <pc:sldMk cId="1018574621" sldId="257"/>
            <ac:picMk id="3" creationId="{9A992823-7C5C-4A5E-8D39-F84AFA88BF95}"/>
          </ac:picMkLst>
        </pc:picChg>
      </pc:sldChg>
      <pc:sldChg chg="addSp delSp modSp mod modTransition modAnim">
        <pc:chgData name="Leonie Smith" userId="fed1330f33f5650e" providerId="LiveId" clId="{48327800-E805-4AD2-A609-8FA5D40B7A8C}" dt="2023-01-25T11:34:29.840" v="77"/>
        <pc:sldMkLst>
          <pc:docMk/>
          <pc:sldMk cId="525752733" sldId="258"/>
        </pc:sldMkLst>
        <pc:spChg chg="add mod">
          <ac:chgData name="Leonie Smith" userId="fed1330f33f5650e" providerId="LiveId" clId="{48327800-E805-4AD2-A609-8FA5D40B7A8C}" dt="2023-01-25T11:34:29.840" v="77"/>
          <ac:spMkLst>
            <pc:docMk/>
            <pc:sldMk cId="525752733" sldId="258"/>
            <ac:spMk id="2" creationId="{A2756C97-B4D9-CBA9-CC1A-B8C75AEE4C85}"/>
          </ac:spMkLst>
        </pc:spChg>
        <pc:spChg chg="del">
          <ac:chgData name="Leonie Smith" userId="fed1330f33f5650e" providerId="LiveId" clId="{48327800-E805-4AD2-A609-8FA5D40B7A8C}" dt="2023-01-25T11:32:19.053" v="43" actId="21"/>
          <ac:spMkLst>
            <pc:docMk/>
            <pc:sldMk cId="525752733" sldId="258"/>
            <ac:spMk id="6" creationId="{416C064E-628E-47C0-A712-DB178FE9901E}"/>
          </ac:spMkLst>
        </pc:spChg>
        <pc:picChg chg="del">
          <ac:chgData name="Leonie Smith" userId="fed1330f33f5650e" providerId="LiveId" clId="{48327800-E805-4AD2-A609-8FA5D40B7A8C}" dt="2023-01-25T11:31:38.208" v="33"/>
          <ac:picMkLst>
            <pc:docMk/>
            <pc:sldMk cId="525752733" sldId="258"/>
            <ac:picMk id="5" creationId="{0D8B462D-6103-4993-82D9-A6E0DC1967FA}"/>
          </ac:picMkLst>
        </pc:picChg>
      </pc:sldChg>
      <pc:sldChg chg="addSp delSp modSp mod modTransition modAnim">
        <pc:chgData name="Leonie Smith" userId="fed1330f33f5650e" providerId="LiveId" clId="{48327800-E805-4AD2-A609-8FA5D40B7A8C}" dt="2023-01-25T11:34:28.023" v="76"/>
        <pc:sldMkLst>
          <pc:docMk/>
          <pc:sldMk cId="3459794170" sldId="259"/>
        </pc:sldMkLst>
        <pc:spChg chg="add mod">
          <ac:chgData name="Leonie Smith" userId="fed1330f33f5650e" providerId="LiveId" clId="{48327800-E805-4AD2-A609-8FA5D40B7A8C}" dt="2023-01-25T11:34:28.023" v="76"/>
          <ac:spMkLst>
            <pc:docMk/>
            <pc:sldMk cId="3459794170" sldId="259"/>
            <ac:spMk id="2" creationId="{1B6CEBF1-6AFE-8D20-BEFB-B1CF071FB9AA}"/>
          </ac:spMkLst>
        </pc:spChg>
        <pc:spChg chg="del">
          <ac:chgData name="Leonie Smith" userId="fed1330f33f5650e" providerId="LiveId" clId="{48327800-E805-4AD2-A609-8FA5D40B7A8C}" dt="2023-01-25T11:32:59.531" v="45" actId="21"/>
          <ac:spMkLst>
            <pc:docMk/>
            <pc:sldMk cId="3459794170" sldId="259"/>
            <ac:spMk id="6" creationId="{416C064E-628E-47C0-A712-DB178FE9901E}"/>
          </ac:spMkLst>
        </pc:spChg>
        <pc:picChg chg="del">
          <ac:chgData name="Leonie Smith" userId="fed1330f33f5650e" providerId="LiveId" clId="{48327800-E805-4AD2-A609-8FA5D40B7A8C}" dt="2023-01-25T11:31:38.208" v="33"/>
          <ac:picMkLst>
            <pc:docMk/>
            <pc:sldMk cId="3459794170" sldId="259"/>
            <ac:picMk id="7" creationId="{E8593DE9-65D0-4E1C-B2CD-15444C4CB29F}"/>
          </ac:picMkLst>
        </pc:picChg>
      </pc:sldChg>
      <pc:sldChg chg="addSp delSp modSp mod modTransition modAnim">
        <pc:chgData name="Leonie Smith" userId="fed1330f33f5650e" providerId="LiveId" clId="{48327800-E805-4AD2-A609-8FA5D40B7A8C}" dt="2023-01-25T11:34:26.615" v="75"/>
        <pc:sldMkLst>
          <pc:docMk/>
          <pc:sldMk cId="1204998267" sldId="260"/>
        </pc:sldMkLst>
        <pc:spChg chg="add mod">
          <ac:chgData name="Leonie Smith" userId="fed1330f33f5650e" providerId="LiveId" clId="{48327800-E805-4AD2-A609-8FA5D40B7A8C}" dt="2023-01-25T11:34:26.615" v="75"/>
          <ac:spMkLst>
            <pc:docMk/>
            <pc:sldMk cId="1204998267" sldId="260"/>
            <ac:spMk id="3" creationId="{D16A422B-CFEF-0332-86A5-61762B86D768}"/>
          </ac:spMkLst>
        </pc:spChg>
        <pc:spChg chg="del">
          <ac:chgData name="Leonie Smith" userId="fed1330f33f5650e" providerId="LiveId" clId="{48327800-E805-4AD2-A609-8FA5D40B7A8C}" dt="2023-01-25T11:33:02.649" v="46" actId="21"/>
          <ac:spMkLst>
            <pc:docMk/>
            <pc:sldMk cId="1204998267" sldId="260"/>
            <ac:spMk id="6" creationId="{416C064E-628E-47C0-A712-DB178FE9901E}"/>
          </ac:spMkLst>
        </pc:spChg>
        <pc:picChg chg="del">
          <ac:chgData name="Leonie Smith" userId="fed1330f33f5650e" providerId="LiveId" clId="{48327800-E805-4AD2-A609-8FA5D40B7A8C}" dt="2023-01-25T11:31:38.208" v="33"/>
          <ac:picMkLst>
            <pc:docMk/>
            <pc:sldMk cId="1204998267" sldId="260"/>
            <ac:picMk id="2" creationId="{959667E1-E2C6-4213-BC9E-1FBDEFA68017}"/>
          </ac:picMkLst>
        </pc:picChg>
      </pc:sldChg>
      <pc:sldChg chg="addSp delSp modSp mod modTransition modAnim">
        <pc:chgData name="Leonie Smith" userId="fed1330f33f5650e" providerId="LiveId" clId="{48327800-E805-4AD2-A609-8FA5D40B7A8C}" dt="2023-01-25T11:34:23.221" v="73"/>
        <pc:sldMkLst>
          <pc:docMk/>
          <pc:sldMk cId="3728152200" sldId="261"/>
        </pc:sldMkLst>
        <pc:spChg chg="add mod">
          <ac:chgData name="Leonie Smith" userId="fed1330f33f5650e" providerId="LiveId" clId="{48327800-E805-4AD2-A609-8FA5D40B7A8C}" dt="2023-01-25T11:34:23.221" v="73"/>
          <ac:spMkLst>
            <pc:docMk/>
            <pc:sldMk cId="3728152200" sldId="261"/>
            <ac:spMk id="3" creationId="{4753AD8A-BFD6-CD5E-B0A6-DD6478BB31EC}"/>
          </ac:spMkLst>
        </pc:spChg>
        <pc:spChg chg="del">
          <ac:chgData name="Leonie Smith" userId="fed1330f33f5650e" providerId="LiveId" clId="{48327800-E805-4AD2-A609-8FA5D40B7A8C}" dt="2023-01-25T11:33:10.521" v="48" actId="21"/>
          <ac:spMkLst>
            <pc:docMk/>
            <pc:sldMk cId="3728152200" sldId="261"/>
            <ac:spMk id="6" creationId="{416C064E-628E-47C0-A712-DB178FE9901E}"/>
          </ac:spMkLst>
        </pc:spChg>
        <pc:picChg chg="del">
          <ac:chgData name="Leonie Smith" userId="fed1330f33f5650e" providerId="LiveId" clId="{48327800-E805-4AD2-A609-8FA5D40B7A8C}" dt="2023-01-25T11:31:38.208" v="33"/>
          <ac:picMkLst>
            <pc:docMk/>
            <pc:sldMk cId="3728152200" sldId="261"/>
            <ac:picMk id="2" creationId="{F265B2D8-09C7-4924-8610-4C594EBE0045}"/>
          </ac:picMkLst>
        </pc:picChg>
      </pc:sldChg>
      <pc:sldChg chg="addSp delSp modSp mod modTransition modAnim">
        <pc:chgData name="Leonie Smith" userId="fed1330f33f5650e" providerId="LiveId" clId="{48327800-E805-4AD2-A609-8FA5D40B7A8C}" dt="2023-01-25T11:34:21.798" v="72"/>
        <pc:sldMkLst>
          <pc:docMk/>
          <pc:sldMk cId="3350226380" sldId="262"/>
        </pc:sldMkLst>
        <pc:spChg chg="add mod">
          <ac:chgData name="Leonie Smith" userId="fed1330f33f5650e" providerId="LiveId" clId="{48327800-E805-4AD2-A609-8FA5D40B7A8C}" dt="2023-01-25T11:34:21.798" v="72"/>
          <ac:spMkLst>
            <pc:docMk/>
            <pc:sldMk cId="3350226380" sldId="262"/>
            <ac:spMk id="2" creationId="{B2DA6F0D-F23B-607A-229E-264AC52EDB8C}"/>
          </ac:spMkLst>
        </pc:spChg>
        <pc:spChg chg="del">
          <ac:chgData name="Leonie Smith" userId="fed1330f33f5650e" providerId="LiveId" clId="{48327800-E805-4AD2-A609-8FA5D40B7A8C}" dt="2023-01-25T11:33:12.988" v="49" actId="21"/>
          <ac:spMkLst>
            <pc:docMk/>
            <pc:sldMk cId="3350226380" sldId="262"/>
            <ac:spMk id="6" creationId="{416C064E-628E-47C0-A712-DB178FE9901E}"/>
          </ac:spMkLst>
        </pc:spChg>
        <pc:picChg chg="del">
          <ac:chgData name="Leonie Smith" userId="fed1330f33f5650e" providerId="LiveId" clId="{48327800-E805-4AD2-A609-8FA5D40B7A8C}" dt="2023-01-25T11:31:38.208" v="33"/>
          <ac:picMkLst>
            <pc:docMk/>
            <pc:sldMk cId="3350226380" sldId="262"/>
            <ac:picMk id="3" creationId="{D3C6CA17-1B2B-443E-9AB6-FC58A93CDA1C}"/>
          </ac:picMkLst>
        </pc:picChg>
      </pc:sldChg>
      <pc:sldChg chg="addSp delSp modSp mod modTransition modAnim">
        <pc:chgData name="Leonie Smith" userId="fed1330f33f5650e" providerId="LiveId" clId="{48327800-E805-4AD2-A609-8FA5D40B7A8C}" dt="2023-01-25T11:34:20.341" v="71"/>
        <pc:sldMkLst>
          <pc:docMk/>
          <pc:sldMk cId="814010234" sldId="263"/>
        </pc:sldMkLst>
        <pc:spChg chg="add mod">
          <ac:chgData name="Leonie Smith" userId="fed1330f33f5650e" providerId="LiveId" clId="{48327800-E805-4AD2-A609-8FA5D40B7A8C}" dt="2023-01-25T11:34:20.341" v="71"/>
          <ac:spMkLst>
            <pc:docMk/>
            <pc:sldMk cId="814010234" sldId="263"/>
            <ac:spMk id="2" creationId="{EE2C39E0-5845-FB59-AA92-48A0132F901E}"/>
          </ac:spMkLst>
        </pc:spChg>
        <pc:spChg chg="del">
          <ac:chgData name="Leonie Smith" userId="fed1330f33f5650e" providerId="LiveId" clId="{48327800-E805-4AD2-A609-8FA5D40B7A8C}" dt="2023-01-25T11:33:15.372" v="50" actId="21"/>
          <ac:spMkLst>
            <pc:docMk/>
            <pc:sldMk cId="814010234" sldId="263"/>
            <ac:spMk id="6" creationId="{416C064E-628E-47C0-A712-DB178FE9901E}"/>
          </ac:spMkLst>
        </pc:spChg>
        <pc:picChg chg="del">
          <ac:chgData name="Leonie Smith" userId="fed1330f33f5650e" providerId="LiveId" clId="{48327800-E805-4AD2-A609-8FA5D40B7A8C}" dt="2023-01-25T11:31:38.208" v="33"/>
          <ac:picMkLst>
            <pc:docMk/>
            <pc:sldMk cId="814010234" sldId="263"/>
            <ac:picMk id="5" creationId="{8A5A1452-CD32-4485-9674-59A6979C9AA5}"/>
          </ac:picMkLst>
        </pc:picChg>
      </pc:sldChg>
      <pc:sldChg chg="addSp delSp modSp mod modTransition modAnim">
        <pc:chgData name="Leonie Smith" userId="fed1330f33f5650e" providerId="LiveId" clId="{48327800-E805-4AD2-A609-8FA5D40B7A8C}" dt="2023-01-25T11:34:18.923" v="70"/>
        <pc:sldMkLst>
          <pc:docMk/>
          <pc:sldMk cId="302978315" sldId="264"/>
        </pc:sldMkLst>
        <pc:spChg chg="add mod">
          <ac:chgData name="Leonie Smith" userId="fed1330f33f5650e" providerId="LiveId" clId="{48327800-E805-4AD2-A609-8FA5D40B7A8C}" dt="2023-01-25T11:34:18.923" v="70"/>
          <ac:spMkLst>
            <pc:docMk/>
            <pc:sldMk cId="302978315" sldId="264"/>
            <ac:spMk id="2" creationId="{B22757FE-8363-DE4C-8193-2EBC281F5BD7}"/>
          </ac:spMkLst>
        </pc:spChg>
        <pc:spChg chg="del">
          <ac:chgData name="Leonie Smith" userId="fed1330f33f5650e" providerId="LiveId" clId="{48327800-E805-4AD2-A609-8FA5D40B7A8C}" dt="2023-01-25T11:33:17.826" v="51" actId="21"/>
          <ac:spMkLst>
            <pc:docMk/>
            <pc:sldMk cId="302978315" sldId="264"/>
            <ac:spMk id="6" creationId="{416C064E-628E-47C0-A712-DB178FE9901E}"/>
          </ac:spMkLst>
        </pc:spChg>
        <pc:picChg chg="del">
          <ac:chgData name="Leonie Smith" userId="fed1330f33f5650e" providerId="LiveId" clId="{48327800-E805-4AD2-A609-8FA5D40B7A8C}" dt="2023-01-25T11:31:38.208" v="33"/>
          <ac:picMkLst>
            <pc:docMk/>
            <pc:sldMk cId="302978315" sldId="264"/>
            <ac:picMk id="5" creationId="{A62021FE-3E7F-4418-8761-AA4E4EC6D88D}"/>
          </ac:picMkLst>
        </pc:picChg>
      </pc:sldChg>
      <pc:sldChg chg="addSp delSp modSp mod modTransition modAnim">
        <pc:chgData name="Leonie Smith" userId="fed1330f33f5650e" providerId="LiveId" clId="{48327800-E805-4AD2-A609-8FA5D40B7A8C}" dt="2023-01-25T11:34:17.477" v="69"/>
        <pc:sldMkLst>
          <pc:docMk/>
          <pc:sldMk cId="891345644" sldId="265"/>
        </pc:sldMkLst>
        <pc:spChg chg="add mod">
          <ac:chgData name="Leonie Smith" userId="fed1330f33f5650e" providerId="LiveId" clId="{48327800-E805-4AD2-A609-8FA5D40B7A8C}" dt="2023-01-25T11:34:17.477" v="69"/>
          <ac:spMkLst>
            <pc:docMk/>
            <pc:sldMk cId="891345644" sldId="265"/>
            <ac:spMk id="2" creationId="{83328559-EFDE-D86D-2071-1C3F1594071A}"/>
          </ac:spMkLst>
        </pc:spChg>
        <pc:spChg chg="del">
          <ac:chgData name="Leonie Smith" userId="fed1330f33f5650e" providerId="LiveId" clId="{48327800-E805-4AD2-A609-8FA5D40B7A8C}" dt="2023-01-25T11:33:21.998" v="52" actId="21"/>
          <ac:spMkLst>
            <pc:docMk/>
            <pc:sldMk cId="891345644" sldId="265"/>
            <ac:spMk id="6" creationId="{416C064E-628E-47C0-A712-DB178FE9901E}"/>
          </ac:spMkLst>
        </pc:spChg>
        <pc:picChg chg="del">
          <ac:chgData name="Leonie Smith" userId="fed1330f33f5650e" providerId="LiveId" clId="{48327800-E805-4AD2-A609-8FA5D40B7A8C}" dt="2023-01-25T11:31:38.208" v="33"/>
          <ac:picMkLst>
            <pc:docMk/>
            <pc:sldMk cId="891345644" sldId="265"/>
            <ac:picMk id="3" creationId="{04CD8649-6901-4FF9-96E6-552A1A094D2C}"/>
          </ac:picMkLst>
        </pc:picChg>
      </pc:sldChg>
      <pc:sldChg chg="addSp delSp modSp mod modTransition modAnim">
        <pc:chgData name="Leonie Smith" userId="fed1330f33f5650e" providerId="LiveId" clId="{48327800-E805-4AD2-A609-8FA5D40B7A8C}" dt="2023-01-25T11:34:16.005" v="68"/>
        <pc:sldMkLst>
          <pc:docMk/>
          <pc:sldMk cId="3955896480" sldId="266"/>
        </pc:sldMkLst>
        <pc:spChg chg="add mod">
          <ac:chgData name="Leonie Smith" userId="fed1330f33f5650e" providerId="LiveId" clId="{48327800-E805-4AD2-A609-8FA5D40B7A8C}" dt="2023-01-25T11:34:16.005" v="68"/>
          <ac:spMkLst>
            <pc:docMk/>
            <pc:sldMk cId="3955896480" sldId="266"/>
            <ac:spMk id="2" creationId="{AEC94489-686E-1F7D-CC5C-494C173EB94A}"/>
          </ac:spMkLst>
        </pc:spChg>
        <pc:spChg chg="del">
          <ac:chgData name="Leonie Smith" userId="fed1330f33f5650e" providerId="LiveId" clId="{48327800-E805-4AD2-A609-8FA5D40B7A8C}" dt="2023-01-25T11:33:27.134" v="53" actId="21"/>
          <ac:spMkLst>
            <pc:docMk/>
            <pc:sldMk cId="3955896480" sldId="266"/>
            <ac:spMk id="6" creationId="{416C064E-628E-47C0-A712-DB178FE9901E}"/>
          </ac:spMkLst>
        </pc:spChg>
        <pc:picChg chg="del">
          <ac:chgData name="Leonie Smith" userId="fed1330f33f5650e" providerId="LiveId" clId="{48327800-E805-4AD2-A609-8FA5D40B7A8C}" dt="2023-01-25T11:31:38.208" v="33"/>
          <ac:picMkLst>
            <pc:docMk/>
            <pc:sldMk cId="3955896480" sldId="266"/>
            <ac:picMk id="5" creationId="{BBCCEC40-DA79-4752-AA62-0351E91143ED}"/>
          </ac:picMkLst>
        </pc:picChg>
      </pc:sldChg>
      <pc:sldChg chg="addSp delSp modSp mod modTransition modAnim">
        <pc:chgData name="Leonie Smith" userId="fed1330f33f5650e" providerId="LiveId" clId="{48327800-E805-4AD2-A609-8FA5D40B7A8C}" dt="2023-01-25T11:34:43.307" v="85"/>
        <pc:sldMkLst>
          <pc:docMk/>
          <pc:sldMk cId="4041503461" sldId="280"/>
        </pc:sldMkLst>
        <pc:spChg chg="add mod">
          <ac:chgData name="Leonie Smith" userId="fed1330f33f5650e" providerId="LiveId" clId="{48327800-E805-4AD2-A609-8FA5D40B7A8C}" dt="2023-01-25T11:34:43.307" v="85"/>
          <ac:spMkLst>
            <pc:docMk/>
            <pc:sldMk cId="4041503461" sldId="280"/>
            <ac:spMk id="2" creationId="{EDD65A47-D9DA-A08C-7AE7-E07CD5CAC1AA}"/>
          </ac:spMkLst>
        </pc:spChg>
        <pc:spChg chg="del">
          <ac:chgData name="Leonie Smith" userId="fed1330f33f5650e" providerId="LiveId" clId="{48327800-E805-4AD2-A609-8FA5D40B7A8C}" dt="2023-01-25T11:31:53.804" v="35" actId="21"/>
          <ac:spMkLst>
            <pc:docMk/>
            <pc:sldMk cId="4041503461" sldId="280"/>
            <ac:spMk id="6" creationId="{416C064E-628E-47C0-A712-DB178FE9901E}"/>
          </ac:spMkLst>
        </pc:spChg>
        <pc:picChg chg="del">
          <ac:chgData name="Leonie Smith" userId="fed1330f33f5650e" providerId="LiveId" clId="{48327800-E805-4AD2-A609-8FA5D40B7A8C}" dt="2023-01-25T11:31:38.208" v="33"/>
          <ac:picMkLst>
            <pc:docMk/>
            <pc:sldMk cId="4041503461" sldId="280"/>
            <ac:picMk id="9" creationId="{1ECBFE47-9E30-4869-88CF-EB09FA9FAF45}"/>
          </ac:picMkLst>
        </pc:picChg>
      </pc:sldChg>
      <pc:sldChg chg="addSp delSp modSp mod modTransition modAnim">
        <pc:chgData name="Leonie Smith" userId="fed1330f33f5650e" providerId="LiveId" clId="{48327800-E805-4AD2-A609-8FA5D40B7A8C}" dt="2023-01-25T11:34:41.915" v="84"/>
        <pc:sldMkLst>
          <pc:docMk/>
          <pc:sldMk cId="701035367" sldId="281"/>
        </pc:sldMkLst>
        <pc:spChg chg="add mod">
          <ac:chgData name="Leonie Smith" userId="fed1330f33f5650e" providerId="LiveId" clId="{48327800-E805-4AD2-A609-8FA5D40B7A8C}" dt="2023-01-25T11:34:41.915" v="84"/>
          <ac:spMkLst>
            <pc:docMk/>
            <pc:sldMk cId="701035367" sldId="281"/>
            <ac:spMk id="3" creationId="{6852A48B-7F0A-ADD4-5B3D-D60E1AC940E1}"/>
          </ac:spMkLst>
        </pc:spChg>
        <pc:spChg chg="del">
          <ac:chgData name="Leonie Smith" userId="fed1330f33f5650e" providerId="LiveId" clId="{48327800-E805-4AD2-A609-8FA5D40B7A8C}" dt="2023-01-25T11:31:56.179" v="36" actId="21"/>
          <ac:spMkLst>
            <pc:docMk/>
            <pc:sldMk cId="701035367" sldId="281"/>
            <ac:spMk id="6" creationId="{416C064E-628E-47C0-A712-DB178FE9901E}"/>
          </ac:spMkLst>
        </pc:spChg>
        <pc:picChg chg="del">
          <ac:chgData name="Leonie Smith" userId="fed1330f33f5650e" providerId="LiveId" clId="{48327800-E805-4AD2-A609-8FA5D40B7A8C}" dt="2023-01-25T11:31:38.208" v="33"/>
          <ac:picMkLst>
            <pc:docMk/>
            <pc:sldMk cId="701035367" sldId="281"/>
            <ac:picMk id="2" creationId="{54275039-F60D-4CCF-8C8A-652DEA5C6346}"/>
          </ac:picMkLst>
        </pc:picChg>
      </pc:sldChg>
      <pc:sldChg chg="addSp delSp modSp mod modTransition modAnim">
        <pc:chgData name="Leonie Smith" userId="fed1330f33f5650e" providerId="LiveId" clId="{48327800-E805-4AD2-A609-8FA5D40B7A8C}" dt="2023-01-25T11:34:40.495" v="83"/>
        <pc:sldMkLst>
          <pc:docMk/>
          <pc:sldMk cId="164068843" sldId="282"/>
        </pc:sldMkLst>
        <pc:spChg chg="add mod">
          <ac:chgData name="Leonie Smith" userId="fed1330f33f5650e" providerId="LiveId" clId="{48327800-E805-4AD2-A609-8FA5D40B7A8C}" dt="2023-01-25T11:34:40.495" v="83"/>
          <ac:spMkLst>
            <pc:docMk/>
            <pc:sldMk cId="164068843" sldId="282"/>
            <ac:spMk id="2" creationId="{5E34F156-EBB3-586C-9988-BEB0C24AB83E}"/>
          </ac:spMkLst>
        </pc:spChg>
        <pc:spChg chg="del">
          <ac:chgData name="Leonie Smith" userId="fed1330f33f5650e" providerId="LiveId" clId="{48327800-E805-4AD2-A609-8FA5D40B7A8C}" dt="2023-01-25T11:32:00.836" v="37" actId="21"/>
          <ac:spMkLst>
            <pc:docMk/>
            <pc:sldMk cId="164068843" sldId="282"/>
            <ac:spMk id="6" creationId="{416C064E-628E-47C0-A712-DB178FE9901E}"/>
          </ac:spMkLst>
        </pc:spChg>
        <pc:picChg chg="del">
          <ac:chgData name="Leonie Smith" userId="fed1330f33f5650e" providerId="LiveId" clId="{48327800-E805-4AD2-A609-8FA5D40B7A8C}" dt="2023-01-25T11:31:38.208" v="33"/>
          <ac:picMkLst>
            <pc:docMk/>
            <pc:sldMk cId="164068843" sldId="282"/>
            <ac:picMk id="7" creationId="{B7A1C1B9-FFD5-4FBF-B506-EC6AAFC41338}"/>
          </ac:picMkLst>
        </pc:picChg>
      </pc:sldChg>
      <pc:sldChg chg="addSp delSp modSp mod modTransition modAnim">
        <pc:chgData name="Leonie Smith" userId="fed1330f33f5650e" providerId="LiveId" clId="{48327800-E805-4AD2-A609-8FA5D40B7A8C}" dt="2023-01-25T11:34:38.366" v="82"/>
        <pc:sldMkLst>
          <pc:docMk/>
          <pc:sldMk cId="3415514938" sldId="283"/>
        </pc:sldMkLst>
        <pc:spChg chg="add mod">
          <ac:chgData name="Leonie Smith" userId="fed1330f33f5650e" providerId="LiveId" clId="{48327800-E805-4AD2-A609-8FA5D40B7A8C}" dt="2023-01-25T11:34:38.366" v="82"/>
          <ac:spMkLst>
            <pc:docMk/>
            <pc:sldMk cId="3415514938" sldId="283"/>
            <ac:spMk id="3" creationId="{3172DE07-0A5E-75FB-DA06-0A0EB029690A}"/>
          </ac:spMkLst>
        </pc:spChg>
        <pc:spChg chg="del">
          <ac:chgData name="Leonie Smith" userId="fed1330f33f5650e" providerId="LiveId" clId="{48327800-E805-4AD2-A609-8FA5D40B7A8C}" dt="2023-01-25T11:32:03.302" v="38" actId="21"/>
          <ac:spMkLst>
            <pc:docMk/>
            <pc:sldMk cId="3415514938" sldId="283"/>
            <ac:spMk id="6" creationId="{416C064E-628E-47C0-A712-DB178FE9901E}"/>
          </ac:spMkLst>
        </pc:spChg>
        <pc:picChg chg="del">
          <ac:chgData name="Leonie Smith" userId="fed1330f33f5650e" providerId="LiveId" clId="{48327800-E805-4AD2-A609-8FA5D40B7A8C}" dt="2023-01-25T11:31:38.208" v="33"/>
          <ac:picMkLst>
            <pc:docMk/>
            <pc:sldMk cId="3415514938" sldId="283"/>
            <ac:picMk id="2" creationId="{AC4364D4-17CA-4B61-AA5B-FF7FC76ADFA1}"/>
          </ac:picMkLst>
        </pc:picChg>
      </pc:sldChg>
      <pc:sldChg chg="addSp delSp modSp mod modTransition modAnim">
        <pc:chgData name="Leonie Smith" userId="fed1330f33f5650e" providerId="LiveId" clId="{48327800-E805-4AD2-A609-8FA5D40B7A8C}" dt="2023-01-25T11:34:36.584" v="81"/>
        <pc:sldMkLst>
          <pc:docMk/>
          <pc:sldMk cId="1103952907" sldId="284"/>
        </pc:sldMkLst>
        <pc:spChg chg="add mod">
          <ac:chgData name="Leonie Smith" userId="fed1330f33f5650e" providerId="LiveId" clId="{48327800-E805-4AD2-A609-8FA5D40B7A8C}" dt="2023-01-25T11:34:36.584" v="81"/>
          <ac:spMkLst>
            <pc:docMk/>
            <pc:sldMk cId="1103952907" sldId="284"/>
            <ac:spMk id="3" creationId="{EE03B118-AE25-71B7-3F70-21B60FA7C251}"/>
          </ac:spMkLst>
        </pc:spChg>
        <pc:spChg chg="del">
          <ac:chgData name="Leonie Smith" userId="fed1330f33f5650e" providerId="LiveId" clId="{48327800-E805-4AD2-A609-8FA5D40B7A8C}" dt="2023-01-25T11:32:06.426" v="39" actId="21"/>
          <ac:spMkLst>
            <pc:docMk/>
            <pc:sldMk cId="1103952907" sldId="284"/>
            <ac:spMk id="6" creationId="{416C064E-628E-47C0-A712-DB178FE9901E}"/>
          </ac:spMkLst>
        </pc:spChg>
        <pc:picChg chg="del">
          <ac:chgData name="Leonie Smith" userId="fed1330f33f5650e" providerId="LiveId" clId="{48327800-E805-4AD2-A609-8FA5D40B7A8C}" dt="2023-01-25T11:31:38.208" v="33"/>
          <ac:picMkLst>
            <pc:docMk/>
            <pc:sldMk cId="1103952907" sldId="284"/>
            <ac:picMk id="2" creationId="{7358971F-A452-434D-A0CD-B5EBC84A974C}"/>
          </ac:picMkLst>
        </pc:picChg>
      </pc:sldChg>
      <pc:sldChg chg="addSp delSp modSp mod modTransition modAnim">
        <pc:chgData name="Leonie Smith" userId="fed1330f33f5650e" providerId="LiveId" clId="{48327800-E805-4AD2-A609-8FA5D40B7A8C}" dt="2023-01-25T11:34:34.305" v="80"/>
        <pc:sldMkLst>
          <pc:docMk/>
          <pc:sldMk cId="1824006187" sldId="285"/>
        </pc:sldMkLst>
        <pc:spChg chg="add mod">
          <ac:chgData name="Leonie Smith" userId="fed1330f33f5650e" providerId="LiveId" clId="{48327800-E805-4AD2-A609-8FA5D40B7A8C}" dt="2023-01-25T11:34:34.305" v="80"/>
          <ac:spMkLst>
            <pc:docMk/>
            <pc:sldMk cId="1824006187" sldId="285"/>
            <ac:spMk id="2" creationId="{14D01949-4738-E955-7832-247795E26184}"/>
          </ac:spMkLst>
        </pc:spChg>
        <pc:spChg chg="del">
          <ac:chgData name="Leonie Smith" userId="fed1330f33f5650e" providerId="LiveId" clId="{48327800-E805-4AD2-A609-8FA5D40B7A8C}" dt="2023-01-25T11:32:08.822" v="40" actId="21"/>
          <ac:spMkLst>
            <pc:docMk/>
            <pc:sldMk cId="1824006187" sldId="285"/>
            <ac:spMk id="6" creationId="{416C064E-628E-47C0-A712-DB178FE9901E}"/>
          </ac:spMkLst>
        </pc:spChg>
        <pc:picChg chg="del">
          <ac:chgData name="Leonie Smith" userId="fed1330f33f5650e" providerId="LiveId" clId="{48327800-E805-4AD2-A609-8FA5D40B7A8C}" dt="2023-01-25T11:31:38.208" v="33"/>
          <ac:picMkLst>
            <pc:docMk/>
            <pc:sldMk cId="1824006187" sldId="285"/>
            <ac:picMk id="3" creationId="{B4FEC9B2-17D1-4238-BDBB-B252BC3B7FAA}"/>
          </ac:picMkLst>
        </pc:picChg>
      </pc:sldChg>
      <pc:sldChg chg="addSp delSp modSp mod modTransition modAnim">
        <pc:chgData name="Leonie Smith" userId="fed1330f33f5650e" providerId="LiveId" clId="{48327800-E805-4AD2-A609-8FA5D40B7A8C}" dt="2023-01-25T11:34:32.776" v="79"/>
        <pc:sldMkLst>
          <pc:docMk/>
          <pc:sldMk cId="3631276579" sldId="286"/>
        </pc:sldMkLst>
        <pc:spChg chg="add mod">
          <ac:chgData name="Leonie Smith" userId="fed1330f33f5650e" providerId="LiveId" clId="{48327800-E805-4AD2-A609-8FA5D40B7A8C}" dt="2023-01-25T11:34:32.776" v="79"/>
          <ac:spMkLst>
            <pc:docMk/>
            <pc:sldMk cId="3631276579" sldId="286"/>
            <ac:spMk id="3" creationId="{E61289C8-6352-A19D-2A4F-63D2CB39A8BC}"/>
          </ac:spMkLst>
        </pc:spChg>
        <pc:spChg chg="del">
          <ac:chgData name="Leonie Smith" userId="fed1330f33f5650e" providerId="LiveId" clId="{48327800-E805-4AD2-A609-8FA5D40B7A8C}" dt="2023-01-25T11:32:13.115" v="41" actId="21"/>
          <ac:spMkLst>
            <pc:docMk/>
            <pc:sldMk cId="3631276579" sldId="286"/>
            <ac:spMk id="6" creationId="{416C064E-628E-47C0-A712-DB178FE9901E}"/>
          </ac:spMkLst>
        </pc:spChg>
        <pc:picChg chg="del">
          <ac:chgData name="Leonie Smith" userId="fed1330f33f5650e" providerId="LiveId" clId="{48327800-E805-4AD2-A609-8FA5D40B7A8C}" dt="2023-01-25T11:31:38.208" v="33"/>
          <ac:picMkLst>
            <pc:docMk/>
            <pc:sldMk cId="3631276579" sldId="286"/>
            <ac:picMk id="2" creationId="{C774CAEC-8D2F-4187-AAA4-752B701AE8AC}"/>
          </ac:picMkLst>
        </pc:picChg>
      </pc:sldChg>
      <pc:sldChg chg="addSp delSp modSp mod modTransition modAnim">
        <pc:chgData name="Leonie Smith" userId="fed1330f33f5650e" providerId="LiveId" clId="{48327800-E805-4AD2-A609-8FA5D40B7A8C}" dt="2023-01-25T11:34:14.751" v="67"/>
        <pc:sldMkLst>
          <pc:docMk/>
          <pc:sldMk cId="1776520393" sldId="287"/>
        </pc:sldMkLst>
        <pc:spChg chg="add mod">
          <ac:chgData name="Leonie Smith" userId="fed1330f33f5650e" providerId="LiveId" clId="{48327800-E805-4AD2-A609-8FA5D40B7A8C}" dt="2023-01-25T11:34:14.751" v="67"/>
          <ac:spMkLst>
            <pc:docMk/>
            <pc:sldMk cId="1776520393" sldId="287"/>
            <ac:spMk id="2" creationId="{BFB67CCC-A9A5-B5F3-7C17-AB35A59A5EFB}"/>
          </ac:spMkLst>
        </pc:spChg>
        <pc:spChg chg="del">
          <ac:chgData name="Leonie Smith" userId="fed1330f33f5650e" providerId="LiveId" clId="{48327800-E805-4AD2-A609-8FA5D40B7A8C}" dt="2023-01-25T11:33:31.287" v="54" actId="21"/>
          <ac:spMkLst>
            <pc:docMk/>
            <pc:sldMk cId="1776520393" sldId="287"/>
            <ac:spMk id="6" creationId="{416C064E-628E-47C0-A712-DB178FE9901E}"/>
          </ac:spMkLst>
        </pc:spChg>
        <pc:picChg chg="del">
          <ac:chgData name="Leonie Smith" userId="fed1330f33f5650e" providerId="LiveId" clId="{48327800-E805-4AD2-A609-8FA5D40B7A8C}" dt="2023-01-25T11:31:38.208" v="33"/>
          <ac:picMkLst>
            <pc:docMk/>
            <pc:sldMk cId="1776520393" sldId="287"/>
            <ac:picMk id="8" creationId="{A6265DDB-9499-4635-9705-A5141A4942E2}"/>
          </ac:picMkLst>
        </pc:picChg>
      </pc:sldChg>
      <pc:sldChg chg="addSp delSp modSp mod modTransition modAnim">
        <pc:chgData name="Leonie Smith" userId="fed1330f33f5650e" providerId="LiveId" clId="{48327800-E805-4AD2-A609-8FA5D40B7A8C}" dt="2023-01-25T11:34:13.435" v="66"/>
        <pc:sldMkLst>
          <pc:docMk/>
          <pc:sldMk cId="1183428103" sldId="288"/>
        </pc:sldMkLst>
        <pc:spChg chg="add mod">
          <ac:chgData name="Leonie Smith" userId="fed1330f33f5650e" providerId="LiveId" clId="{48327800-E805-4AD2-A609-8FA5D40B7A8C}" dt="2023-01-25T11:34:13.435" v="66"/>
          <ac:spMkLst>
            <pc:docMk/>
            <pc:sldMk cId="1183428103" sldId="288"/>
            <ac:spMk id="3" creationId="{73B3A217-F06F-C4A6-DDD7-5A6A67DD767B}"/>
          </ac:spMkLst>
        </pc:spChg>
        <pc:spChg chg="del">
          <ac:chgData name="Leonie Smith" userId="fed1330f33f5650e" providerId="LiveId" clId="{48327800-E805-4AD2-A609-8FA5D40B7A8C}" dt="2023-01-25T11:33:35.047" v="55" actId="21"/>
          <ac:spMkLst>
            <pc:docMk/>
            <pc:sldMk cId="1183428103" sldId="288"/>
            <ac:spMk id="6" creationId="{416C064E-628E-47C0-A712-DB178FE9901E}"/>
          </ac:spMkLst>
        </pc:spChg>
        <pc:picChg chg="del">
          <ac:chgData name="Leonie Smith" userId="fed1330f33f5650e" providerId="LiveId" clId="{48327800-E805-4AD2-A609-8FA5D40B7A8C}" dt="2023-01-25T11:31:38.208" v="33"/>
          <ac:picMkLst>
            <pc:docMk/>
            <pc:sldMk cId="1183428103" sldId="288"/>
            <ac:picMk id="2" creationId="{34F70D81-CBEC-4F95-AC8D-F4F429A0BDB2}"/>
          </ac:picMkLst>
        </pc:picChg>
      </pc:sldChg>
      <pc:sldChg chg="addSp delSp modSp mod modTransition modAnim">
        <pc:chgData name="Leonie Smith" userId="fed1330f33f5650e" providerId="LiveId" clId="{48327800-E805-4AD2-A609-8FA5D40B7A8C}" dt="2023-01-25T11:34:12.202" v="65"/>
        <pc:sldMkLst>
          <pc:docMk/>
          <pc:sldMk cId="752362300" sldId="289"/>
        </pc:sldMkLst>
        <pc:spChg chg="add mod">
          <ac:chgData name="Leonie Smith" userId="fed1330f33f5650e" providerId="LiveId" clId="{48327800-E805-4AD2-A609-8FA5D40B7A8C}" dt="2023-01-25T11:34:12.202" v="65"/>
          <ac:spMkLst>
            <pc:docMk/>
            <pc:sldMk cId="752362300" sldId="289"/>
            <ac:spMk id="2" creationId="{F86AEC8B-15A1-071E-E3BE-DD7D009BF259}"/>
          </ac:spMkLst>
        </pc:spChg>
        <pc:spChg chg="del">
          <ac:chgData name="Leonie Smith" userId="fed1330f33f5650e" providerId="LiveId" clId="{48327800-E805-4AD2-A609-8FA5D40B7A8C}" dt="2023-01-25T11:33:38.854" v="56" actId="21"/>
          <ac:spMkLst>
            <pc:docMk/>
            <pc:sldMk cId="752362300" sldId="289"/>
            <ac:spMk id="6" creationId="{416C064E-628E-47C0-A712-DB178FE9901E}"/>
          </ac:spMkLst>
        </pc:spChg>
        <pc:picChg chg="del">
          <ac:chgData name="Leonie Smith" userId="fed1330f33f5650e" providerId="LiveId" clId="{48327800-E805-4AD2-A609-8FA5D40B7A8C}" dt="2023-01-25T11:31:38.208" v="33"/>
          <ac:picMkLst>
            <pc:docMk/>
            <pc:sldMk cId="752362300" sldId="289"/>
            <ac:picMk id="3" creationId="{82BD086D-E0D5-4B73-A265-597D98B72A51}"/>
          </ac:picMkLst>
        </pc:picChg>
      </pc:sldChg>
      <pc:sldChg chg="addSp delSp modSp mod modTransition modAnim">
        <pc:chgData name="Leonie Smith" userId="fed1330f33f5650e" providerId="LiveId" clId="{48327800-E805-4AD2-A609-8FA5D40B7A8C}" dt="2023-01-25T11:34:10.999" v="64"/>
        <pc:sldMkLst>
          <pc:docMk/>
          <pc:sldMk cId="794164721" sldId="290"/>
        </pc:sldMkLst>
        <pc:spChg chg="add mod">
          <ac:chgData name="Leonie Smith" userId="fed1330f33f5650e" providerId="LiveId" clId="{48327800-E805-4AD2-A609-8FA5D40B7A8C}" dt="2023-01-25T11:34:10.999" v="64"/>
          <ac:spMkLst>
            <pc:docMk/>
            <pc:sldMk cId="794164721" sldId="290"/>
            <ac:spMk id="2" creationId="{26698903-32F5-AB70-EAB1-01FC336611F0}"/>
          </ac:spMkLst>
        </pc:spChg>
        <pc:spChg chg="del">
          <ac:chgData name="Leonie Smith" userId="fed1330f33f5650e" providerId="LiveId" clId="{48327800-E805-4AD2-A609-8FA5D40B7A8C}" dt="2023-01-25T11:33:41.598" v="57" actId="21"/>
          <ac:spMkLst>
            <pc:docMk/>
            <pc:sldMk cId="794164721" sldId="290"/>
            <ac:spMk id="6" creationId="{416C064E-628E-47C0-A712-DB178FE9901E}"/>
          </ac:spMkLst>
        </pc:spChg>
        <pc:picChg chg="del">
          <ac:chgData name="Leonie Smith" userId="fed1330f33f5650e" providerId="LiveId" clId="{48327800-E805-4AD2-A609-8FA5D40B7A8C}" dt="2023-01-25T11:31:38.208" v="33"/>
          <ac:picMkLst>
            <pc:docMk/>
            <pc:sldMk cId="794164721" sldId="290"/>
            <ac:picMk id="3" creationId="{1F8CA474-5062-459E-8F63-5417954C1212}"/>
          </ac:picMkLst>
        </pc:picChg>
      </pc:sldChg>
      <pc:sldChg chg="addSp delSp modSp mod modTransition modAnim">
        <pc:chgData name="Leonie Smith" userId="fed1330f33f5650e" providerId="LiveId" clId="{48327800-E805-4AD2-A609-8FA5D40B7A8C}" dt="2023-01-25T11:34:25.142" v="74"/>
        <pc:sldMkLst>
          <pc:docMk/>
          <pc:sldMk cId="1040669608" sldId="291"/>
        </pc:sldMkLst>
        <pc:spChg chg="add mod">
          <ac:chgData name="Leonie Smith" userId="fed1330f33f5650e" providerId="LiveId" clId="{48327800-E805-4AD2-A609-8FA5D40B7A8C}" dt="2023-01-25T11:34:25.142" v="74"/>
          <ac:spMkLst>
            <pc:docMk/>
            <pc:sldMk cId="1040669608" sldId="291"/>
            <ac:spMk id="3" creationId="{66B6568D-8F6B-F32D-3A72-E4887257C216}"/>
          </ac:spMkLst>
        </pc:spChg>
        <pc:spChg chg="del">
          <ac:chgData name="Leonie Smith" userId="fed1330f33f5650e" providerId="LiveId" clId="{48327800-E805-4AD2-A609-8FA5D40B7A8C}" dt="2023-01-25T11:33:07.498" v="47" actId="21"/>
          <ac:spMkLst>
            <pc:docMk/>
            <pc:sldMk cId="1040669608" sldId="291"/>
            <ac:spMk id="6" creationId="{416C064E-628E-47C0-A712-DB178FE9901E}"/>
          </ac:spMkLst>
        </pc:spChg>
        <pc:picChg chg="del">
          <ac:chgData name="Leonie Smith" userId="fed1330f33f5650e" providerId="LiveId" clId="{48327800-E805-4AD2-A609-8FA5D40B7A8C}" dt="2023-01-25T11:31:38.208" v="33"/>
          <ac:picMkLst>
            <pc:docMk/>
            <pc:sldMk cId="1040669608" sldId="291"/>
            <ac:picMk id="2" creationId="{452A0EAA-204F-4A0F-A3F5-08836110AC2C}"/>
          </ac:picMkLst>
        </pc:picChg>
      </pc:sldChg>
      <pc:sldChg chg="addSp delSp modSp mod modTransition modAnim">
        <pc:chgData name="Leonie Smith" userId="fed1330f33f5650e" providerId="LiveId" clId="{48327800-E805-4AD2-A609-8FA5D40B7A8C}" dt="2023-01-25T11:34:09.692" v="63"/>
        <pc:sldMkLst>
          <pc:docMk/>
          <pc:sldMk cId="3739171598" sldId="292"/>
        </pc:sldMkLst>
        <pc:spChg chg="add mod">
          <ac:chgData name="Leonie Smith" userId="fed1330f33f5650e" providerId="LiveId" clId="{48327800-E805-4AD2-A609-8FA5D40B7A8C}" dt="2023-01-25T11:34:09.692" v="63"/>
          <ac:spMkLst>
            <pc:docMk/>
            <pc:sldMk cId="3739171598" sldId="292"/>
            <ac:spMk id="2" creationId="{953C44A4-3673-9B47-E24B-BEE5DE6022F4}"/>
          </ac:spMkLst>
        </pc:spChg>
        <pc:spChg chg="del">
          <ac:chgData name="Leonie Smith" userId="fed1330f33f5650e" providerId="LiveId" clId="{48327800-E805-4AD2-A609-8FA5D40B7A8C}" dt="2023-01-25T11:33:44.349" v="58" actId="21"/>
          <ac:spMkLst>
            <pc:docMk/>
            <pc:sldMk cId="3739171598" sldId="292"/>
            <ac:spMk id="6" creationId="{416C064E-628E-47C0-A712-DB178FE9901E}"/>
          </ac:spMkLst>
        </pc:spChg>
        <pc:picChg chg="del">
          <ac:chgData name="Leonie Smith" userId="fed1330f33f5650e" providerId="LiveId" clId="{48327800-E805-4AD2-A609-8FA5D40B7A8C}" dt="2023-01-25T11:31:38.208" v="33"/>
          <ac:picMkLst>
            <pc:docMk/>
            <pc:sldMk cId="3739171598" sldId="292"/>
            <ac:picMk id="3" creationId="{954D4EA0-252A-4A6E-98D4-F093D9C1C348}"/>
          </ac:picMkLst>
        </pc:picChg>
      </pc:sldChg>
      <pc:sldChg chg="addSp delSp modSp mod modTransition modAnim">
        <pc:chgData name="Leonie Smith" userId="fed1330f33f5650e" providerId="LiveId" clId="{48327800-E805-4AD2-A609-8FA5D40B7A8C}" dt="2023-01-25T11:34:08.364" v="62"/>
        <pc:sldMkLst>
          <pc:docMk/>
          <pc:sldMk cId="354341993" sldId="293"/>
        </pc:sldMkLst>
        <pc:spChg chg="add mod">
          <ac:chgData name="Leonie Smith" userId="fed1330f33f5650e" providerId="LiveId" clId="{48327800-E805-4AD2-A609-8FA5D40B7A8C}" dt="2023-01-25T11:34:08.364" v="62"/>
          <ac:spMkLst>
            <pc:docMk/>
            <pc:sldMk cId="354341993" sldId="293"/>
            <ac:spMk id="2" creationId="{5A2B0E48-FDC7-5A20-E366-E4A6973FC3D8}"/>
          </ac:spMkLst>
        </pc:spChg>
        <pc:spChg chg="del">
          <ac:chgData name="Leonie Smith" userId="fed1330f33f5650e" providerId="LiveId" clId="{48327800-E805-4AD2-A609-8FA5D40B7A8C}" dt="2023-01-25T11:33:46.787" v="59" actId="21"/>
          <ac:spMkLst>
            <pc:docMk/>
            <pc:sldMk cId="354341993" sldId="293"/>
            <ac:spMk id="6" creationId="{416C064E-628E-47C0-A712-DB178FE9901E}"/>
          </ac:spMkLst>
        </pc:spChg>
        <pc:picChg chg="del">
          <ac:chgData name="Leonie Smith" userId="fed1330f33f5650e" providerId="LiveId" clId="{48327800-E805-4AD2-A609-8FA5D40B7A8C}" dt="2023-01-25T11:31:38.208" v="33"/>
          <ac:picMkLst>
            <pc:docMk/>
            <pc:sldMk cId="354341993" sldId="293"/>
            <ac:picMk id="3" creationId="{F3A90158-E70C-4732-ADC4-5BA60DCC3DF6}"/>
          </ac:picMkLst>
        </pc:picChg>
      </pc:sldChg>
      <pc:sldChg chg="addSp delSp modSp mod modTransition modAnim">
        <pc:chgData name="Leonie Smith" userId="fed1330f33f5650e" providerId="LiveId" clId="{48327800-E805-4AD2-A609-8FA5D40B7A8C}" dt="2023-01-25T11:34:06.626" v="61"/>
        <pc:sldMkLst>
          <pc:docMk/>
          <pc:sldMk cId="3830905774" sldId="294"/>
        </pc:sldMkLst>
        <pc:spChg chg="add mod">
          <ac:chgData name="Leonie Smith" userId="fed1330f33f5650e" providerId="LiveId" clId="{48327800-E805-4AD2-A609-8FA5D40B7A8C}" dt="2023-01-25T11:34:06.626" v="61"/>
          <ac:spMkLst>
            <pc:docMk/>
            <pc:sldMk cId="3830905774" sldId="294"/>
            <ac:spMk id="3" creationId="{83F225CB-A686-7020-8EFF-A10251524279}"/>
          </ac:spMkLst>
        </pc:spChg>
        <pc:spChg chg="del">
          <ac:chgData name="Leonie Smith" userId="fed1330f33f5650e" providerId="LiveId" clId="{48327800-E805-4AD2-A609-8FA5D40B7A8C}" dt="2023-01-25T11:33:50.226" v="60" actId="21"/>
          <ac:spMkLst>
            <pc:docMk/>
            <pc:sldMk cId="3830905774" sldId="294"/>
            <ac:spMk id="6" creationId="{416C064E-628E-47C0-A712-DB178FE9901E}"/>
          </ac:spMkLst>
        </pc:spChg>
        <pc:picChg chg="del">
          <ac:chgData name="Leonie Smith" userId="fed1330f33f5650e" providerId="LiveId" clId="{48327800-E805-4AD2-A609-8FA5D40B7A8C}" dt="2023-01-25T11:31:38.208" v="33"/>
          <ac:picMkLst>
            <pc:docMk/>
            <pc:sldMk cId="3830905774" sldId="294"/>
            <ac:picMk id="2" creationId="{7C098D7D-16FE-4F72-9D45-C78510A5E73F}"/>
          </ac:picMkLst>
        </pc:picChg>
      </pc:sldChg>
      <pc:sldChg chg="modSp mod modTransition">
        <pc:chgData name="Leonie Smith" userId="fed1330f33f5650e" providerId="LiveId" clId="{48327800-E805-4AD2-A609-8FA5D40B7A8C}" dt="2023-01-25T11:31:38.208" v="33"/>
        <pc:sldMkLst>
          <pc:docMk/>
          <pc:sldMk cId="3899129840" sldId="295"/>
        </pc:sldMkLst>
        <pc:spChg chg="mod">
          <ac:chgData name="Leonie Smith" userId="fed1330f33f5650e" providerId="LiveId" clId="{48327800-E805-4AD2-A609-8FA5D40B7A8C}" dt="2023-01-25T11:28:59.232" v="6" actId="207"/>
          <ac:spMkLst>
            <pc:docMk/>
            <pc:sldMk cId="3899129840" sldId="295"/>
            <ac:spMk id="2" creationId="{682F2F4E-5D3A-F12F-4F6C-836B8C3BEE43}"/>
          </ac:spMkLst>
        </pc:spChg>
      </pc:sldChg>
      <pc:sldChg chg="modSp mod modTransition">
        <pc:chgData name="Leonie Smith" userId="fed1330f33f5650e" providerId="LiveId" clId="{48327800-E805-4AD2-A609-8FA5D40B7A8C}" dt="2023-01-25T11:31:38.208" v="33"/>
        <pc:sldMkLst>
          <pc:docMk/>
          <pc:sldMk cId="215559737" sldId="296"/>
        </pc:sldMkLst>
        <pc:spChg chg="mod">
          <ac:chgData name="Leonie Smith" userId="fed1330f33f5650e" providerId="LiveId" clId="{48327800-E805-4AD2-A609-8FA5D40B7A8C}" dt="2023-01-25T11:29:24.333" v="8"/>
          <ac:spMkLst>
            <pc:docMk/>
            <pc:sldMk cId="215559737" sldId="296"/>
            <ac:spMk id="2" creationId="{F11E1593-BFF0-44E7-A85D-6628F3F8F828}"/>
          </ac:spMkLst>
        </pc:spChg>
      </pc:sldChg>
      <pc:sldChg chg="modSp mod modTransition">
        <pc:chgData name="Leonie Smith" userId="fed1330f33f5650e" providerId="LiveId" clId="{48327800-E805-4AD2-A609-8FA5D40B7A8C}" dt="2023-01-25T11:31:38.208" v="33"/>
        <pc:sldMkLst>
          <pc:docMk/>
          <pc:sldMk cId="813354252" sldId="297"/>
        </pc:sldMkLst>
        <pc:spChg chg="mod">
          <ac:chgData name="Leonie Smith" userId="fed1330f33f5650e" providerId="LiveId" clId="{48327800-E805-4AD2-A609-8FA5D40B7A8C}" dt="2023-01-25T11:29:28.398" v="9"/>
          <ac:spMkLst>
            <pc:docMk/>
            <pc:sldMk cId="813354252" sldId="297"/>
            <ac:spMk id="2" creationId="{44C04934-9B4A-9736-C246-0C293FAF4989}"/>
          </ac:spMkLst>
        </pc:spChg>
      </pc:sldChg>
      <pc:sldChg chg="modSp mod modTransition">
        <pc:chgData name="Leonie Smith" userId="fed1330f33f5650e" providerId="LiveId" clId="{48327800-E805-4AD2-A609-8FA5D40B7A8C}" dt="2023-01-25T11:31:38.208" v="33"/>
        <pc:sldMkLst>
          <pc:docMk/>
          <pc:sldMk cId="1545513772" sldId="298"/>
        </pc:sldMkLst>
        <pc:spChg chg="mod">
          <ac:chgData name="Leonie Smith" userId="fed1330f33f5650e" providerId="LiveId" clId="{48327800-E805-4AD2-A609-8FA5D40B7A8C}" dt="2023-01-25T11:29:34.192" v="10"/>
          <ac:spMkLst>
            <pc:docMk/>
            <pc:sldMk cId="1545513772" sldId="298"/>
            <ac:spMk id="2" creationId="{6FBAE62A-5A89-A2C1-425D-1C41ED028B3C}"/>
          </ac:spMkLst>
        </pc:spChg>
      </pc:sldChg>
      <pc:sldChg chg="modSp mod modTransition">
        <pc:chgData name="Leonie Smith" userId="fed1330f33f5650e" providerId="LiveId" clId="{48327800-E805-4AD2-A609-8FA5D40B7A8C}" dt="2023-01-25T11:31:38.208" v="33"/>
        <pc:sldMkLst>
          <pc:docMk/>
          <pc:sldMk cId="1140298586" sldId="299"/>
        </pc:sldMkLst>
        <pc:spChg chg="mod">
          <ac:chgData name="Leonie Smith" userId="fed1330f33f5650e" providerId="LiveId" clId="{48327800-E805-4AD2-A609-8FA5D40B7A8C}" dt="2023-01-25T11:29:42.631" v="11"/>
          <ac:spMkLst>
            <pc:docMk/>
            <pc:sldMk cId="1140298586" sldId="299"/>
            <ac:spMk id="2" creationId="{E8F729E7-C0F7-C1D4-6A91-EA13EAA8C153}"/>
          </ac:spMkLst>
        </pc:spChg>
      </pc:sldChg>
      <pc:sldChg chg="modSp mod modTransition">
        <pc:chgData name="Leonie Smith" userId="fed1330f33f5650e" providerId="LiveId" clId="{48327800-E805-4AD2-A609-8FA5D40B7A8C}" dt="2023-01-25T11:31:38.208" v="33"/>
        <pc:sldMkLst>
          <pc:docMk/>
          <pc:sldMk cId="1886584887" sldId="300"/>
        </pc:sldMkLst>
        <pc:spChg chg="mod">
          <ac:chgData name="Leonie Smith" userId="fed1330f33f5650e" providerId="LiveId" clId="{48327800-E805-4AD2-A609-8FA5D40B7A8C}" dt="2023-01-25T11:29:47.801" v="12"/>
          <ac:spMkLst>
            <pc:docMk/>
            <pc:sldMk cId="1886584887" sldId="300"/>
            <ac:spMk id="2" creationId="{EF63E1A7-A200-90EE-BA31-7930DB39FCA4}"/>
          </ac:spMkLst>
        </pc:spChg>
      </pc:sldChg>
      <pc:sldChg chg="modSp mod modTransition">
        <pc:chgData name="Leonie Smith" userId="fed1330f33f5650e" providerId="LiveId" clId="{48327800-E805-4AD2-A609-8FA5D40B7A8C}" dt="2023-01-25T11:31:38.208" v="33"/>
        <pc:sldMkLst>
          <pc:docMk/>
          <pc:sldMk cId="1830378200" sldId="301"/>
        </pc:sldMkLst>
        <pc:spChg chg="mod">
          <ac:chgData name="Leonie Smith" userId="fed1330f33f5650e" providerId="LiveId" clId="{48327800-E805-4AD2-A609-8FA5D40B7A8C}" dt="2023-01-25T11:29:55.435" v="13"/>
          <ac:spMkLst>
            <pc:docMk/>
            <pc:sldMk cId="1830378200" sldId="301"/>
            <ac:spMk id="2" creationId="{1369AF86-4FDE-916D-D5D7-75695E2D77F4}"/>
          </ac:spMkLst>
        </pc:spChg>
      </pc:sldChg>
      <pc:sldChg chg="modSp mod modTransition">
        <pc:chgData name="Leonie Smith" userId="fed1330f33f5650e" providerId="LiveId" clId="{48327800-E805-4AD2-A609-8FA5D40B7A8C}" dt="2023-01-25T11:31:38.208" v="33"/>
        <pc:sldMkLst>
          <pc:docMk/>
          <pc:sldMk cId="517469291" sldId="302"/>
        </pc:sldMkLst>
        <pc:spChg chg="mod">
          <ac:chgData name="Leonie Smith" userId="fed1330f33f5650e" providerId="LiveId" clId="{48327800-E805-4AD2-A609-8FA5D40B7A8C}" dt="2023-01-25T11:29:59.959" v="14"/>
          <ac:spMkLst>
            <pc:docMk/>
            <pc:sldMk cId="517469291" sldId="302"/>
            <ac:spMk id="2" creationId="{7737AF1F-3982-5EE4-C96C-2521E0374FFF}"/>
          </ac:spMkLst>
        </pc:spChg>
      </pc:sldChg>
      <pc:sldChg chg="modSp mod modTransition">
        <pc:chgData name="Leonie Smith" userId="fed1330f33f5650e" providerId="LiveId" clId="{48327800-E805-4AD2-A609-8FA5D40B7A8C}" dt="2023-01-25T11:31:38.208" v="33"/>
        <pc:sldMkLst>
          <pc:docMk/>
          <pc:sldMk cId="1680184501" sldId="303"/>
        </pc:sldMkLst>
        <pc:spChg chg="mod">
          <ac:chgData name="Leonie Smith" userId="fed1330f33f5650e" providerId="LiveId" clId="{48327800-E805-4AD2-A609-8FA5D40B7A8C}" dt="2023-01-25T11:30:04.781" v="15"/>
          <ac:spMkLst>
            <pc:docMk/>
            <pc:sldMk cId="1680184501" sldId="303"/>
            <ac:spMk id="2" creationId="{9DB883A6-9E2D-DB4B-0E0D-8ED3D468A500}"/>
          </ac:spMkLst>
        </pc:spChg>
      </pc:sldChg>
      <pc:sldChg chg="delSp modSp mod modTransition">
        <pc:chgData name="Leonie Smith" userId="fed1330f33f5650e" providerId="LiveId" clId="{48327800-E805-4AD2-A609-8FA5D40B7A8C}" dt="2023-01-25T11:32:51.561" v="44" actId="21"/>
        <pc:sldMkLst>
          <pc:docMk/>
          <pc:sldMk cId="1279267325" sldId="304"/>
        </pc:sldMkLst>
        <pc:spChg chg="mod">
          <ac:chgData name="Leonie Smith" userId="fed1330f33f5650e" providerId="LiveId" clId="{48327800-E805-4AD2-A609-8FA5D40B7A8C}" dt="2023-01-25T11:30:09.221" v="16"/>
          <ac:spMkLst>
            <pc:docMk/>
            <pc:sldMk cId="1279267325" sldId="304"/>
            <ac:spMk id="2" creationId="{0F8108D4-837D-D4D2-B404-151C17F3FBCE}"/>
          </ac:spMkLst>
        </pc:spChg>
        <pc:picChg chg="del">
          <ac:chgData name="Leonie Smith" userId="fed1330f33f5650e" providerId="LiveId" clId="{48327800-E805-4AD2-A609-8FA5D40B7A8C}" dt="2023-01-25T11:32:51.561" v="44" actId="21"/>
          <ac:picMkLst>
            <pc:docMk/>
            <pc:sldMk cId="1279267325" sldId="304"/>
            <ac:picMk id="3" creationId="{9E11A5E4-2CDD-4811-8947-E64F005012A9}"/>
          </ac:picMkLst>
        </pc:picChg>
      </pc:sldChg>
      <pc:sldChg chg="modSp mod modTransition">
        <pc:chgData name="Leonie Smith" userId="fed1330f33f5650e" providerId="LiveId" clId="{48327800-E805-4AD2-A609-8FA5D40B7A8C}" dt="2023-01-25T11:31:38.208" v="33"/>
        <pc:sldMkLst>
          <pc:docMk/>
          <pc:sldMk cId="2850369514" sldId="305"/>
        </pc:sldMkLst>
        <pc:spChg chg="mod">
          <ac:chgData name="Leonie Smith" userId="fed1330f33f5650e" providerId="LiveId" clId="{48327800-E805-4AD2-A609-8FA5D40B7A8C}" dt="2023-01-25T11:30:13.241" v="17"/>
          <ac:spMkLst>
            <pc:docMk/>
            <pc:sldMk cId="2850369514" sldId="305"/>
            <ac:spMk id="2" creationId="{1D4E2396-8B9B-3B06-C8DE-3FE4C6C25788}"/>
          </ac:spMkLst>
        </pc:spChg>
      </pc:sldChg>
      <pc:sldChg chg="modSp mod modTransition">
        <pc:chgData name="Leonie Smith" userId="fed1330f33f5650e" providerId="LiveId" clId="{48327800-E805-4AD2-A609-8FA5D40B7A8C}" dt="2023-01-25T11:31:38.208" v="33"/>
        <pc:sldMkLst>
          <pc:docMk/>
          <pc:sldMk cId="2015804123" sldId="306"/>
        </pc:sldMkLst>
        <pc:spChg chg="mod">
          <ac:chgData name="Leonie Smith" userId="fed1330f33f5650e" providerId="LiveId" clId="{48327800-E805-4AD2-A609-8FA5D40B7A8C}" dt="2023-01-25T11:30:17.329" v="18"/>
          <ac:spMkLst>
            <pc:docMk/>
            <pc:sldMk cId="2015804123" sldId="306"/>
            <ac:spMk id="2" creationId="{4F622561-6993-3FD1-02A7-CEC39466D22F}"/>
          </ac:spMkLst>
        </pc:spChg>
      </pc:sldChg>
      <pc:sldChg chg="modSp mod modTransition">
        <pc:chgData name="Leonie Smith" userId="fed1330f33f5650e" providerId="LiveId" clId="{48327800-E805-4AD2-A609-8FA5D40B7A8C}" dt="2023-01-25T11:31:38.208" v="33"/>
        <pc:sldMkLst>
          <pc:docMk/>
          <pc:sldMk cId="1505672968" sldId="307"/>
        </pc:sldMkLst>
        <pc:spChg chg="mod">
          <ac:chgData name="Leonie Smith" userId="fed1330f33f5650e" providerId="LiveId" clId="{48327800-E805-4AD2-A609-8FA5D40B7A8C}" dt="2023-01-25T11:30:21.161" v="19"/>
          <ac:spMkLst>
            <pc:docMk/>
            <pc:sldMk cId="1505672968" sldId="307"/>
            <ac:spMk id="2" creationId="{D9A89699-A967-4999-718A-C8DDA391FE1D}"/>
          </ac:spMkLst>
        </pc:spChg>
      </pc:sldChg>
      <pc:sldChg chg="modSp mod modTransition">
        <pc:chgData name="Leonie Smith" userId="fed1330f33f5650e" providerId="LiveId" clId="{48327800-E805-4AD2-A609-8FA5D40B7A8C}" dt="2023-01-25T11:31:38.208" v="33"/>
        <pc:sldMkLst>
          <pc:docMk/>
          <pc:sldMk cId="4038881488" sldId="308"/>
        </pc:sldMkLst>
        <pc:spChg chg="mod">
          <ac:chgData name="Leonie Smith" userId="fed1330f33f5650e" providerId="LiveId" clId="{48327800-E805-4AD2-A609-8FA5D40B7A8C}" dt="2023-01-25T11:30:25.206" v="20"/>
          <ac:spMkLst>
            <pc:docMk/>
            <pc:sldMk cId="4038881488" sldId="308"/>
            <ac:spMk id="2" creationId="{0698CF36-036B-510D-EE59-6ADF3318742E}"/>
          </ac:spMkLst>
        </pc:spChg>
      </pc:sldChg>
      <pc:sldChg chg="modSp mod modTransition">
        <pc:chgData name="Leonie Smith" userId="fed1330f33f5650e" providerId="LiveId" clId="{48327800-E805-4AD2-A609-8FA5D40B7A8C}" dt="2023-01-25T11:31:38.208" v="33"/>
        <pc:sldMkLst>
          <pc:docMk/>
          <pc:sldMk cId="420282319" sldId="309"/>
        </pc:sldMkLst>
        <pc:spChg chg="mod">
          <ac:chgData name="Leonie Smith" userId="fed1330f33f5650e" providerId="LiveId" clId="{48327800-E805-4AD2-A609-8FA5D40B7A8C}" dt="2023-01-25T11:30:29.037" v="21"/>
          <ac:spMkLst>
            <pc:docMk/>
            <pc:sldMk cId="420282319" sldId="309"/>
            <ac:spMk id="2" creationId="{D86626A9-875E-BE1B-AEE0-A8C35F2738C4}"/>
          </ac:spMkLst>
        </pc:spChg>
      </pc:sldChg>
      <pc:sldChg chg="modSp mod modTransition">
        <pc:chgData name="Leonie Smith" userId="fed1330f33f5650e" providerId="LiveId" clId="{48327800-E805-4AD2-A609-8FA5D40B7A8C}" dt="2023-01-25T11:31:38.208" v="33"/>
        <pc:sldMkLst>
          <pc:docMk/>
          <pc:sldMk cId="1065632287" sldId="310"/>
        </pc:sldMkLst>
        <pc:spChg chg="mod">
          <ac:chgData name="Leonie Smith" userId="fed1330f33f5650e" providerId="LiveId" clId="{48327800-E805-4AD2-A609-8FA5D40B7A8C}" dt="2023-01-25T11:30:33.318" v="22"/>
          <ac:spMkLst>
            <pc:docMk/>
            <pc:sldMk cId="1065632287" sldId="310"/>
            <ac:spMk id="2" creationId="{A72A6B07-3971-0975-D36C-CD35A8ECD3DE}"/>
          </ac:spMkLst>
        </pc:spChg>
      </pc:sldChg>
      <pc:sldChg chg="modSp mod modTransition">
        <pc:chgData name="Leonie Smith" userId="fed1330f33f5650e" providerId="LiveId" clId="{48327800-E805-4AD2-A609-8FA5D40B7A8C}" dt="2023-01-25T11:31:38.208" v="33"/>
        <pc:sldMkLst>
          <pc:docMk/>
          <pc:sldMk cId="786595324" sldId="311"/>
        </pc:sldMkLst>
        <pc:spChg chg="mod">
          <ac:chgData name="Leonie Smith" userId="fed1330f33f5650e" providerId="LiveId" clId="{48327800-E805-4AD2-A609-8FA5D40B7A8C}" dt="2023-01-25T11:30:37.081" v="23"/>
          <ac:spMkLst>
            <pc:docMk/>
            <pc:sldMk cId="786595324" sldId="311"/>
            <ac:spMk id="2" creationId="{2784B3A4-635E-6F46-0CAF-E03966D03499}"/>
          </ac:spMkLst>
        </pc:spChg>
      </pc:sldChg>
      <pc:sldChg chg="modSp mod modTransition">
        <pc:chgData name="Leonie Smith" userId="fed1330f33f5650e" providerId="LiveId" clId="{48327800-E805-4AD2-A609-8FA5D40B7A8C}" dt="2023-01-25T11:31:38.208" v="33"/>
        <pc:sldMkLst>
          <pc:docMk/>
          <pc:sldMk cId="1324299127" sldId="312"/>
        </pc:sldMkLst>
        <pc:spChg chg="mod">
          <ac:chgData name="Leonie Smith" userId="fed1330f33f5650e" providerId="LiveId" clId="{48327800-E805-4AD2-A609-8FA5D40B7A8C}" dt="2023-01-25T11:30:41.783" v="24"/>
          <ac:spMkLst>
            <pc:docMk/>
            <pc:sldMk cId="1324299127" sldId="312"/>
            <ac:spMk id="2" creationId="{51CD592F-4CA7-5854-5055-18E284632354}"/>
          </ac:spMkLst>
        </pc:spChg>
      </pc:sldChg>
      <pc:sldChg chg="modSp mod modTransition">
        <pc:chgData name="Leonie Smith" userId="fed1330f33f5650e" providerId="LiveId" clId="{48327800-E805-4AD2-A609-8FA5D40B7A8C}" dt="2023-01-25T11:31:38.208" v="33"/>
        <pc:sldMkLst>
          <pc:docMk/>
          <pc:sldMk cId="275368575" sldId="313"/>
        </pc:sldMkLst>
        <pc:spChg chg="mod">
          <ac:chgData name="Leonie Smith" userId="fed1330f33f5650e" providerId="LiveId" clId="{48327800-E805-4AD2-A609-8FA5D40B7A8C}" dt="2023-01-25T11:30:46.463" v="25"/>
          <ac:spMkLst>
            <pc:docMk/>
            <pc:sldMk cId="275368575" sldId="313"/>
            <ac:spMk id="2" creationId="{3548CDBF-7D26-5CE3-EB24-D788BFD7C598}"/>
          </ac:spMkLst>
        </pc:spChg>
      </pc:sldChg>
      <pc:sldChg chg="modSp mod modTransition">
        <pc:chgData name="Leonie Smith" userId="fed1330f33f5650e" providerId="LiveId" clId="{48327800-E805-4AD2-A609-8FA5D40B7A8C}" dt="2023-01-25T11:31:38.208" v="33"/>
        <pc:sldMkLst>
          <pc:docMk/>
          <pc:sldMk cId="2776526975" sldId="314"/>
        </pc:sldMkLst>
        <pc:spChg chg="mod">
          <ac:chgData name="Leonie Smith" userId="fed1330f33f5650e" providerId="LiveId" clId="{48327800-E805-4AD2-A609-8FA5D40B7A8C}" dt="2023-01-25T11:30:52.914" v="26"/>
          <ac:spMkLst>
            <pc:docMk/>
            <pc:sldMk cId="2776526975" sldId="314"/>
            <ac:spMk id="2" creationId="{E2F1985D-4C9F-7385-4155-C5F54B9434E4}"/>
          </ac:spMkLst>
        </pc:spChg>
      </pc:sldChg>
      <pc:sldChg chg="modSp mod modTransition">
        <pc:chgData name="Leonie Smith" userId="fed1330f33f5650e" providerId="LiveId" clId="{48327800-E805-4AD2-A609-8FA5D40B7A8C}" dt="2023-01-25T11:31:38.208" v="33"/>
        <pc:sldMkLst>
          <pc:docMk/>
          <pc:sldMk cId="2844558378" sldId="315"/>
        </pc:sldMkLst>
        <pc:spChg chg="mod">
          <ac:chgData name="Leonie Smith" userId="fed1330f33f5650e" providerId="LiveId" clId="{48327800-E805-4AD2-A609-8FA5D40B7A8C}" dt="2023-01-25T11:30:57.478" v="27"/>
          <ac:spMkLst>
            <pc:docMk/>
            <pc:sldMk cId="2844558378" sldId="315"/>
            <ac:spMk id="3" creationId="{D323D915-97CE-CF9B-0F46-2A242B39481B}"/>
          </ac:spMkLst>
        </pc:spChg>
      </pc:sldChg>
      <pc:sldChg chg="modSp mod modTransition">
        <pc:chgData name="Leonie Smith" userId="fed1330f33f5650e" providerId="LiveId" clId="{48327800-E805-4AD2-A609-8FA5D40B7A8C}" dt="2023-01-25T11:31:38.208" v="33"/>
        <pc:sldMkLst>
          <pc:docMk/>
          <pc:sldMk cId="785683653" sldId="316"/>
        </pc:sldMkLst>
        <pc:spChg chg="mod">
          <ac:chgData name="Leonie Smith" userId="fed1330f33f5650e" providerId="LiveId" clId="{48327800-E805-4AD2-A609-8FA5D40B7A8C}" dt="2023-01-25T11:31:02.429" v="28"/>
          <ac:spMkLst>
            <pc:docMk/>
            <pc:sldMk cId="785683653" sldId="316"/>
            <ac:spMk id="2" creationId="{78A3E53F-9502-9874-49FD-03AC37F90510}"/>
          </ac:spMkLst>
        </pc:spChg>
      </pc:sldChg>
      <pc:sldChg chg="modSp mod modTransition">
        <pc:chgData name="Leonie Smith" userId="fed1330f33f5650e" providerId="LiveId" clId="{48327800-E805-4AD2-A609-8FA5D40B7A8C}" dt="2023-01-25T11:31:38.208" v="33"/>
        <pc:sldMkLst>
          <pc:docMk/>
          <pc:sldMk cId="2450760074" sldId="317"/>
        </pc:sldMkLst>
        <pc:spChg chg="mod">
          <ac:chgData name="Leonie Smith" userId="fed1330f33f5650e" providerId="LiveId" clId="{48327800-E805-4AD2-A609-8FA5D40B7A8C}" dt="2023-01-25T11:31:07.033" v="29"/>
          <ac:spMkLst>
            <pc:docMk/>
            <pc:sldMk cId="2450760074" sldId="317"/>
            <ac:spMk id="2" creationId="{47B0DD31-C799-929B-AF39-17CB916CF2E7}"/>
          </ac:spMkLst>
        </pc:spChg>
      </pc:sldChg>
      <pc:sldChg chg="modSp mod modTransition">
        <pc:chgData name="Leonie Smith" userId="fed1330f33f5650e" providerId="LiveId" clId="{48327800-E805-4AD2-A609-8FA5D40B7A8C}" dt="2023-01-25T11:31:38.208" v="33"/>
        <pc:sldMkLst>
          <pc:docMk/>
          <pc:sldMk cId="2337425970" sldId="318"/>
        </pc:sldMkLst>
        <pc:spChg chg="mod">
          <ac:chgData name="Leonie Smith" userId="fed1330f33f5650e" providerId="LiveId" clId="{48327800-E805-4AD2-A609-8FA5D40B7A8C}" dt="2023-01-25T11:31:11.232" v="30"/>
          <ac:spMkLst>
            <pc:docMk/>
            <pc:sldMk cId="2337425970" sldId="318"/>
            <ac:spMk id="2" creationId="{8C0025DA-AE24-AB1D-555E-076471E49274}"/>
          </ac:spMkLst>
        </pc:spChg>
      </pc:sldChg>
      <pc:sldChg chg="modSp mod modTransition">
        <pc:chgData name="Leonie Smith" userId="fed1330f33f5650e" providerId="LiveId" clId="{48327800-E805-4AD2-A609-8FA5D40B7A8C}" dt="2023-01-25T11:31:38.208" v="33"/>
        <pc:sldMkLst>
          <pc:docMk/>
          <pc:sldMk cId="2026616799" sldId="319"/>
        </pc:sldMkLst>
        <pc:spChg chg="mod">
          <ac:chgData name="Leonie Smith" userId="fed1330f33f5650e" providerId="LiveId" clId="{48327800-E805-4AD2-A609-8FA5D40B7A8C}" dt="2023-01-25T11:31:15.838" v="31"/>
          <ac:spMkLst>
            <pc:docMk/>
            <pc:sldMk cId="2026616799" sldId="319"/>
            <ac:spMk id="2" creationId="{24D11844-9167-861F-A9E4-052FBB83CA86}"/>
          </ac:spMkLst>
        </pc:spChg>
      </pc:sldChg>
      <pc:sldChg chg="modSp mod modTransition">
        <pc:chgData name="Leonie Smith" userId="fed1330f33f5650e" providerId="LiveId" clId="{48327800-E805-4AD2-A609-8FA5D40B7A8C}" dt="2023-01-25T11:31:38.208" v="33"/>
        <pc:sldMkLst>
          <pc:docMk/>
          <pc:sldMk cId="2778434073" sldId="320"/>
        </pc:sldMkLst>
        <pc:spChg chg="mod">
          <ac:chgData name="Leonie Smith" userId="fed1330f33f5650e" providerId="LiveId" clId="{48327800-E805-4AD2-A609-8FA5D40B7A8C}" dt="2023-01-25T11:31:20.599" v="32"/>
          <ac:spMkLst>
            <pc:docMk/>
            <pc:sldMk cId="2778434073" sldId="320"/>
            <ac:spMk id="2" creationId="{484D0ABD-73C4-A2B7-50F0-E72BC53589E1}"/>
          </ac:spMkLst>
        </pc:spChg>
      </pc:sldChg>
      <pc:sldChg chg="addSp delSp modSp mod modTransition modAnim">
        <pc:chgData name="Leonie Smith" userId="fed1330f33f5650e" providerId="LiveId" clId="{48327800-E805-4AD2-A609-8FA5D40B7A8C}" dt="2023-01-25T11:31:38.208" v="33"/>
        <pc:sldMkLst>
          <pc:docMk/>
          <pc:sldMk cId="1296156989" sldId="321"/>
        </pc:sldMkLst>
        <pc:spChg chg="del">
          <ac:chgData name="Leonie Smith" userId="fed1330f33f5650e" providerId="LiveId" clId="{48327800-E805-4AD2-A609-8FA5D40B7A8C}" dt="2023-01-25T11:28:26.906" v="0" actId="21"/>
          <ac:spMkLst>
            <pc:docMk/>
            <pc:sldMk cId="1296156989" sldId="321"/>
            <ac:spMk id="4" creationId="{DEC1BB53-4267-E9D6-552A-43FE2C4160E9}"/>
          </ac:spMkLst>
        </pc:spChg>
        <pc:spChg chg="add mod">
          <ac:chgData name="Leonie Smith" userId="fed1330f33f5650e" providerId="LiveId" clId="{48327800-E805-4AD2-A609-8FA5D40B7A8C}" dt="2023-01-25T11:29:11.780" v="7"/>
          <ac:spMkLst>
            <pc:docMk/>
            <pc:sldMk cId="1296156989" sldId="321"/>
            <ac:spMk id="7" creationId="{3BADAA00-43FA-F776-5A73-97C6F5E4A42B}"/>
          </ac:spMkLst>
        </pc:spChg>
        <pc:picChg chg="del">
          <ac:chgData name="Leonie Smith" userId="fed1330f33f5650e" providerId="LiveId" clId="{48327800-E805-4AD2-A609-8FA5D40B7A8C}" dt="2023-01-25T11:31:38.208" v="33"/>
          <ac:picMkLst>
            <pc:docMk/>
            <pc:sldMk cId="1296156989" sldId="321"/>
            <ac:picMk id="5" creationId="{418DB968-276E-45C5-9512-7276277FCFB5}"/>
          </ac:picMkLst>
        </pc:picChg>
      </pc:sldChg>
      <pc:sldChg chg="modTransition">
        <pc:chgData name="Leonie Smith" userId="fed1330f33f5650e" providerId="LiveId" clId="{48327800-E805-4AD2-A609-8FA5D40B7A8C}" dt="2023-01-25T11:31:38.208" v="33"/>
        <pc:sldMkLst>
          <pc:docMk/>
          <pc:sldMk cId="139479553" sldId="32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D59F57-664D-4B3A-B647-E2967E12C3E0}" type="datetimeFigureOut">
              <a:rPr lang="en-IN" smtClean="0"/>
              <a:t>25-01-2023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B8F41E-162E-4138-B861-C02C2E827835}" type="slidenum">
              <a:rPr lang="en-IN" smtClean="0"/>
              <a:t>‹#›</a:t>
            </a:fld>
            <a:endParaRPr lang="en-IN"/>
          </a:p>
        </p:txBody>
      </p:sp>
    </p:spTree>
    <p:extLst>
      <p:ext uri="{BB962C8B-B14F-4D97-AF65-F5344CB8AC3E}">
        <p14:creationId xmlns:p14="http://schemas.microsoft.com/office/powerpoint/2010/main" val="338148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a:p>
            <a:endParaRPr lang="en-IN"/>
          </a:p>
        </p:txBody>
      </p:sp>
      <p:sp>
        <p:nvSpPr>
          <p:cNvPr id="4" name="Slide Number Placeholder 3"/>
          <p:cNvSpPr>
            <a:spLocks noGrp="1"/>
          </p:cNvSpPr>
          <p:nvPr>
            <p:ph type="sldNum" sz="quarter" idx="5"/>
          </p:nvPr>
        </p:nvSpPr>
        <p:spPr/>
        <p:txBody>
          <a:bodyPr/>
          <a:lstStyle/>
          <a:p>
            <a:fld id="{8EB8F41E-162E-4138-B861-C02C2E827835}" type="slidenum">
              <a:rPr lang="en-IN" smtClean="0"/>
              <a:t>2</a:t>
            </a:fld>
            <a:endParaRPr lang="en-IN"/>
          </a:p>
        </p:txBody>
      </p:sp>
    </p:spTree>
    <p:extLst>
      <p:ext uri="{BB962C8B-B14F-4D97-AF65-F5344CB8AC3E}">
        <p14:creationId xmlns:p14="http://schemas.microsoft.com/office/powerpoint/2010/main" val="1411602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C7209-6922-CBB9-5BD6-118609790566}"/>
              </a:ext>
            </a:extLst>
          </p:cNvPr>
          <p:cNvSpPr>
            <a:spLocks noGrp="1"/>
          </p:cNvSpPr>
          <p:nvPr>
            <p:ph type="title"/>
          </p:nvPr>
        </p:nvSpPr>
        <p:spPr/>
        <p:txBody>
          <a:bodyPr/>
          <a:lstStyle/>
          <a:p>
            <a:r>
              <a:rPr lang="en-IN" dirty="0"/>
              <a:t>07-11</a:t>
            </a:r>
          </a:p>
        </p:txBody>
      </p:sp>
      <p:sp>
        <p:nvSpPr>
          <p:cNvPr id="3" name="Content Placeholder 2">
            <a:extLst>
              <a:ext uri="{FF2B5EF4-FFF2-40B4-BE49-F238E27FC236}">
                <a16:creationId xmlns:a16="http://schemas.microsoft.com/office/drawing/2014/main" id="{9D212FBA-7909-AB93-0EF5-AE50E19FF074}"/>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139479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C67B3C-C61A-47CC-A4E4-48EAFEAC144E}"/>
              </a:ext>
            </a:extLst>
          </p:cNvPr>
          <p:cNvPicPr>
            <a:picLocks noChangeAspect="1"/>
          </p:cNvPicPr>
          <p:nvPr/>
        </p:nvPicPr>
        <p:blipFill>
          <a:blip r:embed="rId2"/>
          <a:stretch>
            <a:fillRect/>
          </a:stretch>
        </p:blipFill>
        <p:spPr>
          <a:xfrm>
            <a:off x="-1696111" y="0"/>
            <a:ext cx="13888112" cy="6858000"/>
          </a:xfrm>
          <a:prstGeom prst="rect">
            <a:avLst/>
          </a:prstGeom>
        </p:spPr>
      </p:pic>
      <p:sp>
        <p:nvSpPr>
          <p:cNvPr id="2" name="TextBox 1">
            <a:extLst>
              <a:ext uri="{FF2B5EF4-FFF2-40B4-BE49-F238E27FC236}">
                <a16:creationId xmlns:a16="http://schemas.microsoft.com/office/drawing/2014/main" id="{6FBAE62A-5A89-A2C1-425D-1C41ED028B3C}"/>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45:11</a:t>
            </a:r>
            <a:endParaRPr lang="en-ZA" sz="3200" dirty="0">
              <a:solidFill>
                <a:schemeClr val="bg1"/>
              </a:solidFill>
            </a:endParaRPr>
          </a:p>
          <a:p>
            <a:endParaRPr lang="en-IN" dirty="0"/>
          </a:p>
        </p:txBody>
      </p:sp>
    </p:spTree>
    <p:extLst>
      <p:ext uri="{BB962C8B-B14F-4D97-AF65-F5344CB8AC3E}">
        <p14:creationId xmlns:p14="http://schemas.microsoft.com/office/powerpoint/2010/main" val="1545513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12</a:t>
            </a:r>
            <a:r>
              <a:rPr lang="en-US" sz="4000" b="0" i="0" dirty="0">
                <a:solidFill>
                  <a:srgbClr val="121212"/>
                </a:solidFill>
                <a:effectLst/>
                <a:latin typeface="Arial" panose="020B0604020202020204" pitchFamily="34" charset="0"/>
              </a:rPr>
              <a:t>Behold, your eyes see, and the eyes of my brother Benjamin, that it is my mouth that speaks to you.</a:t>
            </a:r>
            <a:endParaRPr lang="en-ZA" dirty="0"/>
          </a:p>
        </p:txBody>
      </p:sp>
      <p:sp>
        <p:nvSpPr>
          <p:cNvPr id="3" name="TextBox 2">
            <a:extLst>
              <a:ext uri="{FF2B5EF4-FFF2-40B4-BE49-F238E27FC236}">
                <a16:creationId xmlns:a16="http://schemas.microsoft.com/office/drawing/2014/main" id="{3172DE07-0A5E-75FB-DA06-0A0EB029690A}"/>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415514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C9DE83-13DB-4852-AF5F-052F2FE43434}"/>
              </a:ext>
            </a:extLst>
          </p:cNvPr>
          <p:cNvPicPr>
            <a:picLocks noChangeAspect="1"/>
          </p:cNvPicPr>
          <p:nvPr/>
        </p:nvPicPr>
        <p:blipFill>
          <a:blip r:embed="rId2"/>
          <a:stretch>
            <a:fillRect/>
          </a:stretch>
        </p:blipFill>
        <p:spPr>
          <a:xfrm>
            <a:off x="-3373581" y="0"/>
            <a:ext cx="15565582" cy="6858000"/>
          </a:xfrm>
          <a:prstGeom prst="rect">
            <a:avLst/>
          </a:prstGeom>
        </p:spPr>
      </p:pic>
      <p:sp>
        <p:nvSpPr>
          <p:cNvPr id="2" name="TextBox 1">
            <a:extLst>
              <a:ext uri="{FF2B5EF4-FFF2-40B4-BE49-F238E27FC236}">
                <a16:creationId xmlns:a16="http://schemas.microsoft.com/office/drawing/2014/main" id="{E8F729E7-C0F7-C1D4-6A91-EA13EAA8C153}"/>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45:12</a:t>
            </a:r>
            <a:endParaRPr lang="en-ZA" sz="3200" dirty="0">
              <a:solidFill>
                <a:schemeClr val="bg1"/>
              </a:solidFill>
            </a:endParaRPr>
          </a:p>
          <a:p>
            <a:endParaRPr lang="en-IN" dirty="0"/>
          </a:p>
        </p:txBody>
      </p:sp>
    </p:spTree>
    <p:extLst>
      <p:ext uri="{BB962C8B-B14F-4D97-AF65-F5344CB8AC3E}">
        <p14:creationId xmlns:p14="http://schemas.microsoft.com/office/powerpoint/2010/main" val="1140298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 panose="020B0604020202020204" pitchFamily="34" charset="0"/>
              </a:rPr>
              <a:t> </a:t>
            </a:r>
            <a:r>
              <a:rPr lang="en-US" sz="4000" b="0" i="0" dirty="0">
                <a:solidFill>
                  <a:srgbClr val="777A7B"/>
                </a:solidFill>
                <a:effectLst/>
                <a:latin typeface="Arial" panose="020B0604020202020204" pitchFamily="34" charset="0"/>
              </a:rPr>
              <a:t>13</a:t>
            </a:r>
            <a:r>
              <a:rPr lang="en-US" sz="4000" b="0" i="0" dirty="0">
                <a:solidFill>
                  <a:srgbClr val="121212"/>
                </a:solidFill>
                <a:effectLst/>
                <a:latin typeface="Arial" panose="020B0604020202020204" pitchFamily="34" charset="0"/>
              </a:rPr>
              <a:t>You shall tell my father of all my glory in Egypt, and of all that you have seen. You shall hurry and bring my father down here.” </a:t>
            </a:r>
            <a:endParaRPr lang="en-ZA" dirty="0"/>
          </a:p>
        </p:txBody>
      </p:sp>
      <p:sp>
        <p:nvSpPr>
          <p:cNvPr id="3" name="TextBox 2">
            <a:extLst>
              <a:ext uri="{FF2B5EF4-FFF2-40B4-BE49-F238E27FC236}">
                <a16:creationId xmlns:a16="http://schemas.microsoft.com/office/drawing/2014/main" id="{EE03B118-AE25-71B7-3F70-21B60FA7C251}"/>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103952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4E893E-E016-496A-8A89-776A003BE03C}"/>
              </a:ext>
            </a:extLst>
          </p:cNvPr>
          <p:cNvPicPr>
            <a:picLocks noChangeAspect="1"/>
          </p:cNvPicPr>
          <p:nvPr/>
        </p:nvPicPr>
        <p:blipFill>
          <a:blip r:embed="rId2"/>
          <a:stretch>
            <a:fillRect/>
          </a:stretch>
        </p:blipFill>
        <p:spPr>
          <a:xfrm>
            <a:off x="-1013297" y="0"/>
            <a:ext cx="13205298" cy="6858000"/>
          </a:xfrm>
          <a:prstGeom prst="rect">
            <a:avLst/>
          </a:prstGeom>
        </p:spPr>
      </p:pic>
      <p:sp>
        <p:nvSpPr>
          <p:cNvPr id="2" name="TextBox 1">
            <a:extLst>
              <a:ext uri="{FF2B5EF4-FFF2-40B4-BE49-F238E27FC236}">
                <a16:creationId xmlns:a16="http://schemas.microsoft.com/office/drawing/2014/main" id="{EF63E1A7-A200-90EE-BA31-7930DB39FCA4}"/>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45:13</a:t>
            </a:r>
            <a:endParaRPr lang="en-ZA" sz="3200" dirty="0">
              <a:solidFill>
                <a:schemeClr val="bg1"/>
              </a:solidFill>
            </a:endParaRPr>
          </a:p>
          <a:p>
            <a:endParaRPr lang="en-IN" dirty="0"/>
          </a:p>
        </p:txBody>
      </p:sp>
    </p:spTree>
    <p:extLst>
      <p:ext uri="{BB962C8B-B14F-4D97-AF65-F5344CB8AC3E}">
        <p14:creationId xmlns:p14="http://schemas.microsoft.com/office/powerpoint/2010/main" val="1886584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14</a:t>
            </a:r>
            <a:r>
              <a:rPr lang="en-US" sz="4000" b="0" i="0" dirty="0">
                <a:solidFill>
                  <a:srgbClr val="121212"/>
                </a:solidFill>
                <a:effectLst/>
                <a:latin typeface="Arial" panose="020B0604020202020204" pitchFamily="34" charset="0"/>
              </a:rPr>
              <a:t>He fell on his brother Benjamin’s neck and wept, and Benjamin wept on his neck. </a:t>
            </a:r>
            <a:endParaRPr lang="en-ZA" dirty="0"/>
          </a:p>
        </p:txBody>
      </p:sp>
      <p:sp>
        <p:nvSpPr>
          <p:cNvPr id="2" name="TextBox 1">
            <a:extLst>
              <a:ext uri="{FF2B5EF4-FFF2-40B4-BE49-F238E27FC236}">
                <a16:creationId xmlns:a16="http://schemas.microsoft.com/office/drawing/2014/main" id="{14D01949-4738-E955-7832-247795E26184}"/>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824006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14DC93-98F4-4D80-B92D-80ACFB3D5DC7}"/>
              </a:ext>
            </a:extLst>
          </p:cNvPr>
          <p:cNvPicPr>
            <a:picLocks noChangeAspect="1"/>
          </p:cNvPicPr>
          <p:nvPr/>
        </p:nvPicPr>
        <p:blipFill>
          <a:blip r:embed="rId2"/>
          <a:stretch>
            <a:fillRect/>
          </a:stretch>
        </p:blipFill>
        <p:spPr>
          <a:xfrm>
            <a:off x="-1778523" y="-968432"/>
            <a:ext cx="16231512" cy="8429625"/>
          </a:xfrm>
          <a:prstGeom prst="rect">
            <a:avLst/>
          </a:prstGeom>
        </p:spPr>
      </p:pic>
      <p:sp>
        <p:nvSpPr>
          <p:cNvPr id="2" name="TextBox 1">
            <a:extLst>
              <a:ext uri="{FF2B5EF4-FFF2-40B4-BE49-F238E27FC236}">
                <a16:creationId xmlns:a16="http://schemas.microsoft.com/office/drawing/2014/main" id="{1369AF86-4FDE-916D-D5D7-75695E2D77F4}"/>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45:14</a:t>
            </a:r>
            <a:endParaRPr lang="en-ZA" sz="3200" dirty="0">
              <a:solidFill>
                <a:schemeClr val="bg1"/>
              </a:solidFill>
            </a:endParaRPr>
          </a:p>
          <a:p>
            <a:endParaRPr lang="en-IN" dirty="0"/>
          </a:p>
        </p:txBody>
      </p:sp>
    </p:spTree>
    <p:extLst>
      <p:ext uri="{BB962C8B-B14F-4D97-AF65-F5344CB8AC3E}">
        <p14:creationId xmlns:p14="http://schemas.microsoft.com/office/powerpoint/2010/main" val="1830378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15</a:t>
            </a:r>
            <a:r>
              <a:rPr lang="en-US" sz="4000" b="0" i="0" dirty="0">
                <a:solidFill>
                  <a:srgbClr val="121212"/>
                </a:solidFill>
                <a:effectLst/>
                <a:latin typeface="Arial" panose="020B0604020202020204" pitchFamily="34" charset="0"/>
              </a:rPr>
              <a:t>He kissed all his brothers, and wept on them. After that his brothers talked with him.</a:t>
            </a:r>
            <a:endParaRPr lang="en-ZA" dirty="0"/>
          </a:p>
        </p:txBody>
      </p:sp>
      <p:sp>
        <p:nvSpPr>
          <p:cNvPr id="3" name="TextBox 2">
            <a:extLst>
              <a:ext uri="{FF2B5EF4-FFF2-40B4-BE49-F238E27FC236}">
                <a16:creationId xmlns:a16="http://schemas.microsoft.com/office/drawing/2014/main" id="{E61289C8-6352-A19D-2A4F-63D2CB39A8BC}"/>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631276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6ADBDA-F76E-4777-9F87-AEC89C0C9719}"/>
              </a:ext>
            </a:extLst>
          </p:cNvPr>
          <p:cNvPicPr>
            <a:picLocks noChangeAspect="1"/>
          </p:cNvPicPr>
          <p:nvPr/>
        </p:nvPicPr>
        <p:blipFill>
          <a:blip r:embed="rId2"/>
          <a:stretch>
            <a:fillRect/>
          </a:stretch>
        </p:blipFill>
        <p:spPr>
          <a:xfrm>
            <a:off x="-199996" y="-133004"/>
            <a:ext cx="12391996" cy="6991004"/>
          </a:xfrm>
          <a:prstGeom prst="rect">
            <a:avLst/>
          </a:prstGeom>
        </p:spPr>
      </p:pic>
      <p:sp>
        <p:nvSpPr>
          <p:cNvPr id="2" name="TextBox 1">
            <a:extLst>
              <a:ext uri="{FF2B5EF4-FFF2-40B4-BE49-F238E27FC236}">
                <a16:creationId xmlns:a16="http://schemas.microsoft.com/office/drawing/2014/main" id="{7737AF1F-3982-5EE4-C96C-2521E0374FFF}"/>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45:15</a:t>
            </a:r>
            <a:endParaRPr lang="en-ZA" sz="3200" dirty="0">
              <a:solidFill>
                <a:schemeClr val="bg1"/>
              </a:solidFill>
            </a:endParaRPr>
          </a:p>
          <a:p>
            <a:endParaRPr lang="en-IN" dirty="0"/>
          </a:p>
        </p:txBody>
      </p:sp>
    </p:spTree>
    <p:extLst>
      <p:ext uri="{BB962C8B-B14F-4D97-AF65-F5344CB8AC3E}">
        <p14:creationId xmlns:p14="http://schemas.microsoft.com/office/powerpoint/2010/main" val="5174692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16</a:t>
            </a:r>
            <a:r>
              <a:rPr lang="en-US" sz="4000" b="0" i="0" dirty="0">
                <a:solidFill>
                  <a:srgbClr val="121212"/>
                </a:solidFill>
                <a:effectLst/>
                <a:latin typeface="Arial" panose="020B0604020202020204" pitchFamily="34" charset="0"/>
              </a:rPr>
              <a:t>The report of it was heard in Pharaoh’s house, saying, “Joseph’s brothers have come.” It pleased Pharaoh well, and his servants.</a:t>
            </a:r>
            <a:endParaRPr lang="en-ZA" dirty="0"/>
          </a:p>
        </p:txBody>
      </p:sp>
      <p:sp>
        <p:nvSpPr>
          <p:cNvPr id="2" name="TextBox 1">
            <a:extLst>
              <a:ext uri="{FF2B5EF4-FFF2-40B4-BE49-F238E27FC236}">
                <a16:creationId xmlns:a16="http://schemas.microsoft.com/office/drawing/2014/main" id="{54B8F4FB-9FD3-4311-FC9C-BE62CEEBC471}"/>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018574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FD92E-20DC-4B0C-B443-D0257103462D}"/>
              </a:ext>
            </a:extLst>
          </p:cNvPr>
          <p:cNvSpPr>
            <a:spLocks noGrp="1"/>
          </p:cNvSpPr>
          <p:nvPr>
            <p:ph type="title"/>
          </p:nvPr>
        </p:nvSpPr>
        <p:spPr/>
        <p:txBody>
          <a:bodyPr/>
          <a:lstStyle/>
          <a:p>
            <a:r>
              <a:rPr lang="en-IN" dirty="0"/>
              <a:t>07-11</a:t>
            </a:r>
          </a:p>
        </p:txBody>
      </p:sp>
      <p:sp>
        <p:nvSpPr>
          <p:cNvPr id="3" name="Content Placeholder 2">
            <a:extLst>
              <a:ext uri="{FF2B5EF4-FFF2-40B4-BE49-F238E27FC236}">
                <a16:creationId xmlns:a16="http://schemas.microsoft.com/office/drawing/2014/main" id="{14AE02D5-3937-434A-A8CE-5057075CC9C8}"/>
              </a:ext>
            </a:extLst>
          </p:cNvPr>
          <p:cNvSpPr>
            <a:spLocks noGrp="1"/>
          </p:cNvSpPr>
          <p:nvPr>
            <p:ph idx="1"/>
          </p:nvPr>
        </p:nvSpPr>
        <p:spPr/>
        <p:txBody>
          <a:bodyPr/>
          <a:lstStyle/>
          <a:p>
            <a:endParaRPr lang="en-IN"/>
          </a:p>
        </p:txBody>
      </p:sp>
      <p:pic>
        <p:nvPicPr>
          <p:cNvPr id="6" name="Picture 5">
            <a:extLst>
              <a:ext uri="{FF2B5EF4-FFF2-40B4-BE49-F238E27FC236}">
                <a16:creationId xmlns:a16="http://schemas.microsoft.com/office/drawing/2014/main" id="{C200F5AA-5271-4C4F-86A8-6B9BFE34B3B5}"/>
              </a:ext>
            </a:extLst>
          </p:cNvPr>
          <p:cNvPicPr>
            <a:picLocks noChangeAspect="1"/>
          </p:cNvPicPr>
          <p:nvPr/>
        </p:nvPicPr>
        <p:blipFill>
          <a:blip r:embed="rId3"/>
          <a:stretch>
            <a:fillRect/>
          </a:stretch>
        </p:blipFill>
        <p:spPr>
          <a:xfrm>
            <a:off x="0" y="0"/>
            <a:ext cx="12621754" cy="6858000"/>
          </a:xfrm>
          <a:prstGeom prst="rect">
            <a:avLst/>
          </a:prstGeom>
        </p:spPr>
      </p:pic>
      <p:sp>
        <p:nvSpPr>
          <p:cNvPr id="7" name="TextBox 6">
            <a:extLst>
              <a:ext uri="{FF2B5EF4-FFF2-40B4-BE49-F238E27FC236}">
                <a16:creationId xmlns:a16="http://schemas.microsoft.com/office/drawing/2014/main" id="{3BADAA00-43FA-F776-5A73-97C6F5E4A42B}"/>
              </a:ext>
            </a:extLst>
          </p:cNvPr>
          <p:cNvSpPr txBox="1"/>
          <p:nvPr/>
        </p:nvSpPr>
        <p:spPr>
          <a:xfrm>
            <a:off x="527926" y="2747930"/>
            <a:ext cx="6880580" cy="3563970"/>
          </a:xfrm>
          <a:prstGeom prst="rect">
            <a:avLst/>
          </a:prstGeom>
          <a:noFill/>
        </p:spPr>
        <p:txBody>
          <a:bodyPr wrap="square" rtlCol="0">
            <a:noAutofit/>
          </a:bodyPr>
          <a:lstStyle/>
          <a:p>
            <a:pPr>
              <a:lnSpc>
                <a:spcPct val="115000"/>
              </a:lnSpc>
              <a:spcAft>
                <a:spcPts val="1000"/>
              </a:spcAft>
            </a:pPr>
            <a:r>
              <a:rPr lang="en-ZA" sz="6000" dirty="0">
                <a:solidFill>
                  <a:schemeClr val="bg1"/>
                </a:solidFill>
                <a:effectLst/>
                <a:latin typeface="TimesNewRomanPSMT"/>
                <a:ea typeface="Calibri" panose="020F0502020204030204" pitchFamily="34" charset="0"/>
                <a:cs typeface="TimesNewRomanPSMT"/>
              </a:rPr>
              <a:t>Joseph’s family comes to Egypt – Genesis 45:9 – 47:28</a:t>
            </a:r>
            <a:endPar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296156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C52E11-F426-48F7-BCBE-730B95C43BCB}"/>
              </a:ext>
            </a:extLst>
          </p:cNvPr>
          <p:cNvPicPr>
            <a:picLocks noChangeAspect="1"/>
          </p:cNvPicPr>
          <p:nvPr/>
        </p:nvPicPr>
        <p:blipFill>
          <a:blip r:embed="rId2"/>
          <a:stretch>
            <a:fillRect/>
          </a:stretch>
        </p:blipFill>
        <p:spPr>
          <a:xfrm>
            <a:off x="-2102888" y="-335021"/>
            <a:ext cx="15333546" cy="7193021"/>
          </a:xfrm>
          <a:prstGeom prst="rect">
            <a:avLst/>
          </a:prstGeom>
        </p:spPr>
      </p:pic>
      <p:sp>
        <p:nvSpPr>
          <p:cNvPr id="2" name="TextBox 1">
            <a:extLst>
              <a:ext uri="{FF2B5EF4-FFF2-40B4-BE49-F238E27FC236}">
                <a16:creationId xmlns:a16="http://schemas.microsoft.com/office/drawing/2014/main" id="{9DB883A6-9E2D-DB4B-0E0D-8ED3D468A500}"/>
              </a:ext>
            </a:extLst>
          </p:cNvPr>
          <p:cNvSpPr txBox="1"/>
          <p:nvPr/>
        </p:nvSpPr>
        <p:spPr>
          <a:xfrm>
            <a:off x="2979576"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45:16</a:t>
            </a:r>
            <a:endParaRPr lang="en-ZA" sz="3200" dirty="0">
              <a:solidFill>
                <a:schemeClr val="bg1"/>
              </a:solidFill>
            </a:endParaRPr>
          </a:p>
          <a:p>
            <a:endParaRPr lang="en-IN" dirty="0"/>
          </a:p>
        </p:txBody>
      </p:sp>
    </p:spTree>
    <p:extLst>
      <p:ext uri="{BB962C8B-B14F-4D97-AF65-F5344CB8AC3E}">
        <p14:creationId xmlns:p14="http://schemas.microsoft.com/office/powerpoint/2010/main" val="16801845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17</a:t>
            </a:r>
            <a:r>
              <a:rPr lang="en-US" sz="4000" b="0" i="0" dirty="0">
                <a:solidFill>
                  <a:srgbClr val="121212"/>
                </a:solidFill>
                <a:effectLst/>
                <a:latin typeface="Arial" panose="020B0604020202020204" pitchFamily="34" charset="0"/>
              </a:rPr>
              <a:t>Pharaoh said to Joseph, “Tell your brothers, ‘Do this: Load your animals, and go, travel to the land of Canaan.</a:t>
            </a:r>
            <a:endParaRPr lang="en-ZA" dirty="0"/>
          </a:p>
        </p:txBody>
      </p:sp>
      <p:sp>
        <p:nvSpPr>
          <p:cNvPr id="2" name="TextBox 1">
            <a:extLst>
              <a:ext uri="{FF2B5EF4-FFF2-40B4-BE49-F238E27FC236}">
                <a16:creationId xmlns:a16="http://schemas.microsoft.com/office/drawing/2014/main" id="{A2756C97-B4D9-CBA9-CC1A-B8C75AEE4C85}"/>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525752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F49FB0-FE25-48DF-8775-AB9D3800FBE4}"/>
              </a:ext>
            </a:extLst>
          </p:cNvPr>
          <p:cNvPicPr>
            <a:picLocks noChangeAspect="1"/>
          </p:cNvPicPr>
          <p:nvPr/>
        </p:nvPicPr>
        <p:blipFill>
          <a:blip r:embed="rId2"/>
          <a:stretch>
            <a:fillRect/>
          </a:stretch>
        </p:blipFill>
        <p:spPr>
          <a:xfrm>
            <a:off x="-10482110" y="-108285"/>
            <a:ext cx="25058118" cy="11754853"/>
          </a:xfrm>
          <a:prstGeom prst="rect">
            <a:avLst/>
          </a:prstGeom>
        </p:spPr>
      </p:pic>
      <p:sp>
        <p:nvSpPr>
          <p:cNvPr id="2" name="TextBox 1">
            <a:extLst>
              <a:ext uri="{FF2B5EF4-FFF2-40B4-BE49-F238E27FC236}">
                <a16:creationId xmlns:a16="http://schemas.microsoft.com/office/drawing/2014/main" id="{0F8108D4-837D-D4D2-B404-151C17F3FBCE}"/>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45:17</a:t>
            </a:r>
            <a:endParaRPr lang="en-ZA" sz="3200" dirty="0">
              <a:solidFill>
                <a:schemeClr val="bg1"/>
              </a:solidFill>
            </a:endParaRPr>
          </a:p>
          <a:p>
            <a:endParaRPr lang="en-IN" dirty="0"/>
          </a:p>
        </p:txBody>
      </p:sp>
    </p:spTree>
    <p:extLst>
      <p:ext uri="{BB962C8B-B14F-4D97-AF65-F5344CB8AC3E}">
        <p14:creationId xmlns:p14="http://schemas.microsoft.com/office/powerpoint/2010/main" val="12792673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18</a:t>
            </a:r>
            <a:r>
              <a:rPr lang="en-US" sz="4000" b="0" i="0" dirty="0">
                <a:solidFill>
                  <a:srgbClr val="121212"/>
                </a:solidFill>
                <a:effectLst/>
                <a:latin typeface="Arial" panose="020B0604020202020204" pitchFamily="34" charset="0"/>
              </a:rPr>
              <a:t>Take your father and your households, and come to me, and I will give you the good of the land of Egypt, and you will eat the fat of the land.’ </a:t>
            </a:r>
            <a:endParaRPr lang="en-ZA" dirty="0"/>
          </a:p>
        </p:txBody>
      </p:sp>
      <p:sp>
        <p:nvSpPr>
          <p:cNvPr id="2" name="TextBox 1">
            <a:extLst>
              <a:ext uri="{FF2B5EF4-FFF2-40B4-BE49-F238E27FC236}">
                <a16:creationId xmlns:a16="http://schemas.microsoft.com/office/drawing/2014/main" id="{1B6CEBF1-6AFE-8D20-BEFB-B1CF071FB9AA}"/>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459794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491917-6A04-441A-92D1-27A13FF9BD11}"/>
              </a:ext>
            </a:extLst>
          </p:cNvPr>
          <p:cNvPicPr>
            <a:picLocks noChangeAspect="1"/>
          </p:cNvPicPr>
          <p:nvPr/>
        </p:nvPicPr>
        <p:blipFill>
          <a:blip r:embed="rId2"/>
          <a:stretch>
            <a:fillRect/>
          </a:stretch>
        </p:blipFill>
        <p:spPr>
          <a:xfrm>
            <a:off x="-418919" y="0"/>
            <a:ext cx="12610919" cy="6858000"/>
          </a:xfrm>
          <a:prstGeom prst="rect">
            <a:avLst/>
          </a:prstGeom>
        </p:spPr>
      </p:pic>
      <p:sp>
        <p:nvSpPr>
          <p:cNvPr id="2" name="TextBox 1">
            <a:extLst>
              <a:ext uri="{FF2B5EF4-FFF2-40B4-BE49-F238E27FC236}">
                <a16:creationId xmlns:a16="http://schemas.microsoft.com/office/drawing/2014/main" id="{1D4E2396-8B9B-3B06-C8DE-3FE4C6C25788}"/>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45:18</a:t>
            </a:r>
            <a:endParaRPr lang="en-ZA" sz="3200" dirty="0">
              <a:solidFill>
                <a:schemeClr val="bg1"/>
              </a:solidFill>
            </a:endParaRPr>
          </a:p>
          <a:p>
            <a:endParaRPr lang="en-IN" dirty="0"/>
          </a:p>
        </p:txBody>
      </p:sp>
    </p:spTree>
    <p:extLst>
      <p:ext uri="{BB962C8B-B14F-4D97-AF65-F5344CB8AC3E}">
        <p14:creationId xmlns:p14="http://schemas.microsoft.com/office/powerpoint/2010/main" val="28503695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19</a:t>
            </a:r>
            <a:r>
              <a:rPr lang="en-US" sz="4000" b="0" i="0" dirty="0">
                <a:solidFill>
                  <a:srgbClr val="121212"/>
                </a:solidFill>
                <a:effectLst/>
                <a:latin typeface="Arial" panose="020B0604020202020204" pitchFamily="34" charset="0"/>
              </a:rPr>
              <a:t>Now you are commanded to do this: Take wagons out of the land of Egypt for your little ones, and for your wives, and bring your father, and come.</a:t>
            </a:r>
            <a:endParaRPr lang="en-ZA" sz="2400" dirty="0"/>
          </a:p>
        </p:txBody>
      </p:sp>
      <p:sp>
        <p:nvSpPr>
          <p:cNvPr id="3" name="TextBox 2">
            <a:extLst>
              <a:ext uri="{FF2B5EF4-FFF2-40B4-BE49-F238E27FC236}">
                <a16:creationId xmlns:a16="http://schemas.microsoft.com/office/drawing/2014/main" id="{D16A422B-CFEF-0332-86A5-61762B86D768}"/>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204998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844F40-AA6E-4336-8FE5-870D4FF600CC}"/>
              </a:ext>
            </a:extLst>
          </p:cNvPr>
          <p:cNvPicPr>
            <a:picLocks noChangeAspect="1"/>
          </p:cNvPicPr>
          <p:nvPr/>
        </p:nvPicPr>
        <p:blipFill>
          <a:blip r:embed="rId2"/>
          <a:stretch>
            <a:fillRect/>
          </a:stretch>
        </p:blipFill>
        <p:spPr>
          <a:xfrm>
            <a:off x="0" y="0"/>
            <a:ext cx="12192000" cy="7244179"/>
          </a:xfrm>
          <a:prstGeom prst="rect">
            <a:avLst/>
          </a:prstGeom>
        </p:spPr>
      </p:pic>
      <p:sp>
        <p:nvSpPr>
          <p:cNvPr id="2" name="TextBox 1">
            <a:extLst>
              <a:ext uri="{FF2B5EF4-FFF2-40B4-BE49-F238E27FC236}">
                <a16:creationId xmlns:a16="http://schemas.microsoft.com/office/drawing/2014/main" id="{4F622561-6993-3FD1-02A7-CEC39466D22F}"/>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45:19</a:t>
            </a:r>
            <a:endParaRPr lang="en-ZA" sz="3200" dirty="0">
              <a:solidFill>
                <a:schemeClr val="bg1"/>
              </a:solidFill>
            </a:endParaRPr>
          </a:p>
          <a:p>
            <a:endParaRPr lang="en-IN" dirty="0"/>
          </a:p>
        </p:txBody>
      </p:sp>
    </p:spTree>
    <p:extLst>
      <p:ext uri="{BB962C8B-B14F-4D97-AF65-F5344CB8AC3E}">
        <p14:creationId xmlns:p14="http://schemas.microsoft.com/office/powerpoint/2010/main" val="20158041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 panose="020B0604020202020204" pitchFamily="34" charset="0"/>
              </a:rPr>
              <a:t> </a:t>
            </a:r>
            <a:r>
              <a:rPr lang="en-US" sz="4000" b="0" i="0" dirty="0">
                <a:solidFill>
                  <a:srgbClr val="777A7B"/>
                </a:solidFill>
                <a:effectLst/>
                <a:latin typeface="Arial" panose="020B0604020202020204" pitchFamily="34" charset="0"/>
              </a:rPr>
              <a:t>20</a:t>
            </a:r>
            <a:r>
              <a:rPr lang="en-US" sz="4000" b="0" i="0" dirty="0">
                <a:solidFill>
                  <a:srgbClr val="121212"/>
                </a:solidFill>
                <a:effectLst/>
                <a:latin typeface="Arial" panose="020B0604020202020204" pitchFamily="34" charset="0"/>
              </a:rPr>
              <a:t>Also, don’t concern yourselves about your belongings, for the good of all the land of Egypt is yours.”</a:t>
            </a:r>
            <a:endParaRPr lang="en-ZA" sz="4000" dirty="0"/>
          </a:p>
        </p:txBody>
      </p:sp>
      <p:sp>
        <p:nvSpPr>
          <p:cNvPr id="3" name="TextBox 2">
            <a:extLst>
              <a:ext uri="{FF2B5EF4-FFF2-40B4-BE49-F238E27FC236}">
                <a16:creationId xmlns:a16="http://schemas.microsoft.com/office/drawing/2014/main" id="{66B6568D-8F6B-F32D-3A72-E4887257C216}"/>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0406696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C67B18-997C-4A1B-B5E2-5FFBB44A8BCC}"/>
              </a:ext>
            </a:extLst>
          </p:cNvPr>
          <p:cNvPicPr>
            <a:picLocks noChangeAspect="1"/>
          </p:cNvPicPr>
          <p:nvPr/>
        </p:nvPicPr>
        <p:blipFill>
          <a:blip r:embed="rId2"/>
          <a:stretch>
            <a:fillRect/>
          </a:stretch>
        </p:blipFill>
        <p:spPr>
          <a:xfrm>
            <a:off x="1" y="-243395"/>
            <a:ext cx="12192000" cy="7101395"/>
          </a:xfrm>
          <a:prstGeom prst="rect">
            <a:avLst/>
          </a:prstGeom>
        </p:spPr>
      </p:pic>
      <p:sp>
        <p:nvSpPr>
          <p:cNvPr id="2" name="TextBox 1">
            <a:extLst>
              <a:ext uri="{FF2B5EF4-FFF2-40B4-BE49-F238E27FC236}">
                <a16:creationId xmlns:a16="http://schemas.microsoft.com/office/drawing/2014/main" id="{D9A89699-A967-4999-718A-C8DDA391FE1D}"/>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45:20</a:t>
            </a:r>
            <a:endParaRPr lang="en-ZA" sz="3200" dirty="0">
              <a:solidFill>
                <a:schemeClr val="bg1"/>
              </a:solidFill>
            </a:endParaRPr>
          </a:p>
          <a:p>
            <a:endParaRPr lang="en-IN" dirty="0"/>
          </a:p>
        </p:txBody>
      </p:sp>
    </p:spTree>
    <p:extLst>
      <p:ext uri="{BB962C8B-B14F-4D97-AF65-F5344CB8AC3E}">
        <p14:creationId xmlns:p14="http://schemas.microsoft.com/office/powerpoint/2010/main" val="1505672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25</a:t>
            </a:r>
            <a:r>
              <a:rPr lang="en-US" sz="4000" b="0" i="0" dirty="0">
                <a:solidFill>
                  <a:srgbClr val="121212"/>
                </a:solidFill>
                <a:effectLst/>
                <a:latin typeface="Arial" panose="020B0604020202020204" pitchFamily="34" charset="0"/>
              </a:rPr>
              <a:t>They went up out of Egypt, and came into the land of Canaan, to Jacob their father. </a:t>
            </a:r>
            <a:endParaRPr lang="en-ZA" dirty="0"/>
          </a:p>
        </p:txBody>
      </p:sp>
      <p:sp>
        <p:nvSpPr>
          <p:cNvPr id="3" name="TextBox 2">
            <a:extLst>
              <a:ext uri="{FF2B5EF4-FFF2-40B4-BE49-F238E27FC236}">
                <a16:creationId xmlns:a16="http://schemas.microsoft.com/office/drawing/2014/main" id="{4753AD8A-BFD6-CD5E-B0A6-DD6478BB31EC}"/>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728152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1800" dirty="0">
                <a:effectLst/>
                <a:latin typeface="TimesNewRomanPSMT"/>
                <a:ea typeface="Calibri" panose="020F0502020204030204" pitchFamily="34" charset="0"/>
                <a:cs typeface="TimesNewRomanPSMT"/>
              </a:rPr>
              <a:t> </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3600" dirty="0">
                <a:effectLst/>
                <a:latin typeface="TimesNewRomanPSMT"/>
                <a:ea typeface="Calibri" panose="020F0502020204030204" pitchFamily="34" charset="0"/>
                <a:cs typeface="TimesNewRomanPSMT"/>
              </a:rPr>
              <a:t>Joseph’s family comes to Egypt – Genesis 45:9 – 47:28</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3" name="TextBox 2">
            <a:extLst>
              <a:ext uri="{FF2B5EF4-FFF2-40B4-BE49-F238E27FC236}">
                <a16:creationId xmlns:a16="http://schemas.microsoft.com/office/drawing/2014/main" id="{97E61F0C-5795-1AE0-A454-D247C5ABD453}"/>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48757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0189DC-E914-4D4F-AC87-C542F53E80EB}"/>
              </a:ext>
            </a:extLst>
          </p:cNvPr>
          <p:cNvPicPr>
            <a:picLocks noChangeAspect="1"/>
          </p:cNvPicPr>
          <p:nvPr/>
        </p:nvPicPr>
        <p:blipFill>
          <a:blip r:embed="rId2"/>
          <a:stretch>
            <a:fillRect/>
          </a:stretch>
        </p:blipFill>
        <p:spPr>
          <a:xfrm>
            <a:off x="-30203" y="-328246"/>
            <a:ext cx="12222203" cy="7186246"/>
          </a:xfrm>
          <a:prstGeom prst="rect">
            <a:avLst/>
          </a:prstGeom>
        </p:spPr>
      </p:pic>
      <p:sp>
        <p:nvSpPr>
          <p:cNvPr id="2" name="TextBox 1">
            <a:extLst>
              <a:ext uri="{FF2B5EF4-FFF2-40B4-BE49-F238E27FC236}">
                <a16:creationId xmlns:a16="http://schemas.microsoft.com/office/drawing/2014/main" id="{0698CF36-036B-510D-EE59-6ADF3318742E}"/>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45:25</a:t>
            </a:r>
            <a:endParaRPr lang="en-ZA" sz="3200" dirty="0">
              <a:solidFill>
                <a:schemeClr val="bg1"/>
              </a:solidFill>
            </a:endParaRPr>
          </a:p>
          <a:p>
            <a:endParaRPr lang="en-IN" dirty="0"/>
          </a:p>
        </p:txBody>
      </p:sp>
    </p:spTree>
    <p:extLst>
      <p:ext uri="{BB962C8B-B14F-4D97-AF65-F5344CB8AC3E}">
        <p14:creationId xmlns:p14="http://schemas.microsoft.com/office/powerpoint/2010/main" val="40388814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26</a:t>
            </a:r>
            <a:r>
              <a:rPr lang="en-US" sz="3600" b="0" i="0" dirty="0">
                <a:solidFill>
                  <a:srgbClr val="121212"/>
                </a:solidFill>
                <a:effectLst/>
                <a:latin typeface="Arial" panose="020B0604020202020204" pitchFamily="34" charset="0"/>
              </a:rPr>
              <a:t>They told him, saying, “Joseph is still alive, and he is ruler over all the land of Egypt.” His heart fainted, for he didn’t believe them.</a:t>
            </a:r>
            <a:endParaRPr lang="en-ZA" dirty="0"/>
          </a:p>
        </p:txBody>
      </p:sp>
      <p:sp>
        <p:nvSpPr>
          <p:cNvPr id="2" name="TextBox 1">
            <a:extLst>
              <a:ext uri="{FF2B5EF4-FFF2-40B4-BE49-F238E27FC236}">
                <a16:creationId xmlns:a16="http://schemas.microsoft.com/office/drawing/2014/main" id="{B2DA6F0D-F23B-607A-229E-264AC52EDB8C}"/>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502263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8105FD-88E1-4D90-A0D1-FD4EA5ADDB4C}"/>
              </a:ext>
            </a:extLst>
          </p:cNvPr>
          <p:cNvPicPr>
            <a:picLocks noChangeAspect="1"/>
          </p:cNvPicPr>
          <p:nvPr/>
        </p:nvPicPr>
        <p:blipFill>
          <a:blip r:embed="rId2"/>
          <a:stretch>
            <a:fillRect/>
          </a:stretch>
        </p:blipFill>
        <p:spPr>
          <a:xfrm>
            <a:off x="-2218765" y="0"/>
            <a:ext cx="14410765" cy="6858000"/>
          </a:xfrm>
          <a:prstGeom prst="rect">
            <a:avLst/>
          </a:prstGeom>
        </p:spPr>
      </p:pic>
      <p:sp>
        <p:nvSpPr>
          <p:cNvPr id="2" name="TextBox 1">
            <a:extLst>
              <a:ext uri="{FF2B5EF4-FFF2-40B4-BE49-F238E27FC236}">
                <a16:creationId xmlns:a16="http://schemas.microsoft.com/office/drawing/2014/main" id="{D86626A9-875E-BE1B-AEE0-A8C35F2738C4}"/>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45:26</a:t>
            </a:r>
            <a:endParaRPr lang="en-ZA" sz="3200" dirty="0">
              <a:solidFill>
                <a:schemeClr val="bg1"/>
              </a:solidFill>
            </a:endParaRPr>
          </a:p>
          <a:p>
            <a:endParaRPr lang="en-IN" dirty="0"/>
          </a:p>
        </p:txBody>
      </p:sp>
    </p:spTree>
    <p:extLst>
      <p:ext uri="{BB962C8B-B14F-4D97-AF65-F5344CB8AC3E}">
        <p14:creationId xmlns:p14="http://schemas.microsoft.com/office/powerpoint/2010/main" val="4202823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27</a:t>
            </a:r>
            <a:r>
              <a:rPr lang="en-US" sz="4000" b="0" i="0" dirty="0">
                <a:solidFill>
                  <a:srgbClr val="121212"/>
                </a:solidFill>
                <a:effectLst/>
                <a:latin typeface="Arial" panose="020B0604020202020204" pitchFamily="34" charset="0"/>
              </a:rPr>
              <a:t>They told him all the words of Joseph, which he had said to them. When he saw the wagons which Joseph had sent to carry him, the spirit of Jacob, their father, revived.</a:t>
            </a:r>
            <a:endParaRPr lang="en-ZA" dirty="0"/>
          </a:p>
        </p:txBody>
      </p:sp>
      <p:sp>
        <p:nvSpPr>
          <p:cNvPr id="2" name="TextBox 1">
            <a:extLst>
              <a:ext uri="{FF2B5EF4-FFF2-40B4-BE49-F238E27FC236}">
                <a16:creationId xmlns:a16="http://schemas.microsoft.com/office/drawing/2014/main" id="{EE2C39E0-5845-FB59-AA92-48A0132F901E}"/>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140102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2FAE0-BF16-4428-8D0C-3A9F0D6EEF7A}"/>
              </a:ext>
            </a:extLst>
          </p:cNvPr>
          <p:cNvPicPr>
            <a:picLocks noChangeAspect="1"/>
          </p:cNvPicPr>
          <p:nvPr/>
        </p:nvPicPr>
        <p:blipFill>
          <a:blip r:embed="rId2"/>
          <a:stretch>
            <a:fillRect/>
          </a:stretch>
        </p:blipFill>
        <p:spPr>
          <a:xfrm>
            <a:off x="-1037766" y="-180474"/>
            <a:ext cx="13910846" cy="7038473"/>
          </a:xfrm>
          <a:prstGeom prst="rect">
            <a:avLst/>
          </a:prstGeom>
        </p:spPr>
      </p:pic>
      <p:sp>
        <p:nvSpPr>
          <p:cNvPr id="2" name="TextBox 1">
            <a:extLst>
              <a:ext uri="{FF2B5EF4-FFF2-40B4-BE49-F238E27FC236}">
                <a16:creationId xmlns:a16="http://schemas.microsoft.com/office/drawing/2014/main" id="{A72A6B07-3971-0975-D36C-CD35A8ECD3DE}"/>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45:27</a:t>
            </a:r>
            <a:endParaRPr lang="en-ZA" sz="3200" dirty="0">
              <a:solidFill>
                <a:schemeClr val="bg1"/>
              </a:solidFill>
            </a:endParaRPr>
          </a:p>
          <a:p>
            <a:endParaRPr lang="en-IN" dirty="0"/>
          </a:p>
        </p:txBody>
      </p:sp>
    </p:spTree>
    <p:extLst>
      <p:ext uri="{BB962C8B-B14F-4D97-AF65-F5344CB8AC3E}">
        <p14:creationId xmlns:p14="http://schemas.microsoft.com/office/powerpoint/2010/main" val="10656322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28</a:t>
            </a:r>
            <a:r>
              <a:rPr lang="en-US" sz="4000" b="0" i="0" dirty="0">
                <a:solidFill>
                  <a:srgbClr val="121212"/>
                </a:solidFill>
                <a:effectLst/>
                <a:latin typeface="Arial" panose="020B0604020202020204" pitchFamily="34" charset="0"/>
              </a:rPr>
              <a:t>Israel said, “It is enough. Joseph my son is still alive. I will go and see him before I die.”</a:t>
            </a:r>
            <a:endParaRPr lang="en-ZA" dirty="0"/>
          </a:p>
        </p:txBody>
      </p:sp>
      <p:sp>
        <p:nvSpPr>
          <p:cNvPr id="2" name="TextBox 1">
            <a:extLst>
              <a:ext uri="{FF2B5EF4-FFF2-40B4-BE49-F238E27FC236}">
                <a16:creationId xmlns:a16="http://schemas.microsoft.com/office/drawing/2014/main" id="{B22757FE-8363-DE4C-8193-2EBC281F5BD7}"/>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029783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7103E2-3638-41B7-87A5-2598606C2F8E}"/>
              </a:ext>
            </a:extLst>
          </p:cNvPr>
          <p:cNvPicPr>
            <a:picLocks noChangeAspect="1"/>
          </p:cNvPicPr>
          <p:nvPr/>
        </p:nvPicPr>
        <p:blipFill>
          <a:blip r:embed="rId2"/>
          <a:stretch>
            <a:fillRect/>
          </a:stretch>
        </p:blipFill>
        <p:spPr>
          <a:xfrm>
            <a:off x="1" y="-416785"/>
            <a:ext cx="12192000" cy="7274785"/>
          </a:xfrm>
          <a:prstGeom prst="rect">
            <a:avLst/>
          </a:prstGeom>
        </p:spPr>
      </p:pic>
      <p:sp>
        <p:nvSpPr>
          <p:cNvPr id="2" name="TextBox 1">
            <a:extLst>
              <a:ext uri="{FF2B5EF4-FFF2-40B4-BE49-F238E27FC236}">
                <a16:creationId xmlns:a16="http://schemas.microsoft.com/office/drawing/2014/main" id="{2784B3A4-635E-6F46-0CAF-E03966D03499}"/>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45:28</a:t>
            </a:r>
            <a:endParaRPr lang="en-ZA" sz="3200" dirty="0">
              <a:solidFill>
                <a:schemeClr val="bg1"/>
              </a:solidFill>
            </a:endParaRPr>
          </a:p>
          <a:p>
            <a:endParaRPr lang="en-IN" dirty="0"/>
          </a:p>
        </p:txBody>
      </p:sp>
    </p:spTree>
    <p:extLst>
      <p:ext uri="{BB962C8B-B14F-4D97-AF65-F5344CB8AC3E}">
        <p14:creationId xmlns:p14="http://schemas.microsoft.com/office/powerpoint/2010/main" val="7865953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a:t>
            </a:r>
            <a:r>
              <a:rPr lang="en-US" sz="4000" b="0" i="0" dirty="0">
                <a:solidFill>
                  <a:srgbClr val="121212"/>
                </a:solidFill>
                <a:effectLst/>
                <a:latin typeface="Arial" panose="020B0604020202020204" pitchFamily="34" charset="0"/>
              </a:rPr>
              <a:t>Israel traveled with all that he had, and came to Beersheba, and offered sacrifices to the God of his father, Isaac.</a:t>
            </a:r>
            <a:endParaRPr lang="en-ZA" dirty="0"/>
          </a:p>
        </p:txBody>
      </p:sp>
      <p:sp>
        <p:nvSpPr>
          <p:cNvPr id="2" name="TextBox 1">
            <a:extLst>
              <a:ext uri="{FF2B5EF4-FFF2-40B4-BE49-F238E27FC236}">
                <a16:creationId xmlns:a16="http://schemas.microsoft.com/office/drawing/2014/main" id="{83328559-EFDE-D86D-2071-1C3F1594071A}"/>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913456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E23252-96D3-4231-8892-B0EBEA4B7048}"/>
              </a:ext>
            </a:extLst>
          </p:cNvPr>
          <p:cNvPicPr>
            <a:picLocks noChangeAspect="1"/>
          </p:cNvPicPr>
          <p:nvPr/>
        </p:nvPicPr>
        <p:blipFill>
          <a:blip r:embed="rId2"/>
          <a:stretch>
            <a:fillRect/>
          </a:stretch>
        </p:blipFill>
        <p:spPr>
          <a:xfrm>
            <a:off x="-359477" y="-82061"/>
            <a:ext cx="13204267" cy="7301008"/>
          </a:xfrm>
          <a:prstGeom prst="rect">
            <a:avLst/>
          </a:prstGeom>
        </p:spPr>
      </p:pic>
      <p:sp>
        <p:nvSpPr>
          <p:cNvPr id="2" name="TextBox 1">
            <a:extLst>
              <a:ext uri="{FF2B5EF4-FFF2-40B4-BE49-F238E27FC236}">
                <a16:creationId xmlns:a16="http://schemas.microsoft.com/office/drawing/2014/main" id="{51CD592F-4CA7-5854-5055-18E284632354}"/>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46:1</a:t>
            </a:r>
            <a:endParaRPr lang="en-ZA" sz="3200" dirty="0">
              <a:solidFill>
                <a:schemeClr val="bg1"/>
              </a:solidFill>
            </a:endParaRPr>
          </a:p>
          <a:p>
            <a:endParaRPr lang="en-IN" dirty="0"/>
          </a:p>
        </p:txBody>
      </p:sp>
    </p:spTree>
    <p:extLst>
      <p:ext uri="{BB962C8B-B14F-4D97-AF65-F5344CB8AC3E}">
        <p14:creationId xmlns:p14="http://schemas.microsoft.com/office/powerpoint/2010/main" val="13242991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4000" b="0" i="0" dirty="0">
                <a:solidFill>
                  <a:srgbClr val="777A7B"/>
                </a:solidFill>
                <a:effectLst/>
                <a:latin typeface="Arial" panose="020B0604020202020204" pitchFamily="34" charset="0"/>
              </a:rPr>
              <a:t>2</a:t>
            </a:r>
            <a:r>
              <a:rPr lang="en-US" sz="4000" b="0" i="0" dirty="0">
                <a:solidFill>
                  <a:srgbClr val="121212"/>
                </a:solidFill>
                <a:effectLst/>
                <a:latin typeface="Arial" panose="020B0604020202020204" pitchFamily="34" charset="0"/>
              </a:rPr>
              <a:t>God spoke to Israel in the visions of the night, and said, “Jacob, Jacob!”</a:t>
            </a:r>
          </a:p>
          <a:p>
            <a:pPr algn="l"/>
            <a:r>
              <a:rPr lang="en-US" sz="4000" b="0" i="0" dirty="0">
                <a:solidFill>
                  <a:srgbClr val="121212"/>
                </a:solidFill>
                <a:effectLst/>
                <a:latin typeface="Arial" panose="020B0604020202020204" pitchFamily="34" charset="0"/>
              </a:rPr>
              <a:t>He said, “Here I am.”</a:t>
            </a:r>
          </a:p>
          <a:p>
            <a:endParaRPr lang="en-ZA" dirty="0"/>
          </a:p>
        </p:txBody>
      </p:sp>
      <p:sp>
        <p:nvSpPr>
          <p:cNvPr id="2" name="TextBox 1">
            <a:extLst>
              <a:ext uri="{FF2B5EF4-FFF2-40B4-BE49-F238E27FC236}">
                <a16:creationId xmlns:a16="http://schemas.microsoft.com/office/drawing/2014/main" id="{AEC94489-686E-1F7D-CC5C-494C173EB94A}"/>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955896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AF82EC-C165-4868-88D8-B13091F377F7}"/>
              </a:ext>
            </a:extLst>
          </p:cNvPr>
          <p:cNvPicPr>
            <a:picLocks noChangeAspect="1"/>
          </p:cNvPicPr>
          <p:nvPr/>
        </p:nvPicPr>
        <p:blipFill>
          <a:blip r:embed="rId2"/>
          <a:stretch>
            <a:fillRect/>
          </a:stretch>
        </p:blipFill>
        <p:spPr>
          <a:xfrm>
            <a:off x="0" y="0"/>
            <a:ext cx="12621754" cy="6858000"/>
          </a:xfrm>
          <a:prstGeom prst="rect">
            <a:avLst/>
          </a:prstGeom>
        </p:spPr>
      </p:pic>
      <p:sp>
        <p:nvSpPr>
          <p:cNvPr id="2" name="TextBox 1">
            <a:extLst>
              <a:ext uri="{FF2B5EF4-FFF2-40B4-BE49-F238E27FC236}">
                <a16:creationId xmlns:a16="http://schemas.microsoft.com/office/drawing/2014/main" id="{682F2F4E-5D3A-F12F-4F6C-836B8C3BEE43}"/>
              </a:ext>
            </a:extLst>
          </p:cNvPr>
          <p:cNvSpPr txBox="1"/>
          <p:nvPr/>
        </p:nvSpPr>
        <p:spPr>
          <a:xfrm>
            <a:off x="527926" y="2747930"/>
            <a:ext cx="6880580" cy="3563970"/>
          </a:xfrm>
          <a:prstGeom prst="rect">
            <a:avLst/>
          </a:prstGeom>
          <a:noFill/>
        </p:spPr>
        <p:txBody>
          <a:bodyPr wrap="square" rtlCol="0">
            <a:noAutofit/>
          </a:bodyPr>
          <a:lstStyle/>
          <a:p>
            <a:pPr>
              <a:lnSpc>
                <a:spcPct val="115000"/>
              </a:lnSpc>
              <a:spcAft>
                <a:spcPts val="1000"/>
              </a:spcAft>
            </a:pPr>
            <a:r>
              <a:rPr lang="en-ZA" sz="6000" dirty="0">
                <a:solidFill>
                  <a:schemeClr val="bg1"/>
                </a:solidFill>
                <a:effectLst/>
                <a:latin typeface="TimesNewRomanPSMT"/>
                <a:ea typeface="Calibri" panose="020F0502020204030204" pitchFamily="34" charset="0"/>
                <a:cs typeface="TimesNewRomanPSMT"/>
              </a:rPr>
              <a:t>Joseph’s family comes to Egypt – Genesis 45:9 – 47:28</a:t>
            </a:r>
            <a:endPar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8991298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C9D187-D06F-40EF-AD39-6879A3CAB94A}"/>
              </a:ext>
            </a:extLst>
          </p:cNvPr>
          <p:cNvPicPr>
            <a:picLocks noChangeAspect="1"/>
          </p:cNvPicPr>
          <p:nvPr/>
        </p:nvPicPr>
        <p:blipFill>
          <a:blip r:embed="rId2"/>
          <a:stretch>
            <a:fillRect/>
          </a:stretch>
        </p:blipFill>
        <p:spPr>
          <a:xfrm>
            <a:off x="0" y="0"/>
            <a:ext cx="16251382" cy="6858000"/>
          </a:xfrm>
          <a:prstGeom prst="rect">
            <a:avLst/>
          </a:prstGeom>
        </p:spPr>
      </p:pic>
      <p:sp>
        <p:nvSpPr>
          <p:cNvPr id="2" name="TextBox 1">
            <a:extLst>
              <a:ext uri="{FF2B5EF4-FFF2-40B4-BE49-F238E27FC236}">
                <a16:creationId xmlns:a16="http://schemas.microsoft.com/office/drawing/2014/main" id="{3548CDBF-7D26-5CE3-EB24-D788BFD7C598}"/>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46:2</a:t>
            </a:r>
            <a:endParaRPr lang="en-ZA" sz="3200" dirty="0">
              <a:solidFill>
                <a:schemeClr val="bg1"/>
              </a:solidFill>
            </a:endParaRPr>
          </a:p>
          <a:p>
            <a:endParaRPr lang="en-IN" dirty="0"/>
          </a:p>
        </p:txBody>
      </p:sp>
    </p:spTree>
    <p:extLst>
      <p:ext uri="{BB962C8B-B14F-4D97-AF65-F5344CB8AC3E}">
        <p14:creationId xmlns:p14="http://schemas.microsoft.com/office/powerpoint/2010/main" val="2753685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a:t>
            </a:r>
            <a:r>
              <a:rPr lang="en-US" sz="4000" b="0" i="0" dirty="0">
                <a:solidFill>
                  <a:srgbClr val="121212"/>
                </a:solidFill>
                <a:effectLst/>
                <a:latin typeface="Arial" panose="020B0604020202020204" pitchFamily="34" charset="0"/>
              </a:rPr>
              <a:t>He said, “I am God, the God of your father. Don’t be afraid to go down into Egypt, for there I will make of you a great nation. </a:t>
            </a:r>
            <a:endParaRPr lang="en-ZA" dirty="0"/>
          </a:p>
        </p:txBody>
      </p:sp>
      <p:sp>
        <p:nvSpPr>
          <p:cNvPr id="2" name="TextBox 1">
            <a:extLst>
              <a:ext uri="{FF2B5EF4-FFF2-40B4-BE49-F238E27FC236}">
                <a16:creationId xmlns:a16="http://schemas.microsoft.com/office/drawing/2014/main" id="{BFB67CCC-A9A5-B5F3-7C17-AB35A59A5EFB}"/>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7765203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53BA57-0ECF-42F8-B3CA-9135A2B2F442}"/>
              </a:ext>
            </a:extLst>
          </p:cNvPr>
          <p:cNvPicPr>
            <a:picLocks noChangeAspect="1"/>
          </p:cNvPicPr>
          <p:nvPr/>
        </p:nvPicPr>
        <p:blipFill>
          <a:blip r:embed="rId2"/>
          <a:stretch>
            <a:fillRect/>
          </a:stretch>
        </p:blipFill>
        <p:spPr>
          <a:xfrm>
            <a:off x="0" y="-1036803"/>
            <a:ext cx="12192000" cy="8157882"/>
          </a:xfrm>
          <a:prstGeom prst="rect">
            <a:avLst/>
          </a:prstGeom>
        </p:spPr>
      </p:pic>
      <p:sp>
        <p:nvSpPr>
          <p:cNvPr id="2" name="TextBox 1">
            <a:extLst>
              <a:ext uri="{FF2B5EF4-FFF2-40B4-BE49-F238E27FC236}">
                <a16:creationId xmlns:a16="http://schemas.microsoft.com/office/drawing/2014/main" id="{E2F1985D-4C9F-7385-4155-C5F54B9434E4}"/>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46:3</a:t>
            </a:r>
            <a:endParaRPr lang="en-ZA" sz="3200" dirty="0">
              <a:solidFill>
                <a:schemeClr val="bg1"/>
              </a:solidFill>
            </a:endParaRPr>
          </a:p>
          <a:p>
            <a:endParaRPr lang="en-IN" dirty="0"/>
          </a:p>
        </p:txBody>
      </p:sp>
    </p:spTree>
    <p:extLst>
      <p:ext uri="{BB962C8B-B14F-4D97-AF65-F5344CB8AC3E}">
        <p14:creationId xmlns:p14="http://schemas.microsoft.com/office/powerpoint/2010/main" val="27765269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 panose="020B0604020202020204" pitchFamily="34" charset="0"/>
              </a:rPr>
              <a:t> </a:t>
            </a:r>
            <a:r>
              <a:rPr lang="en-US" sz="4000" b="0" i="0" dirty="0">
                <a:solidFill>
                  <a:srgbClr val="777A7B"/>
                </a:solidFill>
                <a:effectLst/>
                <a:latin typeface="Arial" panose="020B0604020202020204" pitchFamily="34" charset="0"/>
              </a:rPr>
              <a:t>4</a:t>
            </a:r>
            <a:r>
              <a:rPr lang="en-US" sz="4000" b="0" i="0" dirty="0">
                <a:solidFill>
                  <a:srgbClr val="121212"/>
                </a:solidFill>
                <a:effectLst/>
                <a:latin typeface="Arial" panose="020B0604020202020204" pitchFamily="34" charset="0"/>
              </a:rPr>
              <a:t>I will go down with you into Egypt. I will also surely bring you up again. Joseph’s hand will close your eyes.”</a:t>
            </a:r>
            <a:endParaRPr lang="en-ZA" dirty="0"/>
          </a:p>
        </p:txBody>
      </p:sp>
      <p:sp>
        <p:nvSpPr>
          <p:cNvPr id="3" name="TextBox 2">
            <a:extLst>
              <a:ext uri="{FF2B5EF4-FFF2-40B4-BE49-F238E27FC236}">
                <a16:creationId xmlns:a16="http://schemas.microsoft.com/office/drawing/2014/main" id="{73B3A217-F06F-C4A6-DDD7-5A6A67DD767B}"/>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1834281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40F6A7-FF22-48C3-ACB4-482C2CC458D5}"/>
              </a:ext>
            </a:extLst>
          </p:cNvPr>
          <p:cNvPicPr>
            <a:picLocks noChangeAspect="1"/>
          </p:cNvPicPr>
          <p:nvPr/>
        </p:nvPicPr>
        <p:blipFill>
          <a:blip r:embed="rId2"/>
          <a:stretch>
            <a:fillRect/>
          </a:stretch>
        </p:blipFill>
        <p:spPr>
          <a:xfrm>
            <a:off x="-5232206" y="-494675"/>
            <a:ext cx="17424206" cy="7352675"/>
          </a:xfrm>
          <a:prstGeom prst="rect">
            <a:avLst/>
          </a:prstGeom>
        </p:spPr>
      </p:pic>
      <p:sp>
        <p:nvSpPr>
          <p:cNvPr id="3" name="TextBox 2">
            <a:extLst>
              <a:ext uri="{FF2B5EF4-FFF2-40B4-BE49-F238E27FC236}">
                <a16:creationId xmlns:a16="http://schemas.microsoft.com/office/drawing/2014/main" id="{D323D915-97CE-CF9B-0F46-2A242B39481B}"/>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46:4</a:t>
            </a:r>
            <a:endParaRPr lang="en-ZA" sz="3200" dirty="0">
              <a:solidFill>
                <a:schemeClr val="bg1"/>
              </a:solidFill>
            </a:endParaRPr>
          </a:p>
          <a:p>
            <a:endParaRPr lang="en-IN" dirty="0"/>
          </a:p>
        </p:txBody>
      </p:sp>
    </p:spTree>
    <p:extLst>
      <p:ext uri="{BB962C8B-B14F-4D97-AF65-F5344CB8AC3E}">
        <p14:creationId xmlns:p14="http://schemas.microsoft.com/office/powerpoint/2010/main" val="28445583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6</a:t>
            </a:r>
            <a:r>
              <a:rPr lang="en-US" sz="4000" b="0" i="0" dirty="0">
                <a:solidFill>
                  <a:srgbClr val="121212"/>
                </a:solidFill>
                <a:effectLst/>
                <a:latin typeface="Arial" panose="020B0604020202020204" pitchFamily="34" charset="0"/>
              </a:rPr>
              <a:t>They took their livestock, and their goods, which they had gotten in the land of Canaan, and came into Egypt—Jacob, and all his offspring with him,</a:t>
            </a:r>
            <a:endParaRPr lang="en-ZA" dirty="0"/>
          </a:p>
        </p:txBody>
      </p:sp>
      <p:sp>
        <p:nvSpPr>
          <p:cNvPr id="2" name="TextBox 1">
            <a:extLst>
              <a:ext uri="{FF2B5EF4-FFF2-40B4-BE49-F238E27FC236}">
                <a16:creationId xmlns:a16="http://schemas.microsoft.com/office/drawing/2014/main" id="{F86AEC8B-15A1-071E-E3BE-DD7D009BF259}"/>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7523623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4A6005-BFBE-4B3E-9CD5-C50B762AE1D5}"/>
              </a:ext>
            </a:extLst>
          </p:cNvPr>
          <p:cNvPicPr>
            <a:picLocks noChangeAspect="1"/>
          </p:cNvPicPr>
          <p:nvPr/>
        </p:nvPicPr>
        <p:blipFill>
          <a:blip r:embed="rId2"/>
          <a:stretch>
            <a:fillRect/>
          </a:stretch>
        </p:blipFill>
        <p:spPr>
          <a:xfrm>
            <a:off x="-1" y="0"/>
            <a:ext cx="13952483" cy="6858000"/>
          </a:xfrm>
          <a:prstGeom prst="rect">
            <a:avLst/>
          </a:prstGeom>
        </p:spPr>
      </p:pic>
      <p:sp>
        <p:nvSpPr>
          <p:cNvPr id="2" name="TextBox 1">
            <a:extLst>
              <a:ext uri="{FF2B5EF4-FFF2-40B4-BE49-F238E27FC236}">
                <a16:creationId xmlns:a16="http://schemas.microsoft.com/office/drawing/2014/main" id="{78A3E53F-9502-9874-49FD-03AC37F90510}"/>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46:6</a:t>
            </a:r>
            <a:endParaRPr lang="en-IN" dirty="0"/>
          </a:p>
        </p:txBody>
      </p:sp>
    </p:spTree>
    <p:extLst>
      <p:ext uri="{BB962C8B-B14F-4D97-AF65-F5344CB8AC3E}">
        <p14:creationId xmlns:p14="http://schemas.microsoft.com/office/powerpoint/2010/main" val="7856836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27</a:t>
            </a:r>
            <a:r>
              <a:rPr lang="en-US" sz="4000" b="0" i="0" dirty="0">
                <a:solidFill>
                  <a:srgbClr val="121212"/>
                </a:solidFill>
                <a:effectLst/>
                <a:latin typeface="Arial" panose="020B0604020202020204" pitchFamily="34" charset="0"/>
              </a:rPr>
              <a:t>The sons of Joseph, who were born to him in Egypt, were two souls. All the souls of the house of Jacob, who came into Egypt, were seventy.</a:t>
            </a:r>
            <a:endParaRPr lang="en-ZA" dirty="0"/>
          </a:p>
        </p:txBody>
      </p:sp>
      <p:sp>
        <p:nvSpPr>
          <p:cNvPr id="2" name="TextBox 1">
            <a:extLst>
              <a:ext uri="{FF2B5EF4-FFF2-40B4-BE49-F238E27FC236}">
                <a16:creationId xmlns:a16="http://schemas.microsoft.com/office/drawing/2014/main" id="{26698903-32F5-AB70-EAB1-01FC336611F0}"/>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7941647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CAD1F8-32DF-4ACD-BD37-9925A02DCCDC}"/>
              </a:ext>
            </a:extLst>
          </p:cNvPr>
          <p:cNvPicPr>
            <a:picLocks noChangeAspect="1"/>
          </p:cNvPicPr>
          <p:nvPr/>
        </p:nvPicPr>
        <p:blipFill>
          <a:blip r:embed="rId2"/>
          <a:stretch>
            <a:fillRect/>
          </a:stretch>
        </p:blipFill>
        <p:spPr>
          <a:xfrm>
            <a:off x="-1" y="0"/>
            <a:ext cx="13221729" cy="6858000"/>
          </a:xfrm>
          <a:prstGeom prst="rect">
            <a:avLst/>
          </a:prstGeom>
        </p:spPr>
      </p:pic>
      <p:sp>
        <p:nvSpPr>
          <p:cNvPr id="2" name="TextBox 1">
            <a:extLst>
              <a:ext uri="{FF2B5EF4-FFF2-40B4-BE49-F238E27FC236}">
                <a16:creationId xmlns:a16="http://schemas.microsoft.com/office/drawing/2014/main" id="{47B0DD31-C799-929B-AF39-17CB916CF2E7}"/>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46:27</a:t>
            </a:r>
            <a:endParaRPr lang="en-ZA" sz="3200" dirty="0">
              <a:solidFill>
                <a:schemeClr val="bg1"/>
              </a:solidFill>
            </a:endParaRPr>
          </a:p>
          <a:p>
            <a:endParaRPr lang="en-IN" dirty="0"/>
          </a:p>
        </p:txBody>
      </p:sp>
    </p:spTree>
    <p:extLst>
      <p:ext uri="{BB962C8B-B14F-4D97-AF65-F5344CB8AC3E}">
        <p14:creationId xmlns:p14="http://schemas.microsoft.com/office/powerpoint/2010/main" val="24507600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47:5</a:t>
            </a:r>
            <a:r>
              <a:rPr lang="en-US" sz="4000" b="0" i="0" dirty="0">
                <a:solidFill>
                  <a:srgbClr val="121212"/>
                </a:solidFill>
                <a:effectLst/>
                <a:latin typeface="Arial" panose="020B0604020202020204" pitchFamily="34" charset="0"/>
              </a:rPr>
              <a:t>Pharaoh spoke to Joseph, saying, “Your father and your brothers have come to you.</a:t>
            </a:r>
            <a:endParaRPr lang="en-ZA" dirty="0"/>
          </a:p>
        </p:txBody>
      </p:sp>
      <p:sp>
        <p:nvSpPr>
          <p:cNvPr id="2" name="TextBox 1">
            <a:extLst>
              <a:ext uri="{FF2B5EF4-FFF2-40B4-BE49-F238E27FC236}">
                <a16:creationId xmlns:a16="http://schemas.microsoft.com/office/drawing/2014/main" id="{953C44A4-3673-9B47-E24B-BEE5DE6022F4}"/>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739171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000" dirty="0">
                <a:solidFill>
                  <a:srgbClr val="444444"/>
                </a:solidFill>
                <a:latin typeface="Arial" panose="020B0604020202020204" pitchFamily="34" charset="0"/>
              </a:rPr>
              <a:t> </a:t>
            </a:r>
            <a:r>
              <a:rPr lang="en-ZA" sz="4000" dirty="0">
                <a:solidFill>
                  <a:srgbClr val="777777"/>
                </a:solidFill>
                <a:latin typeface="Arial" panose="020B0604020202020204" pitchFamily="34" charset="0"/>
              </a:rPr>
              <a:t>9</a:t>
            </a:r>
            <a:r>
              <a:rPr lang="en-ZA" sz="4000" dirty="0">
                <a:solidFill>
                  <a:srgbClr val="444444"/>
                </a:solidFill>
                <a:latin typeface="Arial" panose="020B0604020202020204" pitchFamily="34" charset="0"/>
              </a:rPr>
              <a:t>Now hurry back to my father. Say to him, ‘Your son Joseph says, “God has made me master of the whole land of Egypt. Come down to me. Don’t waste any time. </a:t>
            </a:r>
            <a:endParaRPr lang="en-ZA" dirty="0"/>
          </a:p>
        </p:txBody>
      </p:sp>
      <p:sp>
        <p:nvSpPr>
          <p:cNvPr id="2" name="TextBox 1">
            <a:extLst>
              <a:ext uri="{FF2B5EF4-FFF2-40B4-BE49-F238E27FC236}">
                <a16:creationId xmlns:a16="http://schemas.microsoft.com/office/drawing/2014/main" id="{EDD65A47-D9DA-A08C-7AE7-E07CD5CAC1AA}"/>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415034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5DD1A3-01B8-4986-9AF3-5F95E6B4508D}"/>
              </a:ext>
            </a:extLst>
          </p:cNvPr>
          <p:cNvPicPr>
            <a:picLocks noChangeAspect="1"/>
          </p:cNvPicPr>
          <p:nvPr/>
        </p:nvPicPr>
        <p:blipFill>
          <a:blip r:embed="rId2"/>
          <a:stretch>
            <a:fillRect/>
          </a:stretch>
        </p:blipFill>
        <p:spPr>
          <a:xfrm>
            <a:off x="-314793" y="-63235"/>
            <a:ext cx="12506793" cy="6921235"/>
          </a:xfrm>
          <a:prstGeom prst="rect">
            <a:avLst/>
          </a:prstGeom>
        </p:spPr>
      </p:pic>
      <p:sp>
        <p:nvSpPr>
          <p:cNvPr id="2" name="TextBox 1">
            <a:extLst>
              <a:ext uri="{FF2B5EF4-FFF2-40B4-BE49-F238E27FC236}">
                <a16:creationId xmlns:a16="http://schemas.microsoft.com/office/drawing/2014/main" id="{8C0025DA-AE24-AB1D-555E-076471E49274}"/>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47:5</a:t>
            </a:r>
            <a:endParaRPr lang="en-ZA" sz="3200" dirty="0">
              <a:solidFill>
                <a:schemeClr val="bg1"/>
              </a:solidFill>
            </a:endParaRPr>
          </a:p>
          <a:p>
            <a:endParaRPr lang="en-IN" dirty="0"/>
          </a:p>
        </p:txBody>
      </p:sp>
    </p:spTree>
    <p:extLst>
      <p:ext uri="{BB962C8B-B14F-4D97-AF65-F5344CB8AC3E}">
        <p14:creationId xmlns:p14="http://schemas.microsoft.com/office/powerpoint/2010/main" val="23374259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6</a:t>
            </a:r>
            <a:r>
              <a:rPr lang="en-US" sz="3600" b="0" i="0" dirty="0">
                <a:solidFill>
                  <a:srgbClr val="121212"/>
                </a:solidFill>
                <a:effectLst/>
                <a:latin typeface="Arial" panose="020B0604020202020204" pitchFamily="34" charset="0"/>
              </a:rPr>
              <a:t>The land of Egypt is before you. Make your father and your brothers dwell in the best of the land. Let them dwell in the land of Goshen. If you know any able men among them, then put them in charge of my livestock.”</a:t>
            </a:r>
            <a:endParaRPr lang="en-ZA" dirty="0"/>
          </a:p>
        </p:txBody>
      </p:sp>
      <p:sp>
        <p:nvSpPr>
          <p:cNvPr id="2" name="TextBox 1">
            <a:extLst>
              <a:ext uri="{FF2B5EF4-FFF2-40B4-BE49-F238E27FC236}">
                <a16:creationId xmlns:a16="http://schemas.microsoft.com/office/drawing/2014/main" id="{5A2B0E48-FDC7-5A20-E366-E4A6973FC3D8}"/>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543419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107B0B-4729-4F51-943F-0E5F701935B2}"/>
              </a:ext>
            </a:extLst>
          </p:cNvPr>
          <p:cNvPicPr>
            <a:picLocks noChangeAspect="1"/>
          </p:cNvPicPr>
          <p:nvPr/>
        </p:nvPicPr>
        <p:blipFill>
          <a:blip r:embed="rId2"/>
          <a:stretch>
            <a:fillRect/>
          </a:stretch>
        </p:blipFill>
        <p:spPr>
          <a:xfrm>
            <a:off x="-4747458" y="-404734"/>
            <a:ext cx="20851891" cy="7262734"/>
          </a:xfrm>
          <a:prstGeom prst="rect">
            <a:avLst/>
          </a:prstGeom>
        </p:spPr>
      </p:pic>
      <p:sp>
        <p:nvSpPr>
          <p:cNvPr id="2" name="TextBox 1">
            <a:extLst>
              <a:ext uri="{FF2B5EF4-FFF2-40B4-BE49-F238E27FC236}">
                <a16:creationId xmlns:a16="http://schemas.microsoft.com/office/drawing/2014/main" id="{24D11844-9167-861F-A9E4-052FBB83CA86}"/>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47:6</a:t>
            </a:r>
            <a:endParaRPr lang="en-ZA" sz="3200" dirty="0">
              <a:solidFill>
                <a:schemeClr val="bg1"/>
              </a:solidFill>
            </a:endParaRPr>
          </a:p>
          <a:p>
            <a:endParaRPr lang="en-IN" dirty="0"/>
          </a:p>
        </p:txBody>
      </p:sp>
    </p:spTree>
    <p:extLst>
      <p:ext uri="{BB962C8B-B14F-4D97-AF65-F5344CB8AC3E}">
        <p14:creationId xmlns:p14="http://schemas.microsoft.com/office/powerpoint/2010/main" val="20266167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27</a:t>
            </a:r>
            <a:r>
              <a:rPr lang="en-US" sz="4000" b="0" i="0" dirty="0">
                <a:solidFill>
                  <a:srgbClr val="121212"/>
                </a:solidFill>
                <a:effectLst/>
                <a:latin typeface="Arial" panose="020B0604020202020204" pitchFamily="34" charset="0"/>
              </a:rPr>
              <a:t>Israel lived in the land of Egypt, in the land of Goshen; and they got themselves possessions therein, and were fruitful, and multiplied exceedingly.</a:t>
            </a:r>
            <a:endParaRPr lang="en-ZA" sz="4000" dirty="0"/>
          </a:p>
        </p:txBody>
      </p:sp>
      <p:sp>
        <p:nvSpPr>
          <p:cNvPr id="3" name="TextBox 2">
            <a:extLst>
              <a:ext uri="{FF2B5EF4-FFF2-40B4-BE49-F238E27FC236}">
                <a16:creationId xmlns:a16="http://schemas.microsoft.com/office/drawing/2014/main" id="{83F225CB-A686-7020-8EFF-A10251524279}"/>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8309057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FB0739-BA2F-4973-BD1B-4079546053C2}"/>
              </a:ext>
            </a:extLst>
          </p:cNvPr>
          <p:cNvPicPr>
            <a:picLocks noChangeAspect="1"/>
          </p:cNvPicPr>
          <p:nvPr/>
        </p:nvPicPr>
        <p:blipFill>
          <a:blip r:embed="rId2"/>
          <a:stretch>
            <a:fillRect/>
          </a:stretch>
        </p:blipFill>
        <p:spPr>
          <a:xfrm>
            <a:off x="-884421" y="-243984"/>
            <a:ext cx="16065861" cy="7555832"/>
          </a:xfrm>
          <a:prstGeom prst="rect">
            <a:avLst/>
          </a:prstGeom>
        </p:spPr>
      </p:pic>
      <p:sp>
        <p:nvSpPr>
          <p:cNvPr id="2" name="TextBox 1">
            <a:extLst>
              <a:ext uri="{FF2B5EF4-FFF2-40B4-BE49-F238E27FC236}">
                <a16:creationId xmlns:a16="http://schemas.microsoft.com/office/drawing/2014/main" id="{484D0ABD-73C4-A2B7-50F0-E72BC53589E1}"/>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47:27</a:t>
            </a:r>
            <a:endParaRPr lang="en-IN" dirty="0"/>
          </a:p>
        </p:txBody>
      </p:sp>
    </p:spTree>
    <p:extLst>
      <p:ext uri="{BB962C8B-B14F-4D97-AF65-F5344CB8AC3E}">
        <p14:creationId xmlns:p14="http://schemas.microsoft.com/office/powerpoint/2010/main" val="2778434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60B021-B270-44AE-89C4-17EFC3C7902E}"/>
              </a:ext>
            </a:extLst>
          </p:cNvPr>
          <p:cNvPicPr>
            <a:picLocks noChangeAspect="1"/>
          </p:cNvPicPr>
          <p:nvPr/>
        </p:nvPicPr>
        <p:blipFill>
          <a:blip r:embed="rId2"/>
          <a:stretch>
            <a:fillRect/>
          </a:stretch>
        </p:blipFill>
        <p:spPr>
          <a:xfrm>
            <a:off x="0" y="9921"/>
            <a:ext cx="12192000" cy="6848079"/>
          </a:xfrm>
          <a:prstGeom prst="rect">
            <a:avLst/>
          </a:prstGeom>
        </p:spPr>
      </p:pic>
      <p:sp>
        <p:nvSpPr>
          <p:cNvPr id="2" name="TextBox 1">
            <a:extLst>
              <a:ext uri="{FF2B5EF4-FFF2-40B4-BE49-F238E27FC236}">
                <a16:creationId xmlns:a16="http://schemas.microsoft.com/office/drawing/2014/main" id="{F11E1593-BFF0-44E7-A85D-6628F3F8F828}"/>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45:9</a:t>
            </a:r>
            <a:endParaRPr lang="en-ZA" sz="3200" dirty="0">
              <a:solidFill>
                <a:schemeClr val="bg1"/>
              </a:solidFill>
            </a:endParaRPr>
          </a:p>
          <a:p>
            <a:endParaRPr lang="en-IN" dirty="0"/>
          </a:p>
        </p:txBody>
      </p:sp>
    </p:spTree>
    <p:extLst>
      <p:ext uri="{BB962C8B-B14F-4D97-AF65-F5344CB8AC3E}">
        <p14:creationId xmlns:p14="http://schemas.microsoft.com/office/powerpoint/2010/main" val="215559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10</a:t>
            </a:r>
            <a:r>
              <a:rPr lang="en-US" sz="4000" b="0" i="0" dirty="0">
                <a:solidFill>
                  <a:srgbClr val="121212"/>
                </a:solidFill>
                <a:effectLst/>
                <a:latin typeface="Arial" panose="020B0604020202020204" pitchFamily="34" charset="0"/>
              </a:rPr>
              <a:t>You shall dwell in the land of Goshen, and you will be near to me, you, your children, your children’s children, your flocks, your herds, and all that you have. </a:t>
            </a:r>
            <a:endParaRPr lang="en-ZA" dirty="0"/>
          </a:p>
        </p:txBody>
      </p:sp>
      <p:sp>
        <p:nvSpPr>
          <p:cNvPr id="3" name="TextBox 2">
            <a:extLst>
              <a:ext uri="{FF2B5EF4-FFF2-40B4-BE49-F238E27FC236}">
                <a16:creationId xmlns:a16="http://schemas.microsoft.com/office/drawing/2014/main" id="{6852A48B-7F0A-ADD4-5B3D-D60E1AC940E1}"/>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701035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5E56AD-965D-4526-B4DE-867D796A2780}"/>
              </a:ext>
            </a:extLst>
          </p:cNvPr>
          <p:cNvPicPr>
            <a:picLocks noChangeAspect="1"/>
          </p:cNvPicPr>
          <p:nvPr/>
        </p:nvPicPr>
        <p:blipFill>
          <a:blip r:embed="rId2"/>
          <a:stretch>
            <a:fillRect/>
          </a:stretch>
        </p:blipFill>
        <p:spPr>
          <a:xfrm>
            <a:off x="0" y="-1"/>
            <a:ext cx="12246293" cy="6982691"/>
          </a:xfrm>
          <a:prstGeom prst="rect">
            <a:avLst/>
          </a:prstGeom>
        </p:spPr>
      </p:pic>
      <p:sp>
        <p:nvSpPr>
          <p:cNvPr id="2" name="TextBox 1">
            <a:extLst>
              <a:ext uri="{FF2B5EF4-FFF2-40B4-BE49-F238E27FC236}">
                <a16:creationId xmlns:a16="http://schemas.microsoft.com/office/drawing/2014/main" id="{44C04934-9B4A-9736-C246-0C293FAF4989}"/>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45:10</a:t>
            </a:r>
            <a:endParaRPr lang="en-ZA" sz="3200" dirty="0">
              <a:solidFill>
                <a:schemeClr val="bg1"/>
              </a:solidFill>
            </a:endParaRPr>
          </a:p>
          <a:p>
            <a:endParaRPr lang="en-IN" dirty="0"/>
          </a:p>
        </p:txBody>
      </p:sp>
    </p:spTree>
    <p:extLst>
      <p:ext uri="{BB962C8B-B14F-4D97-AF65-F5344CB8AC3E}">
        <p14:creationId xmlns:p14="http://schemas.microsoft.com/office/powerpoint/2010/main" val="813354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11</a:t>
            </a:r>
            <a:r>
              <a:rPr lang="en-US" sz="3600" b="0" i="0" dirty="0">
                <a:solidFill>
                  <a:srgbClr val="121212"/>
                </a:solidFill>
                <a:effectLst/>
                <a:latin typeface="Arial" panose="020B0604020202020204" pitchFamily="34" charset="0"/>
              </a:rPr>
              <a:t>There I will provide for you; for there are yet five years of famine; lest you come to poverty, you, and your household, and all that you have.”’ </a:t>
            </a:r>
            <a:endParaRPr lang="en-ZA" dirty="0"/>
          </a:p>
        </p:txBody>
      </p:sp>
      <p:sp>
        <p:nvSpPr>
          <p:cNvPr id="2" name="TextBox 1">
            <a:extLst>
              <a:ext uri="{FF2B5EF4-FFF2-40B4-BE49-F238E27FC236}">
                <a16:creationId xmlns:a16="http://schemas.microsoft.com/office/drawing/2014/main" id="{5E34F156-EBB3-586C-9988-BEB0C24AB83E}"/>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640688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531</TotalTime>
  <Words>895</Words>
  <Application>Microsoft Office PowerPoint</Application>
  <PresentationFormat>Widescreen</PresentationFormat>
  <Paragraphs>88</Paragraphs>
  <Slides>54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Arial</vt:lpstr>
      <vt:lpstr>Calibri</vt:lpstr>
      <vt:lpstr>Calibri Light</vt:lpstr>
      <vt:lpstr>Microsoft Himalaya </vt:lpstr>
      <vt:lpstr>TimesNewRomanPSMT</vt:lpstr>
      <vt:lpstr>Office Theme</vt:lpstr>
      <vt:lpstr>07-11</vt:lpstr>
      <vt:lpstr>07-11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Leonie Smith</cp:lastModifiedBy>
  <cp:revision>8</cp:revision>
  <dcterms:created xsi:type="dcterms:W3CDTF">2021-07-20T09:23:46Z</dcterms:created>
  <dcterms:modified xsi:type="dcterms:W3CDTF">2023-01-25T11:34:50Z</dcterms:modified>
</cp:coreProperties>
</file>