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4" r:id="rId2"/>
    <p:sldId id="296" r:id="rId3"/>
    <p:sldId id="256" r:id="rId4"/>
    <p:sldId id="280" r:id="rId5"/>
    <p:sldId id="257" r:id="rId6"/>
    <p:sldId id="281" r:id="rId7"/>
    <p:sldId id="258" r:id="rId8"/>
    <p:sldId id="282" r:id="rId9"/>
    <p:sldId id="259" r:id="rId10"/>
    <p:sldId id="297" r:id="rId11"/>
    <p:sldId id="260" r:id="rId12"/>
    <p:sldId id="298" r:id="rId13"/>
    <p:sldId id="261" r:id="rId14"/>
    <p:sldId id="285" r:id="rId15"/>
    <p:sldId id="262" r:id="rId16"/>
    <p:sldId id="286" r:id="rId17"/>
    <p:sldId id="263" r:id="rId18"/>
    <p:sldId id="300" r:id="rId19"/>
    <p:sldId id="264" r:id="rId20"/>
    <p:sldId id="288" r:id="rId21"/>
    <p:sldId id="265" r:id="rId22"/>
    <p:sldId id="289" r:id="rId23"/>
    <p:sldId id="267" r:id="rId24"/>
    <p:sldId id="290" r:id="rId25"/>
    <p:sldId id="271" r:id="rId26"/>
    <p:sldId id="291" r:id="rId27"/>
    <p:sldId id="301" r:id="rId28"/>
    <p:sldId id="302" r:id="rId29"/>
    <p:sldId id="273" r:id="rId30"/>
    <p:sldId id="303" r:id="rId31"/>
    <p:sldId id="274" r:id="rId32"/>
    <p:sldId id="299" r:id="rId33"/>
    <p:sldId id="275" r:id="rId34"/>
    <p:sldId id="29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4252" autoAdjust="0"/>
  </p:normalViewPr>
  <p:slideViewPr>
    <p:cSldViewPr snapToGrid="0">
      <p:cViewPr varScale="1">
        <p:scale>
          <a:sx n="60" d="100"/>
          <a:sy n="60" d="100"/>
        </p:scale>
        <p:origin x="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40377E1E-79C6-4A84-A023-8DC799BCCF58}"/>
    <pc:docChg chg="modSld">
      <pc:chgData name="Alfred Smith" userId="3c60a3631c0db8ad" providerId="LiveId" clId="{40377E1E-79C6-4A84-A023-8DC799BCCF58}" dt="2023-01-25T15:51:00.413" v="0"/>
      <pc:docMkLst>
        <pc:docMk/>
      </pc:docMkLst>
      <pc:sldChg chg="modSp mod">
        <pc:chgData name="Alfred Smith" userId="3c60a3631c0db8ad" providerId="LiveId" clId="{40377E1E-79C6-4A84-A023-8DC799BCCF58}" dt="2023-01-25T15:51:00.413" v="0"/>
        <pc:sldMkLst>
          <pc:docMk/>
          <pc:sldMk cId="1600117720" sldId="304"/>
        </pc:sldMkLst>
        <pc:spChg chg="mod">
          <ac:chgData name="Alfred Smith" userId="3c60a3631c0db8ad" providerId="LiveId" clId="{40377E1E-79C6-4A84-A023-8DC799BCCF58}" dt="2023-01-25T15:51:00.413" v="0"/>
          <ac:spMkLst>
            <pc:docMk/>
            <pc:sldMk cId="1600117720" sldId="304"/>
            <ac:spMk id="3" creationId="{80372CF9-147C-16A7-074A-3E9BD6F038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C44E1-E39C-4AC6-8688-4B59F928FDAD}" type="datetimeFigureOut">
              <a:rPr lang="en-IN" smtClean="0"/>
              <a:t>25-01-2023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59BCF-822D-480D-AD82-27BAB51C0505}" type="slidenum">
              <a:rPr lang="en-IN" smtClean="0"/>
              <a:t>‹#›</a:t>
            </a:fld>
            <a:endParaRPr lang="en-IN"/>
          </a:p>
        </p:txBody>
      </p:sp>
    </p:spTree>
    <p:extLst>
      <p:ext uri="{BB962C8B-B14F-4D97-AF65-F5344CB8AC3E}">
        <p14:creationId xmlns:p14="http://schemas.microsoft.com/office/powerpoint/2010/main" val="364044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checked</a:t>
            </a:r>
            <a:endParaRPr lang="en-IN" dirty="0"/>
          </a:p>
        </p:txBody>
      </p:sp>
      <p:sp>
        <p:nvSpPr>
          <p:cNvPr id="4" name="Slide Number Placeholder 3"/>
          <p:cNvSpPr>
            <a:spLocks noGrp="1"/>
          </p:cNvSpPr>
          <p:nvPr>
            <p:ph type="sldNum" sz="quarter" idx="5"/>
          </p:nvPr>
        </p:nvSpPr>
        <p:spPr/>
        <p:txBody>
          <a:bodyPr/>
          <a:lstStyle/>
          <a:p>
            <a:fld id="{7F759BCF-822D-480D-AD82-27BAB51C0505}" type="slidenum">
              <a:rPr lang="en-IN" smtClean="0"/>
              <a:t>2</a:t>
            </a:fld>
            <a:endParaRPr lang="en-IN"/>
          </a:p>
        </p:txBody>
      </p:sp>
    </p:spTree>
    <p:extLst>
      <p:ext uri="{BB962C8B-B14F-4D97-AF65-F5344CB8AC3E}">
        <p14:creationId xmlns:p14="http://schemas.microsoft.com/office/powerpoint/2010/main" val="106477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04BC-9869-B0D1-66C1-F18ED2D009CC}"/>
              </a:ext>
            </a:extLst>
          </p:cNvPr>
          <p:cNvSpPr>
            <a:spLocks noGrp="1"/>
          </p:cNvSpPr>
          <p:nvPr>
            <p:ph type="title"/>
          </p:nvPr>
        </p:nvSpPr>
        <p:spPr/>
        <p:txBody>
          <a:bodyPr/>
          <a:lstStyle/>
          <a:p>
            <a:r>
              <a:rPr lang="en-US" dirty="0"/>
              <a:t>7-3</a:t>
            </a:r>
            <a:endParaRPr lang="en-GB" dirty="0"/>
          </a:p>
        </p:txBody>
      </p:sp>
      <p:sp>
        <p:nvSpPr>
          <p:cNvPr id="3" name="Content Placeholder 2">
            <a:extLst>
              <a:ext uri="{FF2B5EF4-FFF2-40B4-BE49-F238E27FC236}">
                <a16:creationId xmlns:a16="http://schemas.microsoft.com/office/drawing/2014/main" id="{80372CF9-147C-16A7-074A-3E9BD6F03826}"/>
              </a:ext>
            </a:extLst>
          </p:cNvPr>
          <p:cNvSpPr>
            <a:spLocks noGrp="1"/>
          </p:cNvSpPr>
          <p:nvPr>
            <p:ph idx="1"/>
          </p:nvPr>
        </p:nvSpPr>
        <p:spPr/>
        <p:txBody>
          <a:bodyPr/>
          <a:lstStyle/>
          <a:p>
            <a:pPr marL="228600">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This work is licensed under a Creative Commons Attribution-</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ShareAlike</a:t>
            </a:r>
            <a:r>
              <a:rPr lang="en-IN" sz="1800">
                <a:effectLst/>
                <a:latin typeface="Calibri" panose="020F0502020204030204" pitchFamily="34" charset="0"/>
                <a:ea typeface="Calibri" panose="020F0502020204030204" pitchFamily="34" charset="0"/>
                <a:cs typeface="Times New Roman" panose="02020603050405020304" pitchFamily="18" charset="0"/>
              </a:rPr>
              <a:t>  </a:t>
            </a:r>
            <a:r>
              <a:rPr lang="en-IN" sz="1800" dirty="0">
                <a:effectLst/>
                <a:latin typeface="Calibri" panose="020F0502020204030204" pitchFamily="34" charset="0"/>
                <a:ea typeface="Calibri" panose="020F0502020204030204" pitchFamily="34" charset="0"/>
                <a:cs typeface="Times New Roman" panose="02020603050405020304" pitchFamily="18" charset="0"/>
              </a:rPr>
              <a:t>4.0 International License.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Please add this statement to all the videos you create.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English Bible quotes are from the World English Bible US, which is in the public domain.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0011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5B43-3985-4C99-90F7-B53649D3F83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E97EE7F-4A5E-48E5-8765-D92A5064EA53}"/>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4B0E929F-8B06-4E9A-B37C-54ED2923831C}"/>
              </a:ext>
            </a:extLst>
          </p:cNvPr>
          <p:cNvPicPr>
            <a:picLocks noChangeAspect="1"/>
          </p:cNvPicPr>
          <p:nvPr/>
        </p:nvPicPr>
        <p:blipFill>
          <a:blip r:embed="rId2"/>
          <a:stretch>
            <a:fillRect/>
          </a:stretch>
        </p:blipFill>
        <p:spPr>
          <a:xfrm>
            <a:off x="-821558" y="0"/>
            <a:ext cx="13360400" cy="6858000"/>
          </a:xfrm>
          <a:prstGeom prst="rect">
            <a:avLst/>
          </a:prstGeom>
        </p:spPr>
      </p:pic>
      <p:sp>
        <p:nvSpPr>
          <p:cNvPr id="6" name="TextBox 5">
            <a:extLst>
              <a:ext uri="{FF2B5EF4-FFF2-40B4-BE49-F238E27FC236}">
                <a16:creationId xmlns:a16="http://schemas.microsoft.com/office/drawing/2014/main" id="{325F4069-0C81-4BBA-A73D-376807C28131}"/>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cap="all" dirty="0">
                <a:solidFill>
                  <a:schemeClr val="bg1"/>
                </a:solidFill>
                <a:latin typeface="Microsoft Himalaya "/>
                <a:cs typeface="+mj-cs"/>
              </a:rPr>
              <a:t>39:3</a:t>
            </a:r>
            <a:endParaRPr lang="en-ZA" sz="3200" dirty="0">
              <a:solidFill>
                <a:schemeClr val="bg1"/>
              </a:solidFill>
            </a:endParaRPr>
          </a:p>
          <a:p>
            <a:endParaRPr lang="en-IN" dirty="0"/>
          </a:p>
        </p:txBody>
      </p:sp>
    </p:spTree>
    <p:extLst>
      <p:ext uri="{BB962C8B-B14F-4D97-AF65-F5344CB8AC3E}">
        <p14:creationId xmlns:p14="http://schemas.microsoft.com/office/powerpoint/2010/main" val="11455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121212"/>
                </a:solidFill>
                <a:effectLst/>
                <a:latin typeface="ArialMT"/>
              </a:rPr>
              <a:t>4Joseph found favor in his sight. He ministered to him, and Potiphar made him overseer over his house, and all that he had he put into his hand.</a:t>
            </a:r>
            <a:endParaRPr lang="en-ZA" dirty="0"/>
          </a:p>
        </p:txBody>
      </p:sp>
      <p:sp>
        <p:nvSpPr>
          <p:cNvPr id="5" name="TextBox 4">
            <a:extLst>
              <a:ext uri="{FF2B5EF4-FFF2-40B4-BE49-F238E27FC236}">
                <a16:creationId xmlns:a16="http://schemas.microsoft.com/office/drawing/2014/main" id="{791E94A0-1866-31C1-05D0-4E65BB9EC6C2}"/>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204998267"/>
      </p:ext>
    </p:extLst>
  </p:cSld>
  <p:clrMapOvr>
    <a:masterClrMapping/>
  </p:clrMapOvr>
  <mc:AlternateContent xmlns:mc="http://schemas.openxmlformats.org/markup-compatibility/2006" xmlns:p14="http://schemas.microsoft.com/office/powerpoint/2010/main">
    <mc:Choice Requires="p14">
      <p:transition spd="slow" p14:dur="2000" advTm="8601"/>
    </mc:Choice>
    <mc:Fallback xmlns="">
      <p:transition spd="slow" advTm="860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1A22-9D02-49ED-844B-26C30DE472A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F905A9C-B2E7-4BE6-ADBB-E5E19F11F3F2}"/>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D02189EB-6B15-45BC-8E48-D15B35367E1D}"/>
              </a:ext>
            </a:extLst>
          </p:cNvPr>
          <p:cNvPicPr>
            <a:picLocks noChangeAspect="1"/>
          </p:cNvPicPr>
          <p:nvPr/>
        </p:nvPicPr>
        <p:blipFill>
          <a:blip r:embed="rId2"/>
          <a:stretch>
            <a:fillRect/>
          </a:stretch>
        </p:blipFill>
        <p:spPr>
          <a:xfrm>
            <a:off x="0" y="-873512"/>
            <a:ext cx="12192000" cy="7731512"/>
          </a:xfrm>
          <a:prstGeom prst="rect">
            <a:avLst/>
          </a:prstGeom>
        </p:spPr>
      </p:pic>
      <p:sp>
        <p:nvSpPr>
          <p:cNvPr id="6" name="TextBox 5">
            <a:extLst>
              <a:ext uri="{FF2B5EF4-FFF2-40B4-BE49-F238E27FC236}">
                <a16:creationId xmlns:a16="http://schemas.microsoft.com/office/drawing/2014/main" id="{201B7694-8432-422A-A461-6BC2BC36B7C2}"/>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39:4</a:t>
            </a:r>
            <a:endParaRPr lang="en-ZA" sz="3200" dirty="0">
              <a:solidFill>
                <a:schemeClr val="bg1"/>
              </a:solidFill>
            </a:endParaRPr>
          </a:p>
          <a:p>
            <a:endParaRPr lang="en-IN" dirty="0"/>
          </a:p>
        </p:txBody>
      </p:sp>
    </p:spTree>
    <p:extLst>
      <p:ext uri="{BB962C8B-B14F-4D97-AF65-F5344CB8AC3E}">
        <p14:creationId xmlns:p14="http://schemas.microsoft.com/office/powerpoint/2010/main" val="1534530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gn="l"/>
            <a:r>
              <a:rPr lang="en-US" sz="3200" b="0" i="0" dirty="0">
                <a:solidFill>
                  <a:srgbClr val="121212"/>
                </a:solidFill>
                <a:effectLst/>
                <a:latin typeface="ArialMT"/>
              </a:rPr>
              <a:t> 6He left all that he had in Joseph’s hand. He didn’t concern himself with anything, except for the food which he ate.</a:t>
            </a:r>
          </a:p>
          <a:p>
            <a:pPr algn="l"/>
            <a:r>
              <a:rPr lang="en-US" sz="3200" b="0" i="0" dirty="0">
                <a:solidFill>
                  <a:srgbClr val="121212"/>
                </a:solidFill>
                <a:effectLst/>
                <a:latin typeface="ArialMT"/>
              </a:rPr>
              <a:t>Joseph was well-built and handsome. </a:t>
            </a:r>
          </a:p>
        </p:txBody>
      </p:sp>
      <p:sp>
        <p:nvSpPr>
          <p:cNvPr id="5" name="TextBox 4">
            <a:extLst>
              <a:ext uri="{FF2B5EF4-FFF2-40B4-BE49-F238E27FC236}">
                <a16:creationId xmlns:a16="http://schemas.microsoft.com/office/drawing/2014/main" id="{B5A6793D-5AD5-001F-D580-5F79C50568F5}"/>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728152200"/>
      </p:ext>
    </p:extLst>
  </p:cSld>
  <p:clrMapOvr>
    <a:masterClrMapping/>
  </p:clrMapOvr>
  <mc:AlternateContent xmlns:mc="http://schemas.openxmlformats.org/markup-compatibility/2006" xmlns:p14="http://schemas.microsoft.com/office/powerpoint/2010/main">
    <mc:Choice Requires="p14">
      <p:transition spd="slow" p14:dur="2000" advTm="15521"/>
    </mc:Choice>
    <mc:Fallback xmlns="">
      <p:transition spd="slow" advTm="1552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8E48-4289-4774-A026-69515BE82EE9}"/>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CFEE8FEE-54DD-411D-AF40-4FC668D692F0}"/>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E89C2F29-E956-4A57-8804-1A5C05AF1F97}"/>
              </a:ext>
            </a:extLst>
          </p:cNvPr>
          <p:cNvPicPr>
            <a:picLocks noChangeAspect="1"/>
          </p:cNvPicPr>
          <p:nvPr/>
        </p:nvPicPr>
        <p:blipFill>
          <a:blip r:embed="rId2"/>
          <a:stretch>
            <a:fillRect/>
          </a:stretch>
        </p:blipFill>
        <p:spPr>
          <a:xfrm>
            <a:off x="0" y="-736343"/>
            <a:ext cx="12192000" cy="7594343"/>
          </a:xfrm>
          <a:prstGeom prst="rect">
            <a:avLst/>
          </a:prstGeom>
        </p:spPr>
      </p:pic>
      <p:sp>
        <p:nvSpPr>
          <p:cNvPr id="7" name="TextBox 6">
            <a:extLst>
              <a:ext uri="{FF2B5EF4-FFF2-40B4-BE49-F238E27FC236}">
                <a16:creationId xmlns:a16="http://schemas.microsoft.com/office/drawing/2014/main" id="{FB133C04-CC2F-4ED7-8875-DC9D660200C0}"/>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39:6</a:t>
            </a:r>
            <a:endParaRPr lang="en-ZA" sz="3200" dirty="0">
              <a:solidFill>
                <a:schemeClr val="bg1"/>
              </a:solidFill>
            </a:endParaRPr>
          </a:p>
          <a:p>
            <a:endParaRPr lang="en-IN" dirty="0"/>
          </a:p>
        </p:txBody>
      </p:sp>
    </p:spTree>
    <p:extLst>
      <p:ext uri="{BB962C8B-B14F-4D97-AF65-F5344CB8AC3E}">
        <p14:creationId xmlns:p14="http://schemas.microsoft.com/office/powerpoint/2010/main" val="282717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7After these things, his master’s wife set her eyes on Joseph; and she said, “Lie with me.”</a:t>
            </a:r>
            <a:endParaRPr lang="en-ZA" dirty="0"/>
          </a:p>
        </p:txBody>
      </p:sp>
      <p:sp>
        <p:nvSpPr>
          <p:cNvPr id="3" name="TextBox 2">
            <a:extLst>
              <a:ext uri="{FF2B5EF4-FFF2-40B4-BE49-F238E27FC236}">
                <a16:creationId xmlns:a16="http://schemas.microsoft.com/office/drawing/2014/main" id="{5398E8F2-0A16-A167-64A6-3E0BAD726D15}"/>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50226380"/>
      </p:ext>
    </p:extLst>
  </p:cSld>
  <p:clrMapOvr>
    <a:masterClrMapping/>
  </p:clrMapOvr>
  <mc:AlternateContent xmlns:mc="http://schemas.openxmlformats.org/markup-compatibility/2006" xmlns:p14="http://schemas.microsoft.com/office/powerpoint/2010/main">
    <mc:Choice Requires="p14">
      <p:transition spd="slow" p14:dur="2000" advTm="8240"/>
    </mc:Choice>
    <mc:Fallback xmlns="">
      <p:transition spd="slow" advTm="824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E0CC-925C-4DB2-80BE-86CD823811D1}"/>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D203DD85-CBFD-4DE1-B933-BD3E30C59DFF}"/>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9A10A9AF-7CAF-4DDB-8792-B1390FFAC559}"/>
              </a:ext>
            </a:extLst>
          </p:cNvPr>
          <p:cNvPicPr>
            <a:picLocks noChangeAspect="1"/>
          </p:cNvPicPr>
          <p:nvPr/>
        </p:nvPicPr>
        <p:blipFill>
          <a:blip r:embed="rId2"/>
          <a:stretch>
            <a:fillRect/>
          </a:stretch>
        </p:blipFill>
        <p:spPr>
          <a:xfrm>
            <a:off x="1" y="-261639"/>
            <a:ext cx="12192000" cy="7119639"/>
          </a:xfrm>
          <a:prstGeom prst="rect">
            <a:avLst/>
          </a:prstGeom>
        </p:spPr>
      </p:pic>
      <p:sp>
        <p:nvSpPr>
          <p:cNvPr id="7" name="TextBox 6">
            <a:extLst>
              <a:ext uri="{FF2B5EF4-FFF2-40B4-BE49-F238E27FC236}">
                <a16:creationId xmlns:a16="http://schemas.microsoft.com/office/drawing/2014/main" id="{5C02E67E-AFF9-4D08-AF50-23BAC9604AF7}"/>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39:7</a:t>
            </a:r>
            <a:endParaRPr lang="en-ZA" sz="3200" dirty="0">
              <a:solidFill>
                <a:schemeClr val="bg1"/>
              </a:solidFill>
            </a:endParaRPr>
          </a:p>
          <a:p>
            <a:endParaRPr lang="en-IN" dirty="0"/>
          </a:p>
        </p:txBody>
      </p:sp>
    </p:spTree>
    <p:extLst>
      <p:ext uri="{BB962C8B-B14F-4D97-AF65-F5344CB8AC3E}">
        <p14:creationId xmlns:p14="http://schemas.microsoft.com/office/powerpoint/2010/main" val="223288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121212"/>
                </a:solidFill>
                <a:effectLst/>
                <a:latin typeface="ArialMT"/>
              </a:rPr>
              <a:t>8But he refused, and said to his master’s wife, “Behold, my master doesn’t know what is with me in the house, and he has put all that he has into my hand. </a:t>
            </a:r>
            <a:endParaRPr lang="en-ZA" dirty="0"/>
          </a:p>
        </p:txBody>
      </p:sp>
      <p:sp>
        <p:nvSpPr>
          <p:cNvPr id="3" name="TextBox 2">
            <a:extLst>
              <a:ext uri="{FF2B5EF4-FFF2-40B4-BE49-F238E27FC236}">
                <a16:creationId xmlns:a16="http://schemas.microsoft.com/office/drawing/2014/main" id="{81AA0E0B-D492-4672-A2D0-014FF93C47E9}"/>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14010234"/>
      </p:ext>
    </p:extLst>
  </p:cSld>
  <p:clrMapOvr>
    <a:masterClrMapping/>
  </p:clrMapOvr>
  <mc:AlternateContent xmlns:mc="http://schemas.openxmlformats.org/markup-compatibility/2006" xmlns:p14="http://schemas.microsoft.com/office/powerpoint/2010/main">
    <mc:Choice Requires="p14">
      <p:transition spd="slow" p14:dur="2000" advTm="15962"/>
    </mc:Choice>
    <mc:Fallback xmlns="">
      <p:transition spd="slow" advTm="1596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E33C7C-E9A0-4E98-9EA4-15676F367C21}"/>
              </a:ext>
            </a:extLst>
          </p:cNvPr>
          <p:cNvPicPr>
            <a:picLocks noChangeAspect="1"/>
          </p:cNvPicPr>
          <p:nvPr/>
        </p:nvPicPr>
        <p:blipFill>
          <a:blip r:embed="rId2"/>
          <a:stretch>
            <a:fillRect/>
          </a:stretch>
        </p:blipFill>
        <p:spPr>
          <a:xfrm>
            <a:off x="0" y="-361991"/>
            <a:ext cx="12192000" cy="7219991"/>
          </a:xfrm>
          <a:prstGeom prst="rect">
            <a:avLst/>
          </a:prstGeom>
        </p:spPr>
      </p:pic>
      <p:sp>
        <p:nvSpPr>
          <p:cNvPr id="4" name="TextBox 3">
            <a:extLst>
              <a:ext uri="{FF2B5EF4-FFF2-40B4-BE49-F238E27FC236}">
                <a16:creationId xmlns:a16="http://schemas.microsoft.com/office/drawing/2014/main" id="{FD887946-CC79-4DFE-B073-6A1D4019361C}"/>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39:8</a:t>
            </a:r>
            <a:endParaRPr lang="en-ZA" sz="3200" dirty="0">
              <a:solidFill>
                <a:schemeClr val="bg1"/>
              </a:solidFill>
            </a:endParaRPr>
          </a:p>
          <a:p>
            <a:endParaRPr lang="en-IN" dirty="0"/>
          </a:p>
        </p:txBody>
      </p:sp>
    </p:spTree>
    <p:extLst>
      <p:ext uri="{BB962C8B-B14F-4D97-AF65-F5344CB8AC3E}">
        <p14:creationId xmlns:p14="http://schemas.microsoft.com/office/powerpoint/2010/main" val="809797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400" b="0" i="0" dirty="0">
                <a:solidFill>
                  <a:srgbClr val="121212"/>
                </a:solidFill>
                <a:effectLst/>
                <a:latin typeface="ArialMT"/>
              </a:rPr>
              <a:t>10As she spoke to Joseph day by day, he didn’t listen to her, to lie by her, or to be with her. </a:t>
            </a:r>
            <a:endParaRPr lang="en-ZA" dirty="0"/>
          </a:p>
        </p:txBody>
      </p:sp>
      <p:sp>
        <p:nvSpPr>
          <p:cNvPr id="3" name="TextBox 2">
            <a:extLst>
              <a:ext uri="{FF2B5EF4-FFF2-40B4-BE49-F238E27FC236}">
                <a16:creationId xmlns:a16="http://schemas.microsoft.com/office/drawing/2014/main" id="{E79BAF56-2F94-F36D-3BF6-842CFF599521}"/>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2978315"/>
      </p:ext>
    </p:extLst>
  </p:cSld>
  <p:clrMapOvr>
    <a:masterClrMapping/>
  </p:clrMapOvr>
  <mc:AlternateContent xmlns:mc="http://schemas.openxmlformats.org/markup-compatibility/2006" xmlns:p14="http://schemas.microsoft.com/office/powerpoint/2010/main">
    <mc:Choice Requires="p14">
      <p:transition spd="slow" p14:dur="2000" advTm="12629"/>
    </mc:Choice>
    <mc:Fallback xmlns="">
      <p:transition spd="slow" advTm="126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ED90-47BA-4779-91B3-7D02F4824FA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8E5519C-3841-4BF8-8DC0-0E4AF36D7A9C}"/>
              </a:ext>
            </a:extLst>
          </p:cNvPr>
          <p:cNvSpPr>
            <a:spLocks noGrp="1"/>
          </p:cNvSpPr>
          <p:nvPr>
            <p:ph idx="1"/>
          </p:nvPr>
        </p:nvSpPr>
        <p:spPr/>
        <p:txBody>
          <a:bodyPr/>
          <a:lstStyle/>
          <a:p>
            <a:endParaRPr lang="en-IN"/>
          </a:p>
        </p:txBody>
      </p:sp>
      <p:pic>
        <p:nvPicPr>
          <p:cNvPr id="5" name="Audio 4">
            <a:hlinkClick r:id="" action="ppaction://media"/>
            <a:extLst>
              <a:ext uri="{FF2B5EF4-FFF2-40B4-BE49-F238E27FC236}">
                <a16:creationId xmlns:a16="http://schemas.microsoft.com/office/drawing/2014/main" id="{75AD8AD5-8D6D-417D-A0FE-1F6D659D49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pic>
        <p:nvPicPr>
          <p:cNvPr id="6" name="Picture 5">
            <a:extLst>
              <a:ext uri="{FF2B5EF4-FFF2-40B4-BE49-F238E27FC236}">
                <a16:creationId xmlns:a16="http://schemas.microsoft.com/office/drawing/2014/main" id="{3A0595F0-3F15-4A8B-9CD0-CC98B4C2FBB1}"/>
              </a:ext>
            </a:extLst>
          </p:cNvPr>
          <p:cNvPicPr>
            <a:picLocks noChangeAspect="1"/>
          </p:cNvPicPr>
          <p:nvPr/>
        </p:nvPicPr>
        <p:blipFill>
          <a:blip r:embed="rId6"/>
          <a:stretch>
            <a:fillRect/>
          </a:stretch>
        </p:blipFill>
        <p:spPr>
          <a:xfrm>
            <a:off x="0" y="45580"/>
            <a:ext cx="12192000" cy="7038769"/>
          </a:xfrm>
          <a:prstGeom prst="rect">
            <a:avLst/>
          </a:prstGeom>
        </p:spPr>
      </p:pic>
      <p:sp>
        <p:nvSpPr>
          <p:cNvPr id="7" name="TextBox 6">
            <a:extLst>
              <a:ext uri="{FF2B5EF4-FFF2-40B4-BE49-F238E27FC236}">
                <a16:creationId xmlns:a16="http://schemas.microsoft.com/office/drawing/2014/main" id="{96DA97C1-5336-87CF-7B4D-5445CFF9B2DD}"/>
              </a:ext>
            </a:extLst>
          </p:cNvPr>
          <p:cNvSpPr txBox="1"/>
          <p:nvPr/>
        </p:nvSpPr>
        <p:spPr>
          <a:xfrm>
            <a:off x="622300" y="4793595"/>
            <a:ext cx="7658100" cy="1938992"/>
          </a:xfrm>
          <a:prstGeom prst="rect">
            <a:avLst/>
          </a:prstGeom>
          <a:noFill/>
        </p:spPr>
        <p:txBody>
          <a:bodyPr wrap="square" rtlCol="0">
            <a:spAutoFit/>
          </a:bodyPr>
          <a:lstStyle/>
          <a:p>
            <a:pPr algn="ctr"/>
            <a:r>
              <a:rPr lang="en-ZA" sz="6000" dirty="0">
                <a:solidFill>
                  <a:schemeClr val="bg1"/>
                </a:solidFill>
                <a:effectLst/>
                <a:latin typeface="TimesNewRomanPSMT"/>
                <a:ea typeface="Calibri" panose="020F0502020204030204" pitchFamily="34" charset="0"/>
                <a:cs typeface="TimesNewRomanPSMT"/>
              </a:rPr>
              <a:t>In Potiphar’s house</a:t>
            </a:r>
          </a:p>
          <a:p>
            <a:pPr algn="ctr"/>
            <a:r>
              <a:rPr lang="en-ZA" sz="6000" dirty="0">
                <a:solidFill>
                  <a:schemeClr val="bg1"/>
                </a:solidFill>
                <a:effectLst/>
                <a:latin typeface="TimesNewRomanPSMT"/>
                <a:ea typeface="Calibri" panose="020F0502020204030204" pitchFamily="34" charset="0"/>
                <a:cs typeface="TimesNewRomanPSMT"/>
              </a:rPr>
              <a:t>Genesis 37:36; 39:1-20</a:t>
            </a:r>
            <a:endParaRPr lang="en-IN" sz="6000" dirty="0">
              <a:solidFill>
                <a:schemeClr val="bg1"/>
              </a:solidFill>
            </a:endParaRPr>
          </a:p>
        </p:txBody>
      </p:sp>
    </p:spTree>
    <p:extLst>
      <p:ext uri="{BB962C8B-B14F-4D97-AF65-F5344CB8AC3E}">
        <p14:creationId xmlns:p14="http://schemas.microsoft.com/office/powerpoint/2010/main" val="2672018268"/>
      </p:ext>
    </p:extLst>
  </p:cSld>
  <p:clrMapOvr>
    <a:masterClrMapping/>
  </p:clrMapOvr>
  <mc:AlternateContent xmlns:mc="http://schemas.openxmlformats.org/markup-compatibility/2006" xmlns:p14="http://schemas.microsoft.com/office/powerpoint/2010/main">
    <mc:Choice Requires="p14">
      <p:transition spd="slow" p14:dur="2000" advTm="2982"/>
    </mc:Choice>
    <mc:Fallback xmlns="">
      <p:transition spd="slow" advTm="2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2963E-78D4-4813-ACBA-4261085A01B2}"/>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C8324D01-11EF-41CC-B9C9-459C3074339E}"/>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792BFFA5-E595-4753-A30B-C24C735B0299}"/>
              </a:ext>
            </a:extLst>
          </p:cNvPr>
          <p:cNvPicPr>
            <a:picLocks noChangeAspect="1"/>
          </p:cNvPicPr>
          <p:nvPr/>
        </p:nvPicPr>
        <p:blipFill>
          <a:blip r:embed="rId2"/>
          <a:stretch>
            <a:fillRect/>
          </a:stretch>
        </p:blipFill>
        <p:spPr>
          <a:xfrm>
            <a:off x="0" y="-15082"/>
            <a:ext cx="12930182" cy="6873082"/>
          </a:xfrm>
          <a:prstGeom prst="rect">
            <a:avLst/>
          </a:prstGeom>
        </p:spPr>
      </p:pic>
      <p:sp>
        <p:nvSpPr>
          <p:cNvPr id="7" name="TextBox 6">
            <a:extLst>
              <a:ext uri="{FF2B5EF4-FFF2-40B4-BE49-F238E27FC236}">
                <a16:creationId xmlns:a16="http://schemas.microsoft.com/office/drawing/2014/main" id="{180D2887-665D-46DD-9A41-39AB7A9F3464}"/>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39:10</a:t>
            </a:r>
            <a:endParaRPr lang="en-ZA" sz="3200" dirty="0">
              <a:solidFill>
                <a:schemeClr val="bg1"/>
              </a:solidFill>
            </a:endParaRPr>
          </a:p>
          <a:p>
            <a:endParaRPr lang="en-IN" dirty="0"/>
          </a:p>
        </p:txBody>
      </p:sp>
    </p:spTree>
    <p:extLst>
      <p:ext uri="{BB962C8B-B14F-4D97-AF65-F5344CB8AC3E}">
        <p14:creationId xmlns:p14="http://schemas.microsoft.com/office/powerpoint/2010/main" val="302928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400" b="0" i="0" dirty="0">
                <a:solidFill>
                  <a:srgbClr val="121212"/>
                </a:solidFill>
                <a:effectLst/>
                <a:latin typeface="ArialMT"/>
              </a:rPr>
              <a:t>11About this time, he went into the house to do his work, and there were none of the men of the house inside. </a:t>
            </a:r>
            <a:endParaRPr lang="en-ZA" dirty="0"/>
          </a:p>
        </p:txBody>
      </p:sp>
    </p:spTree>
    <p:extLst>
      <p:ext uri="{BB962C8B-B14F-4D97-AF65-F5344CB8AC3E}">
        <p14:creationId xmlns:p14="http://schemas.microsoft.com/office/powerpoint/2010/main" val="891345644"/>
      </p:ext>
    </p:extLst>
  </p:cSld>
  <p:clrMapOvr>
    <a:masterClrMapping/>
  </p:clrMapOvr>
  <mc:AlternateContent xmlns:mc="http://schemas.openxmlformats.org/markup-compatibility/2006" xmlns:p14="http://schemas.microsoft.com/office/powerpoint/2010/main">
    <mc:Choice Requires="p14">
      <p:transition spd="slow" p14:dur="2000" advTm="10643"/>
    </mc:Choice>
    <mc:Fallback xmlns="">
      <p:transition spd="slow" advTm="1064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E520-080D-4A4A-BC51-96E3E3C85FFF}"/>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0392C422-0F09-4E3D-831D-FB2B3DE4DF51}"/>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5CCCDB47-9079-4B2A-BC14-ACE77248F2F5}"/>
              </a:ext>
            </a:extLst>
          </p:cNvPr>
          <p:cNvPicPr>
            <a:picLocks noChangeAspect="1"/>
          </p:cNvPicPr>
          <p:nvPr/>
        </p:nvPicPr>
        <p:blipFill>
          <a:blip r:embed="rId2"/>
          <a:stretch>
            <a:fillRect/>
          </a:stretch>
        </p:blipFill>
        <p:spPr>
          <a:xfrm>
            <a:off x="0" y="-327623"/>
            <a:ext cx="12192000" cy="7185623"/>
          </a:xfrm>
          <a:prstGeom prst="rect">
            <a:avLst/>
          </a:prstGeom>
        </p:spPr>
      </p:pic>
      <p:sp>
        <p:nvSpPr>
          <p:cNvPr id="7" name="TextBox 6">
            <a:extLst>
              <a:ext uri="{FF2B5EF4-FFF2-40B4-BE49-F238E27FC236}">
                <a16:creationId xmlns:a16="http://schemas.microsoft.com/office/drawing/2014/main" id="{E4D3145A-8E3E-4A86-8813-B1B5297F4618}"/>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39:11</a:t>
            </a:r>
            <a:endParaRPr lang="en-ZA" sz="3200" dirty="0">
              <a:solidFill>
                <a:schemeClr val="bg1"/>
              </a:solidFill>
            </a:endParaRPr>
          </a:p>
          <a:p>
            <a:endParaRPr lang="en-IN" dirty="0"/>
          </a:p>
        </p:txBody>
      </p:sp>
    </p:spTree>
    <p:extLst>
      <p:ext uri="{BB962C8B-B14F-4D97-AF65-F5344CB8AC3E}">
        <p14:creationId xmlns:p14="http://schemas.microsoft.com/office/powerpoint/2010/main" val="457151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gn="l"/>
            <a:r>
              <a:rPr lang="en-US" sz="4000" b="0" i="0" dirty="0">
                <a:solidFill>
                  <a:srgbClr val="121212"/>
                </a:solidFill>
                <a:effectLst/>
                <a:latin typeface="ArialMT"/>
              </a:rPr>
              <a:t>12She caught him by his garment, saying, “Lie with me!”</a:t>
            </a:r>
          </a:p>
          <a:p>
            <a:pPr algn="l"/>
            <a:r>
              <a:rPr lang="en-US" sz="4000" b="0" i="0" dirty="0">
                <a:solidFill>
                  <a:srgbClr val="121212"/>
                </a:solidFill>
                <a:effectLst/>
                <a:latin typeface="ArialMT"/>
              </a:rPr>
              <a:t>He left his garment in her hand, and ran outside. </a:t>
            </a:r>
          </a:p>
        </p:txBody>
      </p:sp>
      <p:sp>
        <p:nvSpPr>
          <p:cNvPr id="5" name="TextBox 4">
            <a:extLst>
              <a:ext uri="{FF2B5EF4-FFF2-40B4-BE49-F238E27FC236}">
                <a16:creationId xmlns:a16="http://schemas.microsoft.com/office/drawing/2014/main" id="{C55D847B-BDB1-0BC4-99CE-4CD2BD8BABAE}"/>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17141785"/>
      </p:ext>
    </p:extLst>
  </p:cSld>
  <p:clrMapOvr>
    <a:masterClrMapping/>
  </p:clrMapOvr>
  <mc:AlternateContent xmlns:mc="http://schemas.openxmlformats.org/markup-compatibility/2006" xmlns:p14="http://schemas.microsoft.com/office/powerpoint/2010/main">
    <mc:Choice Requires="p14">
      <p:transition spd="slow" p14:dur="2000" advTm="11915"/>
    </mc:Choice>
    <mc:Fallback xmlns="">
      <p:transition spd="slow" advTm="1191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A100-7926-4D42-ABAA-BE6E3539491F}"/>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FB1B4F43-449D-4C66-8155-C0BBA2081FC2}"/>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4BADD053-55A7-4915-BA01-B2A3D815A7F3}"/>
              </a:ext>
            </a:extLst>
          </p:cNvPr>
          <p:cNvPicPr>
            <a:picLocks noChangeAspect="1"/>
          </p:cNvPicPr>
          <p:nvPr/>
        </p:nvPicPr>
        <p:blipFill>
          <a:blip r:embed="rId2"/>
          <a:stretch>
            <a:fillRect/>
          </a:stretch>
        </p:blipFill>
        <p:spPr>
          <a:xfrm>
            <a:off x="0" y="-218744"/>
            <a:ext cx="12192000" cy="7076744"/>
          </a:xfrm>
          <a:prstGeom prst="rect">
            <a:avLst/>
          </a:prstGeom>
        </p:spPr>
      </p:pic>
      <p:sp>
        <p:nvSpPr>
          <p:cNvPr id="7" name="TextBox 6">
            <a:extLst>
              <a:ext uri="{FF2B5EF4-FFF2-40B4-BE49-F238E27FC236}">
                <a16:creationId xmlns:a16="http://schemas.microsoft.com/office/drawing/2014/main" id="{798F2C39-BE31-4350-B4CF-8D346D946744}"/>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39:12</a:t>
            </a:r>
            <a:endParaRPr lang="en-ZA" sz="3200" dirty="0">
              <a:solidFill>
                <a:schemeClr val="bg1"/>
              </a:solidFill>
            </a:endParaRPr>
          </a:p>
          <a:p>
            <a:endParaRPr lang="en-IN" dirty="0"/>
          </a:p>
        </p:txBody>
      </p:sp>
    </p:spTree>
    <p:extLst>
      <p:ext uri="{BB962C8B-B14F-4D97-AF65-F5344CB8AC3E}">
        <p14:creationId xmlns:p14="http://schemas.microsoft.com/office/powerpoint/2010/main" val="1673286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16She laid up his garment by her, until his master came home. </a:t>
            </a:r>
            <a:endParaRPr lang="en-ZA" dirty="0"/>
          </a:p>
        </p:txBody>
      </p:sp>
      <p:sp>
        <p:nvSpPr>
          <p:cNvPr id="5" name="TextBox 4">
            <a:extLst>
              <a:ext uri="{FF2B5EF4-FFF2-40B4-BE49-F238E27FC236}">
                <a16:creationId xmlns:a16="http://schemas.microsoft.com/office/drawing/2014/main" id="{3163A307-FADE-3362-4F16-81804ECEA98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037875339"/>
      </p:ext>
    </p:extLst>
  </p:cSld>
  <p:clrMapOvr>
    <a:masterClrMapping/>
  </p:clrMapOvr>
  <mc:AlternateContent xmlns:mc="http://schemas.openxmlformats.org/markup-compatibility/2006" xmlns:p14="http://schemas.microsoft.com/office/powerpoint/2010/main">
    <mc:Choice Requires="p14">
      <p:transition spd="slow" p14:dur="2000" advTm="6357"/>
    </mc:Choice>
    <mc:Fallback xmlns="">
      <p:transition spd="slow" advTm="635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9D8F-58E3-4EFD-8F3D-F770512D9EAF}"/>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FF2BD02C-33B0-4246-9E1A-FBCD051D4BDC}"/>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AE4E0C35-B513-42DB-8191-6FBC663341BC}"/>
              </a:ext>
            </a:extLst>
          </p:cNvPr>
          <p:cNvPicPr>
            <a:picLocks noChangeAspect="1"/>
          </p:cNvPicPr>
          <p:nvPr/>
        </p:nvPicPr>
        <p:blipFill>
          <a:blip r:embed="rId2"/>
          <a:stretch>
            <a:fillRect/>
          </a:stretch>
        </p:blipFill>
        <p:spPr>
          <a:xfrm>
            <a:off x="-175517" y="0"/>
            <a:ext cx="12367517" cy="6858000"/>
          </a:xfrm>
          <a:prstGeom prst="rect">
            <a:avLst/>
          </a:prstGeom>
        </p:spPr>
      </p:pic>
      <p:sp>
        <p:nvSpPr>
          <p:cNvPr id="7" name="TextBox 6">
            <a:extLst>
              <a:ext uri="{FF2B5EF4-FFF2-40B4-BE49-F238E27FC236}">
                <a16:creationId xmlns:a16="http://schemas.microsoft.com/office/drawing/2014/main" id="{6BED2694-3A8A-4C00-8506-478879C70E30}"/>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39:16</a:t>
            </a:r>
            <a:endParaRPr lang="en-ZA" sz="3200" dirty="0">
              <a:solidFill>
                <a:schemeClr val="bg1"/>
              </a:solidFill>
            </a:endParaRPr>
          </a:p>
          <a:p>
            <a:endParaRPr lang="en-IN" dirty="0"/>
          </a:p>
        </p:txBody>
      </p:sp>
    </p:spTree>
    <p:extLst>
      <p:ext uri="{BB962C8B-B14F-4D97-AF65-F5344CB8AC3E}">
        <p14:creationId xmlns:p14="http://schemas.microsoft.com/office/powerpoint/2010/main" val="3815059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409B09-5EAE-4446-9443-5AEA48E75BE2}"/>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17She spoke to him according to these words, saying, “The Hebrew servant, whom you have brought to us, came in to me to mock me, </a:t>
            </a:r>
            <a:endParaRPr lang="en-ZA" dirty="0"/>
          </a:p>
        </p:txBody>
      </p:sp>
      <p:sp>
        <p:nvSpPr>
          <p:cNvPr id="3" name="TextBox 2">
            <a:extLst>
              <a:ext uri="{FF2B5EF4-FFF2-40B4-BE49-F238E27FC236}">
                <a16:creationId xmlns:a16="http://schemas.microsoft.com/office/drawing/2014/main" id="{66B9E5A3-A867-07F3-69A9-3D4EB4B812F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963998061"/>
      </p:ext>
    </p:extLst>
  </p:cSld>
  <p:clrMapOvr>
    <a:masterClrMapping/>
  </p:clrMapOvr>
  <mc:AlternateContent xmlns:mc="http://schemas.openxmlformats.org/markup-compatibility/2006" xmlns:p14="http://schemas.microsoft.com/office/powerpoint/2010/main">
    <mc:Choice Requires="p14">
      <p:transition spd="slow" p14:dur="2000" advTm="10691"/>
    </mc:Choice>
    <mc:Fallback xmlns="">
      <p:transition spd="slow" advTm="1069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F77A21-E927-415F-AF0D-4EC8582F6F9C}"/>
              </a:ext>
            </a:extLst>
          </p:cNvPr>
          <p:cNvPicPr>
            <a:picLocks noChangeAspect="1"/>
          </p:cNvPicPr>
          <p:nvPr/>
        </p:nvPicPr>
        <p:blipFill>
          <a:blip r:embed="rId2"/>
          <a:stretch>
            <a:fillRect/>
          </a:stretch>
        </p:blipFill>
        <p:spPr>
          <a:xfrm>
            <a:off x="0" y="0"/>
            <a:ext cx="15730538" cy="6858000"/>
          </a:xfrm>
          <a:prstGeom prst="rect">
            <a:avLst/>
          </a:prstGeom>
        </p:spPr>
      </p:pic>
      <p:sp>
        <p:nvSpPr>
          <p:cNvPr id="4" name="TextBox 3">
            <a:extLst>
              <a:ext uri="{FF2B5EF4-FFF2-40B4-BE49-F238E27FC236}">
                <a16:creationId xmlns:a16="http://schemas.microsoft.com/office/drawing/2014/main" id="{FC31DF24-40AA-4D22-AECC-7A19F58169C0}"/>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39:17</a:t>
            </a:r>
            <a:endParaRPr lang="en-ZA" sz="3200" dirty="0">
              <a:solidFill>
                <a:schemeClr val="bg1"/>
              </a:solidFill>
            </a:endParaRPr>
          </a:p>
          <a:p>
            <a:endParaRPr lang="en-IN" dirty="0"/>
          </a:p>
        </p:txBody>
      </p:sp>
    </p:spTree>
    <p:extLst>
      <p:ext uri="{BB962C8B-B14F-4D97-AF65-F5344CB8AC3E}">
        <p14:creationId xmlns:p14="http://schemas.microsoft.com/office/powerpoint/2010/main" val="1964364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18and as I lifted up my voice and cried, he left his garment by me, and ran outside.”</a:t>
            </a:r>
            <a:endParaRPr lang="en-ZA" dirty="0"/>
          </a:p>
        </p:txBody>
      </p:sp>
      <p:sp>
        <p:nvSpPr>
          <p:cNvPr id="5" name="TextBox 4">
            <a:extLst>
              <a:ext uri="{FF2B5EF4-FFF2-40B4-BE49-F238E27FC236}">
                <a16:creationId xmlns:a16="http://schemas.microsoft.com/office/drawing/2014/main" id="{90F67A10-00B2-54A0-0A1A-336E2ABE5C42}"/>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730406557"/>
      </p:ext>
    </p:extLst>
  </p:cSld>
  <p:clrMapOvr>
    <a:masterClrMapping/>
  </p:clrMapOvr>
  <mc:AlternateContent xmlns:mc="http://schemas.openxmlformats.org/markup-compatibility/2006" xmlns:p14="http://schemas.microsoft.com/office/powerpoint/2010/main">
    <mc:Choice Requires="p14">
      <p:transition spd="slow" p14:dur="2000" advTm="8887"/>
    </mc:Choice>
    <mc:Fallback xmlns="">
      <p:transition spd="slow" advTm="8887"/>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C43745-D1CA-A9F0-2971-63178385A5FA}"/>
              </a:ext>
            </a:extLst>
          </p:cNvPr>
          <p:cNvSpPr txBox="1"/>
          <p:nvPr/>
        </p:nvSpPr>
        <p:spPr>
          <a:xfrm>
            <a:off x="616819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9A13E2D8-2F59-44C1-B1D2-79C300C26DD4}"/>
              </a:ext>
            </a:extLst>
          </p:cNvPr>
          <p:cNvSpPr txBox="1"/>
          <p:nvPr/>
        </p:nvSpPr>
        <p:spPr>
          <a:xfrm>
            <a:off x="884183" y="591208"/>
            <a:ext cx="5155324" cy="5675585"/>
          </a:xfrm>
          <a:prstGeom prst="rect">
            <a:avLst/>
          </a:prstGeom>
          <a:noFill/>
        </p:spPr>
        <p:txBody>
          <a:bodyPr wrap="square" rtlCol="0">
            <a:noAutofit/>
          </a:bodyPr>
          <a:lstStyle/>
          <a:p>
            <a:pPr>
              <a:lnSpc>
                <a:spcPct val="115000"/>
              </a:lnSpc>
              <a:spcAft>
                <a:spcPts val="1000"/>
              </a:spcAft>
            </a:pPr>
            <a:r>
              <a:rPr lang="en-ZA" sz="3600" dirty="0">
                <a:effectLst/>
                <a:latin typeface="TimesNewRomanPSMT"/>
                <a:ea typeface="Calibri" panose="020F0502020204030204" pitchFamily="34" charset="0"/>
                <a:cs typeface="TimesNewRomanPSMT"/>
              </a:rPr>
              <a:t>4) In Potiphar’s house – Gen 37:36; 39:1-20 (Right 2nd)</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348757415"/>
      </p:ext>
    </p:extLst>
  </p:cSld>
  <p:clrMapOvr>
    <a:masterClrMapping/>
  </p:clrMapOvr>
  <mc:AlternateContent xmlns:mc="http://schemas.openxmlformats.org/markup-compatibility/2006" xmlns:p14="http://schemas.microsoft.com/office/powerpoint/2010/main">
    <mc:Choice Requires="p14">
      <p:transition spd="slow" p14:dur="2000" advTm="5891"/>
    </mc:Choice>
    <mc:Fallback xmlns="">
      <p:transition spd="slow" advTm="589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D83-4242-4667-B717-F79F73B09FA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524816C-2FED-45C3-8E79-E73D0FD2076B}"/>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73028358-81FD-4967-A867-945B9895BA1C}"/>
              </a:ext>
            </a:extLst>
          </p:cNvPr>
          <p:cNvPicPr>
            <a:picLocks noChangeAspect="1"/>
          </p:cNvPicPr>
          <p:nvPr/>
        </p:nvPicPr>
        <p:blipFill>
          <a:blip r:embed="rId2"/>
          <a:stretch>
            <a:fillRect/>
          </a:stretch>
        </p:blipFill>
        <p:spPr>
          <a:xfrm>
            <a:off x="0" y="-1"/>
            <a:ext cx="12580173" cy="6968359"/>
          </a:xfrm>
          <a:prstGeom prst="rect">
            <a:avLst/>
          </a:prstGeom>
        </p:spPr>
      </p:pic>
      <p:sp>
        <p:nvSpPr>
          <p:cNvPr id="6" name="TextBox 5">
            <a:extLst>
              <a:ext uri="{FF2B5EF4-FFF2-40B4-BE49-F238E27FC236}">
                <a16:creationId xmlns:a16="http://schemas.microsoft.com/office/drawing/2014/main" id="{7152541A-F27F-4912-97E8-11B43D755D51}"/>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39:18</a:t>
            </a:r>
            <a:endParaRPr lang="en-ZA" sz="3200" dirty="0">
              <a:solidFill>
                <a:schemeClr val="bg1"/>
              </a:solidFill>
            </a:endParaRPr>
          </a:p>
          <a:p>
            <a:endParaRPr lang="en-IN" dirty="0"/>
          </a:p>
        </p:txBody>
      </p:sp>
    </p:spTree>
    <p:extLst>
      <p:ext uri="{BB962C8B-B14F-4D97-AF65-F5344CB8AC3E}">
        <p14:creationId xmlns:p14="http://schemas.microsoft.com/office/powerpoint/2010/main" val="768484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19When his master heard the words of his wife, which she spoke to him, saying, “This is what your servant did to me,” his wrath was kindled.</a:t>
            </a:r>
            <a:endParaRPr lang="en-ZA" dirty="0"/>
          </a:p>
        </p:txBody>
      </p:sp>
      <p:sp>
        <p:nvSpPr>
          <p:cNvPr id="3" name="TextBox 2">
            <a:extLst>
              <a:ext uri="{FF2B5EF4-FFF2-40B4-BE49-F238E27FC236}">
                <a16:creationId xmlns:a16="http://schemas.microsoft.com/office/drawing/2014/main" id="{225ACB2C-FFB8-3B79-E729-9DA2E089179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868117657"/>
      </p:ext>
    </p:extLst>
  </p:cSld>
  <p:clrMapOvr>
    <a:masterClrMapping/>
  </p:clrMapOvr>
  <mc:AlternateContent xmlns:mc="http://schemas.openxmlformats.org/markup-compatibility/2006" xmlns:p14="http://schemas.microsoft.com/office/powerpoint/2010/main">
    <mc:Choice Requires="p14">
      <p:transition spd="slow" p14:dur="2000" advTm="5118"/>
    </mc:Choice>
    <mc:Fallback xmlns="">
      <p:transition spd="slow" advTm="511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F5B2-8109-4908-897B-B6DD932B748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666AD01-9CB8-455F-8EAF-12B10CA212F5}"/>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DE9E7255-F5C9-49FA-9D59-98757BF0E6F3}"/>
              </a:ext>
            </a:extLst>
          </p:cNvPr>
          <p:cNvPicPr>
            <a:picLocks noChangeAspect="1"/>
          </p:cNvPicPr>
          <p:nvPr/>
        </p:nvPicPr>
        <p:blipFill>
          <a:blip r:embed="rId2"/>
          <a:stretch>
            <a:fillRect/>
          </a:stretch>
        </p:blipFill>
        <p:spPr>
          <a:xfrm>
            <a:off x="0" y="0"/>
            <a:ext cx="12192000" cy="7022592"/>
          </a:xfrm>
          <a:prstGeom prst="rect">
            <a:avLst/>
          </a:prstGeom>
        </p:spPr>
      </p:pic>
      <p:sp>
        <p:nvSpPr>
          <p:cNvPr id="6" name="TextBox 5">
            <a:extLst>
              <a:ext uri="{FF2B5EF4-FFF2-40B4-BE49-F238E27FC236}">
                <a16:creationId xmlns:a16="http://schemas.microsoft.com/office/drawing/2014/main" id="{68013D56-9754-4509-9E24-1AD697ACA2A1}"/>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39:19</a:t>
            </a:r>
            <a:endParaRPr lang="en-ZA" sz="3200" dirty="0">
              <a:solidFill>
                <a:schemeClr val="bg1"/>
              </a:solidFill>
            </a:endParaRPr>
          </a:p>
          <a:p>
            <a:endParaRPr lang="en-IN" dirty="0"/>
          </a:p>
        </p:txBody>
      </p:sp>
    </p:spTree>
    <p:extLst>
      <p:ext uri="{BB962C8B-B14F-4D97-AF65-F5344CB8AC3E}">
        <p14:creationId xmlns:p14="http://schemas.microsoft.com/office/powerpoint/2010/main" val="2083245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 20Joseph’s master took him, and put him into the prison, the place where the king’s prisoners were bound, and he was there in custody. </a:t>
            </a:r>
            <a:endParaRPr lang="en-ZA" dirty="0"/>
          </a:p>
        </p:txBody>
      </p:sp>
      <p:sp>
        <p:nvSpPr>
          <p:cNvPr id="5" name="TextBox 4">
            <a:extLst>
              <a:ext uri="{FF2B5EF4-FFF2-40B4-BE49-F238E27FC236}">
                <a16:creationId xmlns:a16="http://schemas.microsoft.com/office/drawing/2014/main" id="{EE3414B6-A83D-9D65-C062-DA281CBA8268}"/>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44064342"/>
      </p:ext>
    </p:extLst>
  </p:cSld>
  <p:clrMapOvr>
    <a:masterClrMapping/>
  </p:clrMapOvr>
  <mc:AlternateContent xmlns:mc="http://schemas.openxmlformats.org/markup-compatibility/2006" xmlns:p14="http://schemas.microsoft.com/office/powerpoint/2010/main">
    <mc:Choice Requires="p14">
      <p:transition spd="slow" p14:dur="2000" advTm="7003"/>
    </mc:Choice>
    <mc:Fallback xmlns="">
      <p:transition spd="slow" advTm="700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CA15-BBB0-4784-AACB-17E6E557A5E7}"/>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DA110592-7A32-45AB-8BB2-274A4490F8EF}"/>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5DE27A75-77D7-454D-8A8D-A1C7C0D436FB}"/>
              </a:ext>
            </a:extLst>
          </p:cNvPr>
          <p:cNvPicPr>
            <a:picLocks noChangeAspect="1"/>
          </p:cNvPicPr>
          <p:nvPr/>
        </p:nvPicPr>
        <p:blipFill>
          <a:blip r:embed="rId2"/>
          <a:stretch>
            <a:fillRect/>
          </a:stretch>
        </p:blipFill>
        <p:spPr>
          <a:xfrm>
            <a:off x="-7414953" y="-1974531"/>
            <a:ext cx="23513935" cy="11419636"/>
          </a:xfrm>
          <a:prstGeom prst="rect">
            <a:avLst/>
          </a:prstGeom>
        </p:spPr>
      </p:pic>
      <p:sp>
        <p:nvSpPr>
          <p:cNvPr id="7" name="TextBox 6">
            <a:extLst>
              <a:ext uri="{FF2B5EF4-FFF2-40B4-BE49-F238E27FC236}">
                <a16:creationId xmlns:a16="http://schemas.microsoft.com/office/drawing/2014/main" id="{A995F7A1-6C3F-4574-9C51-CAA36774DFCB}"/>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cap="all" dirty="0">
                <a:solidFill>
                  <a:schemeClr val="bg1"/>
                </a:solidFill>
                <a:latin typeface="Microsoft Himalaya "/>
                <a:cs typeface="+mj-cs"/>
              </a:rPr>
              <a:t>39:20</a:t>
            </a:r>
            <a:endParaRPr lang="en-ZA" sz="3200" dirty="0">
              <a:solidFill>
                <a:schemeClr val="bg1"/>
              </a:solidFill>
            </a:endParaRPr>
          </a:p>
          <a:p>
            <a:endParaRPr lang="en-IN" dirty="0"/>
          </a:p>
        </p:txBody>
      </p:sp>
    </p:spTree>
    <p:extLst>
      <p:ext uri="{BB962C8B-B14F-4D97-AF65-F5344CB8AC3E}">
        <p14:creationId xmlns:p14="http://schemas.microsoft.com/office/powerpoint/2010/main" val="254662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2C53-E2F1-490C-BF83-F1B8B938D535}"/>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5AF92041-4EF9-4C67-9EC3-90134E30218F}"/>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CA7F7E6B-4F90-4796-9023-45B123A5729A}"/>
              </a:ext>
            </a:extLst>
          </p:cNvPr>
          <p:cNvPicPr>
            <a:picLocks noChangeAspect="1"/>
          </p:cNvPicPr>
          <p:nvPr/>
        </p:nvPicPr>
        <p:blipFill>
          <a:blip r:embed="rId2"/>
          <a:stretch>
            <a:fillRect/>
          </a:stretch>
        </p:blipFill>
        <p:spPr>
          <a:xfrm>
            <a:off x="0" y="0"/>
            <a:ext cx="12192000" cy="7038769"/>
          </a:xfrm>
          <a:prstGeom prst="rect">
            <a:avLst/>
          </a:prstGeom>
        </p:spPr>
      </p:pic>
      <p:sp>
        <p:nvSpPr>
          <p:cNvPr id="8" name="TextBox 7">
            <a:extLst>
              <a:ext uri="{FF2B5EF4-FFF2-40B4-BE49-F238E27FC236}">
                <a16:creationId xmlns:a16="http://schemas.microsoft.com/office/drawing/2014/main" id="{921FB6A5-647A-4D32-A65A-FDE4FD104B8F}"/>
              </a:ext>
            </a:extLst>
          </p:cNvPr>
          <p:cNvSpPr txBox="1"/>
          <p:nvPr/>
        </p:nvSpPr>
        <p:spPr>
          <a:xfrm>
            <a:off x="622300" y="4793595"/>
            <a:ext cx="7658100" cy="1938992"/>
          </a:xfrm>
          <a:prstGeom prst="rect">
            <a:avLst/>
          </a:prstGeom>
          <a:noFill/>
        </p:spPr>
        <p:txBody>
          <a:bodyPr wrap="square" rtlCol="0">
            <a:spAutoFit/>
          </a:bodyPr>
          <a:lstStyle/>
          <a:p>
            <a:pPr algn="ctr"/>
            <a:r>
              <a:rPr lang="en-ZA" sz="6000" dirty="0">
                <a:solidFill>
                  <a:schemeClr val="bg1"/>
                </a:solidFill>
                <a:effectLst/>
                <a:latin typeface="TimesNewRomanPSMT"/>
                <a:ea typeface="Calibri" panose="020F0502020204030204" pitchFamily="34" charset="0"/>
                <a:cs typeface="TimesNewRomanPSMT"/>
              </a:rPr>
              <a:t>In Potiphar’s house</a:t>
            </a:r>
          </a:p>
          <a:p>
            <a:pPr algn="ctr"/>
            <a:r>
              <a:rPr lang="en-ZA" sz="6000" dirty="0">
                <a:solidFill>
                  <a:schemeClr val="bg1"/>
                </a:solidFill>
                <a:effectLst/>
                <a:latin typeface="TimesNewRomanPSMT"/>
                <a:ea typeface="Calibri" panose="020F0502020204030204" pitchFamily="34" charset="0"/>
                <a:cs typeface="TimesNewRomanPSMT"/>
              </a:rPr>
              <a:t>Genesis 37:36; 39:1-20</a:t>
            </a:r>
            <a:endParaRPr lang="en-IN" sz="6000" dirty="0">
              <a:solidFill>
                <a:schemeClr val="bg1"/>
              </a:solidFill>
            </a:endParaRPr>
          </a:p>
        </p:txBody>
      </p:sp>
    </p:spTree>
    <p:extLst>
      <p:ext uri="{BB962C8B-B14F-4D97-AF65-F5344CB8AC3E}">
        <p14:creationId xmlns:p14="http://schemas.microsoft.com/office/powerpoint/2010/main" val="1197245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808640"/>
            <a:ext cx="5155324" cy="5675585"/>
          </a:xfrm>
          <a:prstGeom prst="rect">
            <a:avLst/>
          </a:prstGeom>
          <a:noFill/>
        </p:spPr>
        <p:txBody>
          <a:bodyPr wrap="square" rtlCol="0">
            <a:noAutofit/>
          </a:bodyPr>
          <a:lstStyle/>
          <a:p>
            <a:r>
              <a:rPr lang="en-US" sz="4000" b="0" i="0" dirty="0">
                <a:solidFill>
                  <a:srgbClr val="121212"/>
                </a:solidFill>
                <a:effectLst/>
                <a:latin typeface="ArialMT"/>
              </a:rPr>
              <a:t>36The Midianites sold him into Egypt to Potiphar, an officer of Pharaoh’s, the captain of the guard.</a:t>
            </a:r>
            <a:endParaRPr lang="en-ZA" dirty="0"/>
          </a:p>
        </p:txBody>
      </p:sp>
      <p:pic>
        <p:nvPicPr>
          <p:cNvPr id="8" name="Audio 7">
            <a:hlinkClick r:id="" action="ppaction://media"/>
            <a:extLst>
              <a:ext uri="{FF2B5EF4-FFF2-40B4-BE49-F238E27FC236}">
                <a16:creationId xmlns:a16="http://schemas.microsoft.com/office/drawing/2014/main" id="{837926E3-0918-4CD9-819C-8CDE65F5D7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2B442B9D-059F-76B3-BE0D-384EA327CFA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018574621"/>
      </p:ext>
    </p:extLst>
  </p:cSld>
  <p:clrMapOvr>
    <a:masterClrMapping/>
  </p:clrMapOvr>
  <mc:AlternateContent xmlns:mc="http://schemas.openxmlformats.org/markup-compatibility/2006" xmlns:p14="http://schemas.microsoft.com/office/powerpoint/2010/main">
    <mc:Choice Requires="p14">
      <p:transition spd="slow" p14:dur="2000" advTm="10389"/>
    </mc:Choice>
    <mc:Fallback xmlns="">
      <p:transition spd="slow" advTm="103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6484-C05B-49C7-ACB6-C98619A27D23}"/>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7C51F585-B8D0-44E1-9815-B874A6AF51ED}"/>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A4DF9718-7148-4119-98A5-495BC17DB300}"/>
              </a:ext>
            </a:extLst>
          </p:cNvPr>
          <p:cNvPicPr>
            <a:picLocks noChangeAspect="1"/>
          </p:cNvPicPr>
          <p:nvPr/>
        </p:nvPicPr>
        <p:blipFill>
          <a:blip r:embed="rId2"/>
          <a:stretch>
            <a:fillRect/>
          </a:stretch>
        </p:blipFill>
        <p:spPr>
          <a:xfrm>
            <a:off x="0" y="-520262"/>
            <a:ext cx="12192000" cy="8256000"/>
          </a:xfrm>
          <a:prstGeom prst="rect">
            <a:avLst/>
          </a:prstGeom>
        </p:spPr>
      </p:pic>
      <p:sp>
        <p:nvSpPr>
          <p:cNvPr id="7" name="TextBox 6">
            <a:extLst>
              <a:ext uri="{FF2B5EF4-FFF2-40B4-BE49-F238E27FC236}">
                <a16:creationId xmlns:a16="http://schemas.microsoft.com/office/drawing/2014/main" id="{DE301279-E980-4CA2-B8AC-145C41F1AADD}"/>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37:36</a:t>
            </a:r>
            <a:endParaRPr lang="en-ZA" sz="3200" dirty="0">
              <a:solidFill>
                <a:schemeClr val="bg1"/>
              </a:solidFill>
            </a:endParaRPr>
          </a:p>
          <a:p>
            <a:endParaRPr lang="en-IN" dirty="0"/>
          </a:p>
        </p:txBody>
      </p:sp>
    </p:spTree>
    <p:extLst>
      <p:ext uri="{BB962C8B-B14F-4D97-AF65-F5344CB8AC3E}">
        <p14:creationId xmlns:p14="http://schemas.microsoft.com/office/powerpoint/2010/main" val="190345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400" b="0" i="0" dirty="0">
                <a:solidFill>
                  <a:srgbClr val="121212"/>
                </a:solidFill>
                <a:effectLst/>
                <a:latin typeface="ArialMT"/>
              </a:rPr>
              <a:t>2Yahweh was with Joseph, and he was a prosperous man. He was in the house of his master the Egyptian. </a:t>
            </a:r>
            <a:endParaRPr lang="en-ZA" dirty="0"/>
          </a:p>
        </p:txBody>
      </p:sp>
      <p:sp>
        <p:nvSpPr>
          <p:cNvPr id="5" name="TextBox 4">
            <a:extLst>
              <a:ext uri="{FF2B5EF4-FFF2-40B4-BE49-F238E27FC236}">
                <a16:creationId xmlns:a16="http://schemas.microsoft.com/office/drawing/2014/main" id="{AC5CB1D6-511D-9F86-474B-91775AB4DB61}"/>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525752733"/>
      </p:ext>
    </p:extLst>
  </p:cSld>
  <p:clrMapOvr>
    <a:masterClrMapping/>
  </p:clrMapOvr>
  <mc:AlternateContent xmlns:mc="http://schemas.openxmlformats.org/markup-compatibility/2006" xmlns:p14="http://schemas.microsoft.com/office/powerpoint/2010/main">
    <mc:Choice Requires="p14">
      <p:transition spd="slow" p14:dur="2000" advTm="12588"/>
    </mc:Choice>
    <mc:Fallback xmlns="">
      <p:transition spd="slow" advTm="1258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1CDD-A89E-49FE-B71F-782FA3D0D043}"/>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0A46AFFF-7525-454E-A45D-9EF64DAE3659}"/>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FAFEC0E7-A8BD-49E2-A9FE-0D99E27DCCEE}"/>
              </a:ext>
            </a:extLst>
          </p:cNvPr>
          <p:cNvPicPr>
            <a:picLocks noChangeAspect="1"/>
          </p:cNvPicPr>
          <p:nvPr/>
        </p:nvPicPr>
        <p:blipFill>
          <a:blip r:embed="rId2"/>
          <a:stretch>
            <a:fillRect/>
          </a:stretch>
        </p:blipFill>
        <p:spPr>
          <a:xfrm>
            <a:off x="0" y="0"/>
            <a:ext cx="12192000" cy="7081212"/>
          </a:xfrm>
          <a:prstGeom prst="rect">
            <a:avLst/>
          </a:prstGeom>
        </p:spPr>
      </p:pic>
      <p:sp>
        <p:nvSpPr>
          <p:cNvPr id="7" name="TextBox 6">
            <a:extLst>
              <a:ext uri="{FF2B5EF4-FFF2-40B4-BE49-F238E27FC236}">
                <a16:creationId xmlns:a16="http://schemas.microsoft.com/office/drawing/2014/main" id="{54FAA3FE-A236-4185-9812-C3B56D80F011}"/>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cap="all" dirty="0">
                <a:solidFill>
                  <a:schemeClr val="bg1"/>
                </a:solidFill>
                <a:latin typeface="Microsoft Himalaya "/>
                <a:cs typeface="+mj-cs"/>
              </a:rPr>
              <a:t>39:2</a:t>
            </a:r>
            <a:endParaRPr lang="en-ZA" sz="3200" dirty="0">
              <a:solidFill>
                <a:schemeClr val="bg1"/>
              </a:solidFill>
            </a:endParaRPr>
          </a:p>
          <a:p>
            <a:endParaRPr lang="en-IN" dirty="0"/>
          </a:p>
        </p:txBody>
      </p:sp>
    </p:spTree>
    <p:extLst>
      <p:ext uri="{BB962C8B-B14F-4D97-AF65-F5344CB8AC3E}">
        <p14:creationId xmlns:p14="http://schemas.microsoft.com/office/powerpoint/2010/main" val="308617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400" b="0" i="0" dirty="0">
                <a:solidFill>
                  <a:srgbClr val="121212"/>
                </a:solidFill>
                <a:effectLst/>
                <a:latin typeface="ArialMT"/>
              </a:rPr>
              <a:t>3His master saw that Yahweh was with him, and that Yahweh made all that he did prosper in his hand.</a:t>
            </a:r>
            <a:endParaRPr lang="en-ZA" dirty="0"/>
          </a:p>
        </p:txBody>
      </p:sp>
      <p:sp>
        <p:nvSpPr>
          <p:cNvPr id="3" name="TextBox 2">
            <a:extLst>
              <a:ext uri="{FF2B5EF4-FFF2-40B4-BE49-F238E27FC236}">
                <a16:creationId xmlns:a16="http://schemas.microsoft.com/office/drawing/2014/main" id="{83F5F569-E0C9-CE3A-A1FD-952AAE7E5035}"/>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459794170"/>
      </p:ext>
    </p:extLst>
  </p:cSld>
  <p:clrMapOvr>
    <a:masterClrMapping/>
  </p:clrMapOvr>
  <mc:AlternateContent xmlns:mc="http://schemas.openxmlformats.org/markup-compatibility/2006" xmlns:p14="http://schemas.microsoft.com/office/powerpoint/2010/main">
    <mc:Choice Requires="p14">
      <p:transition spd="slow" p14:dur="2000" advTm="9378"/>
    </mc:Choice>
    <mc:Fallback xmlns="">
      <p:transition spd="slow" advTm="937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513</Words>
  <Application>Microsoft Office PowerPoint</Application>
  <PresentationFormat>Widescreen</PresentationFormat>
  <Paragraphs>58</Paragraphs>
  <Slides>34</Slides>
  <Notes>1</Notes>
  <HiddenSlides>16</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ArialMT</vt:lpstr>
      <vt:lpstr>Calibri</vt:lpstr>
      <vt:lpstr>Calibri Light</vt:lpstr>
      <vt:lpstr>Microsoft Himalaya </vt:lpstr>
      <vt:lpstr>TimesNewRomanPSMT</vt:lpstr>
      <vt:lpstr>Office Theme</vt:lpstr>
      <vt:lpstr>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14</cp:revision>
  <dcterms:created xsi:type="dcterms:W3CDTF">2021-07-20T09:23:46Z</dcterms:created>
  <dcterms:modified xsi:type="dcterms:W3CDTF">2023-01-25T15:51:01Z</dcterms:modified>
</cp:coreProperties>
</file>