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8" r:id="rId2"/>
    <p:sldId id="304" r:id="rId3"/>
    <p:sldId id="256" r:id="rId4"/>
    <p:sldId id="282" r:id="rId5"/>
    <p:sldId id="257" r:id="rId6"/>
    <p:sldId id="283" r:id="rId7"/>
    <p:sldId id="258" r:id="rId8"/>
    <p:sldId id="284" r:id="rId9"/>
    <p:sldId id="259" r:id="rId10"/>
    <p:sldId id="285" r:id="rId11"/>
    <p:sldId id="260" r:id="rId12"/>
    <p:sldId id="286" r:id="rId13"/>
    <p:sldId id="263" r:id="rId14"/>
    <p:sldId id="287" r:id="rId15"/>
    <p:sldId id="262" r:id="rId16"/>
    <p:sldId id="288" r:id="rId17"/>
    <p:sldId id="264" r:id="rId18"/>
    <p:sldId id="289" r:id="rId19"/>
    <p:sldId id="265" r:id="rId20"/>
    <p:sldId id="290" r:id="rId21"/>
    <p:sldId id="266" r:id="rId22"/>
    <p:sldId id="291" r:id="rId23"/>
    <p:sldId id="267" r:id="rId24"/>
    <p:sldId id="292" r:id="rId25"/>
    <p:sldId id="268" r:id="rId26"/>
    <p:sldId id="293" r:id="rId27"/>
    <p:sldId id="269" r:id="rId28"/>
    <p:sldId id="294" r:id="rId29"/>
    <p:sldId id="270" r:id="rId30"/>
    <p:sldId id="295" r:id="rId31"/>
    <p:sldId id="271" r:id="rId32"/>
    <p:sldId id="307" r:id="rId33"/>
    <p:sldId id="272" r:id="rId34"/>
    <p:sldId id="297" r:id="rId35"/>
    <p:sldId id="273" r:id="rId36"/>
    <p:sldId id="298" r:id="rId37"/>
    <p:sldId id="274" r:id="rId38"/>
    <p:sldId id="299" r:id="rId39"/>
    <p:sldId id="275" r:id="rId40"/>
    <p:sldId id="306" r:id="rId41"/>
    <p:sldId id="276" r:id="rId42"/>
    <p:sldId id="301" r:id="rId43"/>
    <p:sldId id="277" r:id="rId44"/>
    <p:sldId id="302" r:id="rId45"/>
    <p:sldId id="278" r:id="rId46"/>
    <p:sldId id="303" r:id="rId47"/>
    <p:sldId id="279" r:id="rId48"/>
    <p:sldId id="28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60" d="100"/>
          <a:sy n="60"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05EA6DE-9C24-4323-ACA0-12FAAE15194F}"/>
    <pc:docChg chg="modSld">
      <pc:chgData name="Alfred Smith" userId="3c60a3631c0db8ad" providerId="LiveId" clId="{B05EA6DE-9C24-4323-ACA0-12FAAE15194F}" dt="2023-01-25T15:50:54.698" v="0"/>
      <pc:docMkLst>
        <pc:docMk/>
      </pc:docMkLst>
      <pc:sldChg chg="modSp mod">
        <pc:chgData name="Alfred Smith" userId="3c60a3631c0db8ad" providerId="LiveId" clId="{B05EA6DE-9C24-4323-ACA0-12FAAE15194F}" dt="2023-01-25T15:50:54.698" v="0"/>
        <pc:sldMkLst>
          <pc:docMk/>
          <pc:sldMk cId="1600117720" sldId="308"/>
        </pc:sldMkLst>
        <pc:spChg chg="mod">
          <ac:chgData name="Alfred Smith" userId="3c60a3631c0db8ad" providerId="LiveId" clId="{B05EA6DE-9C24-4323-ACA0-12FAAE15194F}" dt="2023-01-25T15:50:54.698" v="0"/>
          <ac:spMkLst>
            <pc:docMk/>
            <pc:sldMk cId="1600117720" sldId="308"/>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FF3E1-1A69-4DA4-8FE3-7C1A948BCB18}"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EE99D-140E-4033-AE48-A5407B694CB6}" type="slidenum">
              <a:rPr lang="en-IN" smtClean="0"/>
              <a:t>‹#›</a:t>
            </a:fld>
            <a:endParaRPr lang="en-IN"/>
          </a:p>
        </p:txBody>
      </p:sp>
    </p:spTree>
    <p:extLst>
      <p:ext uri="{BB962C8B-B14F-4D97-AF65-F5344CB8AC3E}">
        <p14:creationId xmlns:p14="http://schemas.microsoft.com/office/powerpoint/2010/main" val="33854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dirty="0"/>
          </a:p>
        </p:txBody>
      </p:sp>
      <p:sp>
        <p:nvSpPr>
          <p:cNvPr id="4" name="Slide Number Placeholder 3"/>
          <p:cNvSpPr>
            <a:spLocks noGrp="1"/>
          </p:cNvSpPr>
          <p:nvPr>
            <p:ph type="sldNum" sz="quarter" idx="5"/>
          </p:nvPr>
        </p:nvSpPr>
        <p:spPr/>
        <p:txBody>
          <a:bodyPr/>
          <a:lstStyle/>
          <a:p>
            <a:fld id="{E4BEE99D-140E-4033-AE48-A5407B694CB6}" type="slidenum">
              <a:rPr lang="en-IN" smtClean="0"/>
              <a:t>2</a:t>
            </a:fld>
            <a:endParaRPr lang="en-IN"/>
          </a:p>
        </p:txBody>
      </p:sp>
    </p:spTree>
    <p:extLst>
      <p:ext uri="{BB962C8B-B14F-4D97-AF65-F5344CB8AC3E}">
        <p14:creationId xmlns:p14="http://schemas.microsoft.com/office/powerpoint/2010/main" val="417695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4BEE99D-140E-4033-AE48-A5407B694CB6}" type="slidenum">
              <a:rPr lang="en-IN" smtClean="0"/>
              <a:t>48</a:t>
            </a:fld>
            <a:endParaRPr lang="en-IN"/>
          </a:p>
        </p:txBody>
      </p:sp>
    </p:spTree>
    <p:extLst>
      <p:ext uri="{BB962C8B-B14F-4D97-AF65-F5344CB8AC3E}">
        <p14:creationId xmlns:p14="http://schemas.microsoft.com/office/powerpoint/2010/main" val="173310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7-4</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lstStyle/>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a:t>
            </a:r>
            <a:r>
              <a:rPr lang="en-IN" sz="18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IN" sz="1800">
                <a:effectLst/>
                <a:latin typeface="Calibri" panose="020F0502020204030204" pitchFamily="34" charset="0"/>
                <a:ea typeface="Calibri" panose="020F0502020204030204" pitchFamily="34" charset="0"/>
                <a:cs typeface="Times New Roman" panose="02020603050405020304" pitchFamily="18" charset="0"/>
              </a:rPr>
              <a:t>  </a:t>
            </a:r>
            <a:r>
              <a:rPr lang="en-IN" sz="1800" dirty="0">
                <a:effectLst/>
                <a:latin typeface="Calibri" panose="020F0502020204030204" pitchFamily="34" charset="0"/>
                <a:ea typeface="Calibri" panose="020F0502020204030204" pitchFamily="34" charset="0"/>
                <a:cs typeface="Times New Roman" panose="02020603050405020304" pitchFamily="18" charset="0"/>
              </a:rPr>
              <a:t>4.0 International License.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Please add this statement to all the videos you create.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English Bible quotes are from the World English Bible US, which is in the public domain.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60011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1218-7FDF-479C-9AE3-708DB8DAED8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64B0327-2710-4863-B6F4-B24D5010A24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7D16C7F-9EA3-46E2-AF34-BFC589918622}"/>
              </a:ext>
            </a:extLst>
          </p:cNvPr>
          <p:cNvPicPr>
            <a:picLocks noChangeAspect="1"/>
          </p:cNvPicPr>
          <p:nvPr/>
        </p:nvPicPr>
        <p:blipFill>
          <a:blip r:embed="rId2"/>
          <a:stretch>
            <a:fillRect/>
          </a:stretch>
        </p:blipFill>
        <p:spPr>
          <a:xfrm>
            <a:off x="-1053507" y="-31751"/>
            <a:ext cx="13245507" cy="7047405"/>
          </a:xfrm>
          <a:prstGeom prst="rect">
            <a:avLst/>
          </a:prstGeom>
        </p:spPr>
      </p:pic>
      <p:sp>
        <p:nvSpPr>
          <p:cNvPr id="7" name="TextBox 6">
            <a:extLst>
              <a:ext uri="{FF2B5EF4-FFF2-40B4-BE49-F238E27FC236}">
                <a16:creationId xmlns:a16="http://schemas.microsoft.com/office/drawing/2014/main" id="{B86A9849-7104-465A-A0D4-1DE08455D9F6}"/>
              </a:ext>
            </a:extLst>
          </p:cNvPr>
          <p:cNvSpPr txBox="1"/>
          <p:nvPr/>
        </p:nvSpPr>
        <p:spPr>
          <a:xfrm>
            <a:off x="1468582" y="-65762"/>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12949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2Pharaoh was angry with his two officers, the chief cup bearer and the chief baker. 3He put them in custody in the house of the captain of the guard, into the prison, the place where Joseph was bound. 4The captain of the guard assigned them to Joseph, and he took care of them. They stayed in prison many days. </a:t>
            </a:r>
            <a:endParaRPr lang="en-ZA" dirty="0"/>
          </a:p>
        </p:txBody>
      </p:sp>
      <p:sp>
        <p:nvSpPr>
          <p:cNvPr id="2" name="TextBox 1">
            <a:extLst>
              <a:ext uri="{FF2B5EF4-FFF2-40B4-BE49-F238E27FC236}">
                <a16:creationId xmlns:a16="http://schemas.microsoft.com/office/drawing/2014/main" id="{B4D51DBD-C9E7-2054-F2CF-FE737D8D834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1457"/>
    </mc:Choice>
    <mc:Fallback xmlns="">
      <p:transition spd="slow" advTm="1145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3A0E-025F-4BA2-BEEC-F25EB48783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A49EF84-7947-4C52-9054-DE9CE7DB4C5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95E9662-4A64-44A5-8884-E2D6CFC2062A}"/>
              </a:ext>
            </a:extLst>
          </p:cNvPr>
          <p:cNvPicPr>
            <a:picLocks noChangeAspect="1"/>
          </p:cNvPicPr>
          <p:nvPr/>
        </p:nvPicPr>
        <p:blipFill>
          <a:blip r:embed="rId2"/>
          <a:stretch>
            <a:fillRect/>
          </a:stretch>
        </p:blipFill>
        <p:spPr>
          <a:xfrm>
            <a:off x="0" y="-550000"/>
            <a:ext cx="12192000" cy="7408000"/>
          </a:xfrm>
          <a:prstGeom prst="rect">
            <a:avLst/>
          </a:prstGeom>
        </p:spPr>
      </p:pic>
      <p:sp>
        <p:nvSpPr>
          <p:cNvPr id="7" name="TextBox 6">
            <a:extLst>
              <a:ext uri="{FF2B5EF4-FFF2-40B4-BE49-F238E27FC236}">
                <a16:creationId xmlns:a16="http://schemas.microsoft.com/office/drawing/2014/main" id="{AA21174C-40FF-4195-86A3-56B0DE21DF6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3323649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 5They both dreamed a dream, each man his dream, in one night, each man according to the interpretation of his dream, the cup bearer and the baker of the king of Egypt, who were bound in the prison.</a:t>
            </a:r>
            <a:endParaRPr lang="en-ZA" dirty="0"/>
          </a:p>
        </p:txBody>
      </p:sp>
      <p:sp>
        <p:nvSpPr>
          <p:cNvPr id="2" name="TextBox 1">
            <a:extLst>
              <a:ext uri="{FF2B5EF4-FFF2-40B4-BE49-F238E27FC236}">
                <a16:creationId xmlns:a16="http://schemas.microsoft.com/office/drawing/2014/main" id="{F7111B49-BC6C-941F-D939-91E523EDB2D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207"/>
    </mc:Choice>
    <mc:Fallback xmlns="">
      <p:transition spd="slow" advTm="720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63CF-F845-4EBB-902B-99330DE6FBE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29644DC-A811-47F0-9A78-6EC9EF9DEC1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0049E27-CB87-4B88-8E0A-3273B0EE7841}"/>
              </a:ext>
            </a:extLst>
          </p:cNvPr>
          <p:cNvPicPr>
            <a:picLocks noChangeAspect="1"/>
          </p:cNvPicPr>
          <p:nvPr/>
        </p:nvPicPr>
        <p:blipFill>
          <a:blip r:embed="rId2"/>
          <a:stretch>
            <a:fillRect/>
          </a:stretch>
        </p:blipFill>
        <p:spPr>
          <a:xfrm>
            <a:off x="0" y="0"/>
            <a:ext cx="13568912" cy="6858000"/>
          </a:xfrm>
          <a:prstGeom prst="rect">
            <a:avLst/>
          </a:prstGeom>
        </p:spPr>
      </p:pic>
      <p:sp>
        <p:nvSpPr>
          <p:cNvPr id="7" name="TextBox 6">
            <a:extLst>
              <a:ext uri="{FF2B5EF4-FFF2-40B4-BE49-F238E27FC236}">
                <a16:creationId xmlns:a16="http://schemas.microsoft.com/office/drawing/2014/main" id="{B6A20AFB-91C5-4040-9F01-22FB7351E92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:5</a:t>
            </a:r>
            <a:endParaRPr lang="en-ZA" sz="3200" dirty="0">
              <a:solidFill>
                <a:schemeClr val="bg1"/>
              </a:solidFill>
            </a:endParaRPr>
          </a:p>
          <a:p>
            <a:endParaRPr lang="en-IN" dirty="0"/>
          </a:p>
        </p:txBody>
      </p:sp>
    </p:spTree>
    <p:extLst>
      <p:ext uri="{BB962C8B-B14F-4D97-AF65-F5344CB8AC3E}">
        <p14:creationId xmlns:p14="http://schemas.microsoft.com/office/powerpoint/2010/main" val="704021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940676" y="599091"/>
            <a:ext cx="5155324" cy="5675585"/>
          </a:xfrm>
          <a:prstGeom prst="rect">
            <a:avLst/>
          </a:prstGeom>
          <a:noFill/>
        </p:spPr>
        <p:txBody>
          <a:bodyPr wrap="square" rtlCol="0">
            <a:noAutofit/>
          </a:bodyPr>
          <a:lstStyle/>
          <a:p>
            <a:r>
              <a:rPr lang="en-US" sz="3200" b="0" i="0" dirty="0">
                <a:solidFill>
                  <a:srgbClr val="121212"/>
                </a:solidFill>
                <a:effectLst/>
                <a:latin typeface="ArialMT"/>
              </a:rPr>
              <a:t>6Joseph came in to them in the morning, and saw them, and saw that they were sad. 7He asked Pharaoh’s officers who were with him in custody in his master’s house, saying, “Why do you look so sad today?”</a:t>
            </a:r>
            <a:endParaRPr lang="en-ZA" sz="3200" dirty="0"/>
          </a:p>
        </p:txBody>
      </p:sp>
      <p:sp>
        <p:nvSpPr>
          <p:cNvPr id="5" name="TextBox 4">
            <a:extLst>
              <a:ext uri="{FF2B5EF4-FFF2-40B4-BE49-F238E27FC236}">
                <a16:creationId xmlns:a16="http://schemas.microsoft.com/office/drawing/2014/main" id="{02C1F2FC-BBC6-919C-152B-9E2115E9A0A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3641"/>
    </mc:Choice>
    <mc:Fallback xmlns="">
      <p:transition spd="slow" advTm="1364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17CF-59E5-46C7-A745-117A88EDE43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DD14BF-C617-4129-A924-BE37EBD73466}"/>
              </a:ext>
            </a:extLst>
          </p:cNvPr>
          <p:cNvSpPr>
            <a:spLocks noGrp="1"/>
          </p:cNvSpPr>
          <p:nvPr>
            <p:ph idx="1"/>
          </p:nvPr>
        </p:nvSpPr>
        <p:spPr/>
        <p:txBody>
          <a:bodyPr/>
          <a:lstStyle/>
          <a:p>
            <a:endParaRPr lang="en-ZA" dirty="0"/>
          </a:p>
        </p:txBody>
      </p:sp>
      <p:pic>
        <p:nvPicPr>
          <p:cNvPr id="5" name="Picture 4">
            <a:extLst>
              <a:ext uri="{FF2B5EF4-FFF2-40B4-BE49-F238E27FC236}">
                <a16:creationId xmlns:a16="http://schemas.microsoft.com/office/drawing/2014/main" id="{BBC3AFF4-CE27-40CB-858A-72374BCFB068}"/>
              </a:ext>
            </a:extLst>
          </p:cNvPr>
          <p:cNvPicPr>
            <a:picLocks noChangeAspect="1"/>
          </p:cNvPicPr>
          <p:nvPr/>
        </p:nvPicPr>
        <p:blipFill>
          <a:blip r:embed="rId2"/>
          <a:stretch>
            <a:fillRect/>
          </a:stretch>
        </p:blipFill>
        <p:spPr>
          <a:xfrm>
            <a:off x="-491836" y="0"/>
            <a:ext cx="12807520" cy="6843713"/>
          </a:xfrm>
          <a:prstGeom prst="rect">
            <a:avLst/>
          </a:prstGeom>
        </p:spPr>
      </p:pic>
      <p:sp>
        <p:nvSpPr>
          <p:cNvPr id="7" name="TextBox 6">
            <a:extLst>
              <a:ext uri="{FF2B5EF4-FFF2-40B4-BE49-F238E27FC236}">
                <a16:creationId xmlns:a16="http://schemas.microsoft.com/office/drawing/2014/main" id="{27E58C48-8D7A-41CB-BF9A-8B84D2A4A2F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:6,7</a:t>
            </a:r>
            <a:endParaRPr lang="en-ZA" sz="3200" dirty="0">
              <a:solidFill>
                <a:schemeClr val="bg1"/>
              </a:solidFill>
            </a:endParaRPr>
          </a:p>
          <a:p>
            <a:endParaRPr lang="en-IN" dirty="0"/>
          </a:p>
        </p:txBody>
      </p:sp>
    </p:spTree>
    <p:extLst>
      <p:ext uri="{BB962C8B-B14F-4D97-AF65-F5344CB8AC3E}">
        <p14:creationId xmlns:p14="http://schemas.microsoft.com/office/powerpoint/2010/main" val="200422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121212"/>
                </a:solidFill>
                <a:effectLst/>
                <a:latin typeface="ArialMT"/>
              </a:rPr>
              <a:t>8They said to him, “We have dreamed a dream, and there is no one who can interpret it.”</a:t>
            </a:r>
          </a:p>
          <a:p>
            <a:pPr algn="l"/>
            <a:r>
              <a:rPr lang="en-US" sz="3600" b="0" i="0" dirty="0">
                <a:solidFill>
                  <a:srgbClr val="121212"/>
                </a:solidFill>
                <a:effectLst/>
                <a:latin typeface="ArialMT"/>
              </a:rPr>
              <a:t>Joseph said to them, “Don’t interpretations belong to God? Please tell it to me.”</a:t>
            </a:r>
          </a:p>
          <a:p>
            <a:endParaRPr lang="en-ZA" dirty="0"/>
          </a:p>
        </p:txBody>
      </p:sp>
      <p:sp>
        <p:nvSpPr>
          <p:cNvPr id="2" name="TextBox 1">
            <a:extLst>
              <a:ext uri="{FF2B5EF4-FFF2-40B4-BE49-F238E27FC236}">
                <a16:creationId xmlns:a16="http://schemas.microsoft.com/office/drawing/2014/main" id="{41CA9624-37FC-0BE4-199A-35AA5541418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20191"/>
    </mc:Choice>
    <mc:Fallback xmlns="">
      <p:transition spd="slow" advTm="2019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9184-8276-42BB-8EC2-22F067BEE67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70CD55C-71F9-45AF-8487-A497887F21B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BDC9AAE-9714-44CC-9774-8B6A8030443F}"/>
              </a:ext>
            </a:extLst>
          </p:cNvPr>
          <p:cNvPicPr>
            <a:picLocks noChangeAspect="1"/>
          </p:cNvPicPr>
          <p:nvPr/>
        </p:nvPicPr>
        <p:blipFill>
          <a:blip r:embed="rId2"/>
          <a:stretch>
            <a:fillRect/>
          </a:stretch>
        </p:blipFill>
        <p:spPr>
          <a:xfrm>
            <a:off x="-349134" y="0"/>
            <a:ext cx="13149743" cy="6858000"/>
          </a:xfrm>
          <a:prstGeom prst="rect">
            <a:avLst/>
          </a:prstGeom>
        </p:spPr>
      </p:pic>
      <p:sp>
        <p:nvSpPr>
          <p:cNvPr id="7" name="TextBox 6">
            <a:extLst>
              <a:ext uri="{FF2B5EF4-FFF2-40B4-BE49-F238E27FC236}">
                <a16:creationId xmlns:a16="http://schemas.microsoft.com/office/drawing/2014/main" id="{5132839A-A878-4427-9D5C-D9C7D0D6A4D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29558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121212"/>
                </a:solidFill>
                <a:effectLst/>
                <a:latin typeface="ArialMT"/>
              </a:rPr>
              <a:t>9The chief cup bearer told his dream to Joseph, and said to him, “In my dream, behold, a vine was in front of me, </a:t>
            </a:r>
            <a:endParaRPr lang="en-ZA" dirty="0"/>
          </a:p>
        </p:txBody>
      </p:sp>
      <p:sp>
        <p:nvSpPr>
          <p:cNvPr id="3" name="TextBox 2">
            <a:extLst>
              <a:ext uri="{FF2B5EF4-FFF2-40B4-BE49-F238E27FC236}">
                <a16:creationId xmlns:a16="http://schemas.microsoft.com/office/drawing/2014/main" id="{2F16F33C-882F-EC74-DFEC-A69C1A42CCD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9FE6-B1D4-46AE-B360-BE488C235F0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33C4075-7322-4B28-B971-7AD7FB2467D3}"/>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D86E82C5-C1E9-4745-B27E-9099A5B2A683}"/>
              </a:ext>
            </a:extLst>
          </p:cNvPr>
          <p:cNvPicPr>
            <a:picLocks noChangeAspect="1"/>
          </p:cNvPicPr>
          <p:nvPr/>
        </p:nvPicPr>
        <p:blipFill>
          <a:blip r:embed="rId3"/>
          <a:stretch>
            <a:fillRect/>
          </a:stretch>
        </p:blipFill>
        <p:spPr>
          <a:xfrm>
            <a:off x="0" y="0"/>
            <a:ext cx="12815648" cy="6858000"/>
          </a:xfrm>
          <a:prstGeom prst="rect">
            <a:avLst/>
          </a:prstGeom>
        </p:spPr>
      </p:pic>
      <p:sp>
        <p:nvSpPr>
          <p:cNvPr id="7" name="TextBox 6">
            <a:extLst>
              <a:ext uri="{FF2B5EF4-FFF2-40B4-BE49-F238E27FC236}">
                <a16:creationId xmlns:a16="http://schemas.microsoft.com/office/drawing/2014/main" id="{05E0E265-98C6-C832-3996-A8DFAF89A285}"/>
              </a:ext>
            </a:extLst>
          </p:cNvPr>
          <p:cNvSpPr txBox="1"/>
          <p:nvPr/>
        </p:nvSpPr>
        <p:spPr>
          <a:xfrm>
            <a:off x="2914650" y="4797861"/>
            <a:ext cx="7371197" cy="1938992"/>
          </a:xfrm>
          <a:prstGeom prst="rect">
            <a:avLst/>
          </a:prstGeom>
          <a:noFill/>
        </p:spPr>
        <p:txBody>
          <a:bodyPr wrap="square" rtlCol="0">
            <a:spAutoFit/>
          </a:bodyPr>
          <a:lstStyle/>
          <a:p>
            <a:pPr algn="ctr"/>
            <a:r>
              <a:rPr lang="en-ZA" sz="6000" dirty="0">
                <a:solidFill>
                  <a:schemeClr val="bg1"/>
                </a:solidFill>
                <a:effectLst/>
                <a:latin typeface="TimesNewRomanPSMT"/>
                <a:ea typeface="Calibri" panose="020F0502020204030204" pitchFamily="34" charset="0"/>
                <a:cs typeface="TimesNewRomanPSMT"/>
              </a:rPr>
              <a:t>In Jail</a:t>
            </a:r>
          </a:p>
          <a:p>
            <a:pPr algn="ctr"/>
            <a:r>
              <a:rPr lang="en-ZA" sz="6000" dirty="0">
                <a:solidFill>
                  <a:schemeClr val="bg1"/>
                </a:solidFill>
                <a:effectLst/>
                <a:latin typeface="TimesNewRomanPSMT"/>
                <a:ea typeface="Calibri" panose="020F0502020204030204" pitchFamily="34" charset="0"/>
                <a:cs typeface="TimesNewRomanPSMT"/>
              </a:rPr>
              <a:t>Genesis 39:21 – 40:23</a:t>
            </a:r>
            <a:endParaRPr lang="en-IN" sz="6000" dirty="0">
              <a:solidFill>
                <a:schemeClr val="bg1"/>
              </a:solidFill>
            </a:endParaRPr>
          </a:p>
        </p:txBody>
      </p:sp>
    </p:spTree>
    <p:extLst>
      <p:ext uri="{BB962C8B-B14F-4D97-AF65-F5344CB8AC3E}">
        <p14:creationId xmlns:p14="http://schemas.microsoft.com/office/powerpoint/2010/main" val="3076552088"/>
      </p:ext>
    </p:extLst>
  </p:cSld>
  <p:clrMapOvr>
    <a:masterClrMapping/>
  </p:clrMapOvr>
  <mc:AlternateContent xmlns:mc="http://schemas.openxmlformats.org/markup-compatibility/2006" xmlns:p14="http://schemas.microsoft.com/office/powerpoint/2010/main">
    <mc:Choice Requires="p14">
      <p:transition spd="slow" p14:dur="2000" advTm="3045"/>
    </mc:Choice>
    <mc:Fallback xmlns="">
      <p:transition spd="slow" advTm="30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0E1D-9CC4-4C9B-AD56-D0BDBCF7C30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6046B0B-413C-4F0D-BF2D-87EB245630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774F481-1D0A-457C-A4FC-2E22365110C6}"/>
              </a:ext>
            </a:extLst>
          </p:cNvPr>
          <p:cNvPicPr>
            <a:picLocks noChangeAspect="1"/>
          </p:cNvPicPr>
          <p:nvPr/>
        </p:nvPicPr>
        <p:blipFill>
          <a:blip r:embed="rId2"/>
          <a:stretch>
            <a:fillRect/>
          </a:stretch>
        </p:blipFill>
        <p:spPr>
          <a:xfrm>
            <a:off x="-393291" y="0"/>
            <a:ext cx="12978581" cy="6858000"/>
          </a:xfrm>
          <a:prstGeom prst="rect">
            <a:avLst/>
          </a:prstGeom>
        </p:spPr>
      </p:pic>
      <p:sp>
        <p:nvSpPr>
          <p:cNvPr id="7" name="TextBox 6">
            <a:extLst>
              <a:ext uri="{FF2B5EF4-FFF2-40B4-BE49-F238E27FC236}">
                <a16:creationId xmlns:a16="http://schemas.microsoft.com/office/drawing/2014/main" id="{1EE56373-9D33-470A-9633-72A692936C7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1603951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10and in the vine were three branches. It was as though it budded, it blossomed, and its clusters produced ripe grapes.</a:t>
            </a:r>
            <a:endParaRPr lang="en-ZA" dirty="0"/>
          </a:p>
        </p:txBody>
      </p:sp>
      <p:sp>
        <p:nvSpPr>
          <p:cNvPr id="3" name="TextBox 2">
            <a:extLst>
              <a:ext uri="{FF2B5EF4-FFF2-40B4-BE49-F238E27FC236}">
                <a16:creationId xmlns:a16="http://schemas.microsoft.com/office/drawing/2014/main" id="{A0C6FF21-6A83-14E0-FD2E-38CD34E80C6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0290"/>
    </mc:Choice>
    <mc:Fallback xmlns="">
      <p:transition spd="slow" advTm="1029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1D87-F87E-4AF6-8346-F605F8AFE8A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1613DE6-188F-45E0-A6F5-7073DBB820A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B9A9F66-3606-4707-A91A-D7AE83AE387D}"/>
              </a:ext>
            </a:extLst>
          </p:cNvPr>
          <p:cNvPicPr>
            <a:picLocks noChangeAspect="1"/>
          </p:cNvPicPr>
          <p:nvPr/>
        </p:nvPicPr>
        <p:blipFill>
          <a:blip r:embed="rId2"/>
          <a:stretch>
            <a:fillRect/>
          </a:stretch>
        </p:blipFill>
        <p:spPr>
          <a:xfrm>
            <a:off x="0" y="0"/>
            <a:ext cx="12192000" cy="7191737"/>
          </a:xfrm>
          <a:prstGeom prst="rect">
            <a:avLst/>
          </a:prstGeom>
        </p:spPr>
      </p:pic>
      <p:sp>
        <p:nvSpPr>
          <p:cNvPr id="7" name="TextBox 6">
            <a:extLst>
              <a:ext uri="{FF2B5EF4-FFF2-40B4-BE49-F238E27FC236}">
                <a16:creationId xmlns:a16="http://schemas.microsoft.com/office/drawing/2014/main" id="{752A600B-6049-4FF9-8082-8B529AA408C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:10</a:t>
            </a:r>
            <a:endParaRPr lang="en-ZA" sz="3200" dirty="0">
              <a:solidFill>
                <a:schemeClr val="bg1"/>
              </a:solidFill>
            </a:endParaRPr>
          </a:p>
          <a:p>
            <a:endParaRPr lang="en-IN" dirty="0"/>
          </a:p>
        </p:txBody>
      </p:sp>
    </p:spTree>
    <p:extLst>
      <p:ext uri="{BB962C8B-B14F-4D97-AF65-F5344CB8AC3E}">
        <p14:creationId xmlns:p14="http://schemas.microsoft.com/office/powerpoint/2010/main" val="428115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11Pharaoh’s cup was in my hand; and I took the grapes, and pressed them into Pharaoh’s cup, and I gave the cup into Pharaoh’s hand.”</a:t>
            </a:r>
            <a:endParaRPr lang="en-ZA" dirty="0"/>
          </a:p>
        </p:txBody>
      </p:sp>
      <p:sp>
        <p:nvSpPr>
          <p:cNvPr id="3" name="TextBox 2">
            <a:extLst>
              <a:ext uri="{FF2B5EF4-FFF2-40B4-BE49-F238E27FC236}">
                <a16:creationId xmlns:a16="http://schemas.microsoft.com/office/drawing/2014/main" id="{2665BC63-6FE2-40A7-496D-BF4CDB160F9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51151416"/>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E0D0-8CFF-49ED-B191-0EAB56671BB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8CD7DCA-E981-4184-8E51-EEAB951D554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64F2099-62A3-4639-96DF-D1AB7721773F}"/>
              </a:ext>
            </a:extLst>
          </p:cNvPr>
          <p:cNvPicPr>
            <a:picLocks noChangeAspect="1"/>
          </p:cNvPicPr>
          <p:nvPr/>
        </p:nvPicPr>
        <p:blipFill>
          <a:blip r:embed="rId2"/>
          <a:stretch>
            <a:fillRect/>
          </a:stretch>
        </p:blipFill>
        <p:spPr>
          <a:xfrm>
            <a:off x="-1" y="0"/>
            <a:ext cx="12404035" cy="6858000"/>
          </a:xfrm>
          <a:prstGeom prst="rect">
            <a:avLst/>
          </a:prstGeom>
        </p:spPr>
      </p:pic>
      <p:sp>
        <p:nvSpPr>
          <p:cNvPr id="7" name="TextBox 6">
            <a:extLst>
              <a:ext uri="{FF2B5EF4-FFF2-40B4-BE49-F238E27FC236}">
                <a16:creationId xmlns:a16="http://schemas.microsoft.com/office/drawing/2014/main" id="{441BFAE0-7207-41A6-8806-CCA8555DBB9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166075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12Joseph said to him, “This is its interpretation: the three branches are three days. </a:t>
            </a:r>
            <a:endParaRPr lang="en-ZA" dirty="0"/>
          </a:p>
        </p:txBody>
      </p:sp>
      <p:sp>
        <p:nvSpPr>
          <p:cNvPr id="2" name="TextBox 1">
            <a:extLst>
              <a:ext uri="{FF2B5EF4-FFF2-40B4-BE49-F238E27FC236}">
                <a16:creationId xmlns:a16="http://schemas.microsoft.com/office/drawing/2014/main" id="{496FF74E-D8DE-924C-0908-D9C340277E4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04788442"/>
      </p:ext>
    </p:extLst>
  </p:cSld>
  <p:clrMapOvr>
    <a:masterClrMapping/>
  </p:clrMapOvr>
  <mc:AlternateContent xmlns:mc="http://schemas.openxmlformats.org/markup-compatibility/2006" xmlns:p14="http://schemas.microsoft.com/office/powerpoint/2010/main">
    <mc:Choice Requires="p14">
      <p:transition spd="slow" p14:dur="2000" advTm="7928"/>
    </mc:Choice>
    <mc:Fallback xmlns="">
      <p:transition spd="slow" advTm="792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2907-F460-480F-BE78-371122A04DA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00FE9B-7C05-4669-A62E-91D57421014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6E91F48-8C5A-4924-B1D8-AF5A23CD3AD1}"/>
              </a:ext>
            </a:extLst>
          </p:cNvPr>
          <p:cNvPicPr>
            <a:picLocks noChangeAspect="1"/>
          </p:cNvPicPr>
          <p:nvPr/>
        </p:nvPicPr>
        <p:blipFill>
          <a:blip r:embed="rId2"/>
          <a:stretch>
            <a:fillRect/>
          </a:stretch>
        </p:blipFill>
        <p:spPr>
          <a:xfrm>
            <a:off x="0" y="0"/>
            <a:ext cx="12376864" cy="6858000"/>
          </a:xfrm>
          <a:prstGeom prst="rect">
            <a:avLst/>
          </a:prstGeom>
        </p:spPr>
      </p:pic>
      <p:sp>
        <p:nvSpPr>
          <p:cNvPr id="7" name="TextBox 6">
            <a:extLst>
              <a:ext uri="{FF2B5EF4-FFF2-40B4-BE49-F238E27FC236}">
                <a16:creationId xmlns:a16="http://schemas.microsoft.com/office/drawing/2014/main" id="{14FBF6C9-2F7F-42DF-89A6-7B0622D1F4A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89933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13Within three more days, Pharaoh will lift up your head, and restore you to your office. You will give Pharaoh’s cup into his hand, the way you did when you were his cup bearer.</a:t>
            </a:r>
            <a:endParaRPr lang="en-ZA" dirty="0"/>
          </a:p>
        </p:txBody>
      </p:sp>
      <p:sp>
        <p:nvSpPr>
          <p:cNvPr id="2" name="TextBox 1">
            <a:extLst>
              <a:ext uri="{FF2B5EF4-FFF2-40B4-BE49-F238E27FC236}">
                <a16:creationId xmlns:a16="http://schemas.microsoft.com/office/drawing/2014/main" id="{DCEAB5F9-422E-360A-C90D-3C3887CBB0E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47021889"/>
      </p:ext>
    </p:extLst>
  </p:cSld>
  <p:clrMapOvr>
    <a:masterClrMapping/>
  </p:clrMapOvr>
  <mc:AlternateContent xmlns:mc="http://schemas.openxmlformats.org/markup-compatibility/2006" xmlns:p14="http://schemas.microsoft.com/office/powerpoint/2010/main">
    <mc:Choice Requires="p14">
      <p:transition spd="slow" p14:dur="2000" advTm="14104"/>
    </mc:Choice>
    <mc:Fallback xmlns="">
      <p:transition spd="slow" advTm="1410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A239-A28B-4608-BACE-07D22A03FFA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0972F10-51B2-4CA9-8303-539E7EB1ACB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FA1BD70-1950-4D1B-9B91-1317FB37CCD4}"/>
              </a:ext>
            </a:extLst>
          </p:cNvPr>
          <p:cNvPicPr>
            <a:picLocks noChangeAspect="1"/>
          </p:cNvPicPr>
          <p:nvPr/>
        </p:nvPicPr>
        <p:blipFill>
          <a:blip r:embed="rId2"/>
          <a:stretch>
            <a:fillRect/>
          </a:stretch>
        </p:blipFill>
        <p:spPr>
          <a:xfrm>
            <a:off x="0" y="0"/>
            <a:ext cx="12316691" cy="6939862"/>
          </a:xfrm>
          <a:prstGeom prst="rect">
            <a:avLst/>
          </a:prstGeom>
        </p:spPr>
      </p:pic>
      <p:sp>
        <p:nvSpPr>
          <p:cNvPr id="7" name="TextBox 6">
            <a:extLst>
              <a:ext uri="{FF2B5EF4-FFF2-40B4-BE49-F238E27FC236}">
                <a16:creationId xmlns:a16="http://schemas.microsoft.com/office/drawing/2014/main" id="{E5257B1D-C7B4-4870-B200-4A57084F3FA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29446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14But remember me when it is well with you. Please show kindness to me, and make mention of me to Pharaoh, and bring me out of this house. </a:t>
            </a:r>
            <a:endParaRPr lang="en-ZA" dirty="0"/>
          </a:p>
        </p:txBody>
      </p:sp>
      <p:sp>
        <p:nvSpPr>
          <p:cNvPr id="2" name="TextBox 1">
            <a:extLst>
              <a:ext uri="{FF2B5EF4-FFF2-40B4-BE49-F238E27FC236}">
                <a16:creationId xmlns:a16="http://schemas.microsoft.com/office/drawing/2014/main" id="{A70E100F-DA61-8171-DAC8-3D3DF7338CC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62961142"/>
      </p:ext>
    </p:extLst>
  </p:cSld>
  <p:clrMapOvr>
    <a:masterClrMapping/>
  </p:clrMapOvr>
  <mc:AlternateContent xmlns:mc="http://schemas.openxmlformats.org/markup-compatibility/2006" xmlns:p14="http://schemas.microsoft.com/office/powerpoint/2010/main">
    <mc:Choice Requires="p14">
      <p:transition spd="slow" p14:dur="2000" advTm="14144"/>
    </mc:Choice>
    <mc:Fallback xmlns="">
      <p:transition spd="slow" advTm="14144"/>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599091"/>
            <a:ext cx="5155324" cy="5675585"/>
          </a:xfrm>
          <a:prstGeom prst="rect">
            <a:avLst/>
          </a:prstGeom>
          <a:noFill/>
        </p:spPr>
        <p:txBody>
          <a:bodyPr wrap="square" rtlCol="0">
            <a:noAutofit/>
          </a:bodyPr>
          <a:lstStyle/>
          <a:p>
            <a:pPr>
              <a:lnSpc>
                <a:spcPct val="115000"/>
              </a:lnSpc>
              <a:spcAft>
                <a:spcPts val="1000"/>
              </a:spcAft>
            </a:pPr>
            <a:r>
              <a:rPr lang="en-ZA" sz="4400" dirty="0">
                <a:effectLst/>
                <a:latin typeface="TimesNewRomanPSMT"/>
                <a:ea typeface="Calibri" panose="020F0502020204030204" pitchFamily="34" charset="0"/>
                <a:cs typeface="TimesNewRomanPSMT"/>
              </a:rPr>
              <a:t>5) In Jail – Gen 39:21 – 40:23 (Right 3rd</a:t>
            </a:r>
            <a:r>
              <a:rPr lang="en-ZA" sz="1800" dirty="0">
                <a:effectLst/>
                <a:latin typeface="TimesNewRomanPSMT"/>
                <a:ea typeface="Calibri" panose="020F0502020204030204" pitchFamily="34" charset="0"/>
                <a:cs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5" name="Audio 7">
            <a:hlinkClick r:id="" action="ppaction://media"/>
            <a:extLst>
              <a:ext uri="{FF2B5EF4-FFF2-40B4-BE49-F238E27FC236}">
                <a16:creationId xmlns:a16="http://schemas.microsoft.com/office/drawing/2014/main" id="{CC97450D-77C3-46FA-AFAE-510214F127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B10BCB-5EA0-37C2-16AB-64454DEF4BF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FC9CB-03F7-409C-B604-BEDC1DC7E84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046B165-BFD0-466C-9F2F-4DA48A156C2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C7FF472-7664-4A5B-B64C-ECBD79706626}"/>
              </a:ext>
            </a:extLst>
          </p:cNvPr>
          <p:cNvPicPr>
            <a:picLocks noChangeAspect="1"/>
          </p:cNvPicPr>
          <p:nvPr/>
        </p:nvPicPr>
        <p:blipFill>
          <a:blip r:embed="rId2"/>
          <a:stretch>
            <a:fillRect/>
          </a:stretch>
        </p:blipFill>
        <p:spPr>
          <a:xfrm>
            <a:off x="0" y="-373757"/>
            <a:ext cx="12192000" cy="7231757"/>
          </a:xfrm>
          <a:prstGeom prst="rect">
            <a:avLst/>
          </a:prstGeom>
        </p:spPr>
      </p:pic>
      <p:sp>
        <p:nvSpPr>
          <p:cNvPr id="7" name="TextBox 6">
            <a:extLst>
              <a:ext uri="{FF2B5EF4-FFF2-40B4-BE49-F238E27FC236}">
                <a16:creationId xmlns:a16="http://schemas.microsoft.com/office/drawing/2014/main" id="{6EE9A060-AB24-4FF3-8C21-8CF84D8F7E7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472033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15For indeed, I was stolen away out of the land of the Hebrews, and here also I have done nothing that they should put me into the dungeon.”</a:t>
            </a:r>
            <a:endParaRPr lang="en-ZA" dirty="0"/>
          </a:p>
        </p:txBody>
      </p:sp>
      <p:sp>
        <p:nvSpPr>
          <p:cNvPr id="2" name="TextBox 1">
            <a:extLst>
              <a:ext uri="{FF2B5EF4-FFF2-40B4-BE49-F238E27FC236}">
                <a16:creationId xmlns:a16="http://schemas.microsoft.com/office/drawing/2014/main" id="{8ADBEEC9-A81D-0A07-2D33-145870AC63A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34611060"/>
      </p:ext>
    </p:extLst>
  </p:cSld>
  <p:clrMapOvr>
    <a:masterClrMapping/>
  </p:clrMapOvr>
  <mc:AlternateContent xmlns:mc="http://schemas.openxmlformats.org/markup-compatibility/2006" xmlns:p14="http://schemas.microsoft.com/office/powerpoint/2010/main">
    <mc:Choice Requires="p14">
      <p:transition spd="slow" p14:dur="2000" advTm="11247"/>
    </mc:Choice>
    <mc:Fallback xmlns="">
      <p:transition spd="slow" advTm="1124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C8E5-B5A0-4090-BAB6-47B4D9C0079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1BCAB96-8B12-4B33-AA51-27B92F5348EC}"/>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09FEC980-55BE-443A-9CB0-B4506D6490E2}"/>
              </a:ext>
            </a:extLst>
          </p:cNvPr>
          <p:cNvPicPr>
            <a:picLocks noChangeAspect="1"/>
          </p:cNvPicPr>
          <p:nvPr/>
        </p:nvPicPr>
        <p:blipFill>
          <a:blip r:embed="rId2"/>
          <a:stretch>
            <a:fillRect/>
          </a:stretch>
        </p:blipFill>
        <p:spPr>
          <a:xfrm>
            <a:off x="0" y="-649880"/>
            <a:ext cx="12192000" cy="7507880"/>
          </a:xfrm>
          <a:prstGeom prst="rect">
            <a:avLst/>
          </a:prstGeom>
        </p:spPr>
      </p:pic>
      <p:sp>
        <p:nvSpPr>
          <p:cNvPr id="6" name="TextBox 5">
            <a:extLst>
              <a:ext uri="{FF2B5EF4-FFF2-40B4-BE49-F238E27FC236}">
                <a16:creationId xmlns:a16="http://schemas.microsoft.com/office/drawing/2014/main" id="{2937551A-917D-4DEF-A9D4-0A96BF4A2D50}"/>
              </a:ext>
            </a:extLst>
          </p:cNvPr>
          <p:cNvSpPr txBox="1"/>
          <p:nvPr/>
        </p:nvSpPr>
        <p:spPr>
          <a:xfrm>
            <a:off x="2979576"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4074002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16</a:t>
            </a:r>
            <a:r>
              <a:rPr lang="en-ZA" sz="3600" dirty="0">
                <a:solidFill>
                  <a:srgbClr val="444444"/>
                </a:solidFill>
                <a:latin typeface="Arial" panose="020B0604020202020204" pitchFamily="34" charset="0"/>
              </a:rPr>
              <a:t>The chief baker saw that Joseph had given a positive meaning to the wine taster’s dream. So he said to Joseph, “I had a dream too. There were three baskets of bread on my head.</a:t>
            </a:r>
            <a:endParaRPr lang="en-ZA" dirty="0"/>
          </a:p>
        </p:txBody>
      </p:sp>
      <p:sp>
        <p:nvSpPr>
          <p:cNvPr id="2" name="TextBox 1">
            <a:extLst>
              <a:ext uri="{FF2B5EF4-FFF2-40B4-BE49-F238E27FC236}">
                <a16:creationId xmlns:a16="http://schemas.microsoft.com/office/drawing/2014/main" id="{6072C722-1FB6-EE02-C6FC-711B1CC837D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21566235"/>
      </p:ext>
    </p:extLst>
  </p:cSld>
  <p:clrMapOvr>
    <a:masterClrMapping/>
  </p:clrMapOvr>
  <mc:AlternateContent xmlns:mc="http://schemas.openxmlformats.org/markup-compatibility/2006" xmlns:p14="http://schemas.microsoft.com/office/powerpoint/2010/main">
    <mc:Choice Requires="p14">
      <p:transition spd="slow" p14:dur="2000" advTm="15381"/>
    </mc:Choice>
    <mc:Fallback xmlns="">
      <p:transition spd="slow" advTm="1538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6A8EF-EB5A-470D-965B-191A6498A6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0CF6DA1-DA63-4A47-8FD4-92C4403050C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5A910A8-7F1D-4E0C-BC1F-D2A762C1DAEC}"/>
              </a:ext>
            </a:extLst>
          </p:cNvPr>
          <p:cNvPicPr>
            <a:picLocks noChangeAspect="1"/>
          </p:cNvPicPr>
          <p:nvPr/>
        </p:nvPicPr>
        <p:blipFill>
          <a:blip r:embed="rId2"/>
          <a:stretch>
            <a:fillRect/>
          </a:stretch>
        </p:blipFill>
        <p:spPr>
          <a:xfrm>
            <a:off x="0" y="0"/>
            <a:ext cx="12835156" cy="6858000"/>
          </a:xfrm>
          <a:prstGeom prst="rect">
            <a:avLst/>
          </a:prstGeom>
        </p:spPr>
      </p:pic>
      <p:sp>
        <p:nvSpPr>
          <p:cNvPr id="7" name="TextBox 6">
            <a:extLst>
              <a:ext uri="{FF2B5EF4-FFF2-40B4-BE49-F238E27FC236}">
                <a16:creationId xmlns:a16="http://schemas.microsoft.com/office/drawing/2014/main" id="{54728D05-20BA-45A7-8817-53311F2FF43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221140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17In the uppermost basket there were all kinds of baked food for Pharaoh, and the birds ate them out of the basket on my head.”</a:t>
            </a:r>
            <a:endParaRPr lang="en-ZA" dirty="0"/>
          </a:p>
        </p:txBody>
      </p:sp>
      <p:sp>
        <p:nvSpPr>
          <p:cNvPr id="2" name="TextBox 1">
            <a:extLst>
              <a:ext uri="{FF2B5EF4-FFF2-40B4-BE49-F238E27FC236}">
                <a16:creationId xmlns:a16="http://schemas.microsoft.com/office/drawing/2014/main" id="{88BA007F-452B-37BA-F2EE-FE3DAD9E292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42597801"/>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872A-446A-4657-9FE9-80EC7344BE2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6649C55-F5BC-469C-BF8F-32F2EFCC4AA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835A5F4-1FC7-4679-92D2-0FE81629CEF9}"/>
              </a:ext>
            </a:extLst>
          </p:cNvPr>
          <p:cNvPicPr>
            <a:picLocks noChangeAspect="1"/>
          </p:cNvPicPr>
          <p:nvPr/>
        </p:nvPicPr>
        <p:blipFill>
          <a:blip r:embed="rId2"/>
          <a:stretch>
            <a:fillRect/>
          </a:stretch>
        </p:blipFill>
        <p:spPr>
          <a:xfrm>
            <a:off x="0" y="-384114"/>
            <a:ext cx="12192000" cy="7242114"/>
          </a:xfrm>
          <a:prstGeom prst="rect">
            <a:avLst/>
          </a:prstGeom>
        </p:spPr>
      </p:pic>
      <p:sp>
        <p:nvSpPr>
          <p:cNvPr id="7" name="TextBox 6">
            <a:extLst>
              <a:ext uri="{FF2B5EF4-FFF2-40B4-BE49-F238E27FC236}">
                <a16:creationId xmlns:a16="http://schemas.microsoft.com/office/drawing/2014/main" id="{001520B8-68C3-419A-ADFB-9E2E8A7DA55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:17</a:t>
            </a:r>
            <a:endParaRPr lang="en-ZA" sz="3200" dirty="0">
              <a:solidFill>
                <a:schemeClr val="bg1"/>
              </a:solidFill>
            </a:endParaRPr>
          </a:p>
          <a:p>
            <a:endParaRPr lang="en-IN" dirty="0"/>
          </a:p>
        </p:txBody>
      </p:sp>
    </p:spTree>
    <p:extLst>
      <p:ext uri="{BB962C8B-B14F-4D97-AF65-F5344CB8AC3E}">
        <p14:creationId xmlns:p14="http://schemas.microsoft.com/office/powerpoint/2010/main" val="5040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18Joseph answered, “This is its interpretation. The three baskets are three days. </a:t>
            </a:r>
            <a:endParaRPr lang="en-ZA" dirty="0"/>
          </a:p>
        </p:txBody>
      </p:sp>
      <p:sp>
        <p:nvSpPr>
          <p:cNvPr id="3" name="TextBox 2">
            <a:extLst>
              <a:ext uri="{FF2B5EF4-FFF2-40B4-BE49-F238E27FC236}">
                <a16:creationId xmlns:a16="http://schemas.microsoft.com/office/drawing/2014/main" id="{FADAD0AB-1F8F-685C-1261-71317E548EC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0565509"/>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E9C9-EC5D-43FA-8F4F-396E09D35AC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3DB9569-0503-413C-B468-C8DCBD989FD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587EEFD-148E-4A96-929F-2F019506F867}"/>
              </a:ext>
            </a:extLst>
          </p:cNvPr>
          <p:cNvPicPr>
            <a:picLocks noChangeAspect="1"/>
          </p:cNvPicPr>
          <p:nvPr/>
        </p:nvPicPr>
        <p:blipFill>
          <a:blip r:embed="rId2"/>
          <a:stretch>
            <a:fillRect/>
          </a:stretch>
        </p:blipFill>
        <p:spPr>
          <a:xfrm>
            <a:off x="0" y="0"/>
            <a:ext cx="15484642" cy="6858000"/>
          </a:xfrm>
          <a:prstGeom prst="rect">
            <a:avLst/>
          </a:prstGeom>
        </p:spPr>
      </p:pic>
      <p:sp>
        <p:nvSpPr>
          <p:cNvPr id="7" name="TextBox 6">
            <a:extLst>
              <a:ext uri="{FF2B5EF4-FFF2-40B4-BE49-F238E27FC236}">
                <a16:creationId xmlns:a16="http://schemas.microsoft.com/office/drawing/2014/main" id="{2506B876-C886-4DE5-833C-D7F859E68E3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:18</a:t>
            </a:r>
            <a:endParaRPr lang="en-ZA" sz="3200" dirty="0">
              <a:solidFill>
                <a:schemeClr val="bg1"/>
              </a:solidFill>
            </a:endParaRPr>
          </a:p>
          <a:p>
            <a:endParaRPr lang="en-IN" dirty="0"/>
          </a:p>
        </p:txBody>
      </p:sp>
    </p:spTree>
    <p:extLst>
      <p:ext uri="{BB962C8B-B14F-4D97-AF65-F5344CB8AC3E}">
        <p14:creationId xmlns:p14="http://schemas.microsoft.com/office/powerpoint/2010/main" val="1387772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19Within three more days, Pharaoh will lift up your head from off you, and will hang you on a tree; and the birds will eat your flesh from off you.” </a:t>
            </a:r>
            <a:endParaRPr lang="en-ZA" dirty="0"/>
          </a:p>
        </p:txBody>
      </p:sp>
      <p:sp>
        <p:nvSpPr>
          <p:cNvPr id="2" name="TextBox 1">
            <a:extLst>
              <a:ext uri="{FF2B5EF4-FFF2-40B4-BE49-F238E27FC236}">
                <a16:creationId xmlns:a16="http://schemas.microsoft.com/office/drawing/2014/main" id="{32C82012-C23F-E270-E058-326CAB5960F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91961610"/>
      </p:ext>
    </p:extLst>
  </p:cSld>
  <p:clrMapOvr>
    <a:masterClrMapping/>
  </p:clrMapOvr>
  <mc:AlternateContent xmlns:mc="http://schemas.openxmlformats.org/markup-compatibility/2006" xmlns:p14="http://schemas.microsoft.com/office/powerpoint/2010/main">
    <mc:Choice Requires="p14">
      <p:transition spd="slow" p14:dur="2000" advTm="12505"/>
    </mc:Choice>
    <mc:Fallback xmlns="">
      <p:transition spd="slow" advTm="125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ACCD-F546-4EC3-8059-4864B3F70D5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840C70E-230A-48F6-A479-DF783FCC82D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6D565689-5DA7-4AEF-82A0-92A136418E21}"/>
              </a:ext>
            </a:extLst>
          </p:cNvPr>
          <p:cNvPicPr>
            <a:picLocks noChangeAspect="1"/>
          </p:cNvPicPr>
          <p:nvPr/>
        </p:nvPicPr>
        <p:blipFill>
          <a:blip r:embed="rId2"/>
          <a:stretch>
            <a:fillRect/>
          </a:stretch>
        </p:blipFill>
        <p:spPr>
          <a:xfrm>
            <a:off x="0" y="0"/>
            <a:ext cx="12815648" cy="6858000"/>
          </a:xfrm>
          <a:prstGeom prst="rect">
            <a:avLst/>
          </a:prstGeom>
        </p:spPr>
      </p:pic>
      <p:sp>
        <p:nvSpPr>
          <p:cNvPr id="6" name="TextBox 5">
            <a:extLst>
              <a:ext uri="{FF2B5EF4-FFF2-40B4-BE49-F238E27FC236}">
                <a16:creationId xmlns:a16="http://schemas.microsoft.com/office/drawing/2014/main" id="{57E84EE0-5E42-48FD-95E9-1250DBC57768}"/>
              </a:ext>
            </a:extLst>
          </p:cNvPr>
          <p:cNvSpPr txBox="1"/>
          <p:nvPr/>
        </p:nvSpPr>
        <p:spPr>
          <a:xfrm>
            <a:off x="2914650" y="4797861"/>
            <a:ext cx="7371197" cy="1938992"/>
          </a:xfrm>
          <a:prstGeom prst="rect">
            <a:avLst/>
          </a:prstGeom>
          <a:noFill/>
        </p:spPr>
        <p:txBody>
          <a:bodyPr wrap="square" rtlCol="0">
            <a:spAutoFit/>
          </a:bodyPr>
          <a:lstStyle/>
          <a:p>
            <a:pPr algn="ctr"/>
            <a:r>
              <a:rPr lang="en-ZA" sz="6000" dirty="0">
                <a:solidFill>
                  <a:schemeClr val="bg1"/>
                </a:solidFill>
                <a:effectLst/>
                <a:latin typeface="TimesNewRomanPSMT"/>
                <a:ea typeface="Calibri" panose="020F0502020204030204" pitchFamily="34" charset="0"/>
                <a:cs typeface="TimesNewRomanPSMT"/>
              </a:rPr>
              <a:t>In Jail</a:t>
            </a:r>
          </a:p>
          <a:p>
            <a:pPr algn="ctr"/>
            <a:r>
              <a:rPr lang="en-ZA" sz="6000" dirty="0">
                <a:solidFill>
                  <a:schemeClr val="bg1"/>
                </a:solidFill>
                <a:effectLst/>
                <a:latin typeface="TimesNewRomanPSMT"/>
                <a:ea typeface="Calibri" panose="020F0502020204030204" pitchFamily="34" charset="0"/>
                <a:cs typeface="TimesNewRomanPSMT"/>
              </a:rPr>
              <a:t>Genesis 39:21 – 40:23</a:t>
            </a:r>
            <a:endParaRPr lang="en-IN" sz="6000" dirty="0">
              <a:solidFill>
                <a:schemeClr val="bg1"/>
              </a:solidFill>
            </a:endParaRPr>
          </a:p>
        </p:txBody>
      </p:sp>
    </p:spTree>
    <p:extLst>
      <p:ext uri="{BB962C8B-B14F-4D97-AF65-F5344CB8AC3E}">
        <p14:creationId xmlns:p14="http://schemas.microsoft.com/office/powerpoint/2010/main" val="2441219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6A8CA-E7F0-4C03-BED8-1263327534C1}"/>
              </a:ext>
            </a:extLst>
          </p:cNvPr>
          <p:cNvPicPr>
            <a:picLocks noChangeAspect="1"/>
          </p:cNvPicPr>
          <p:nvPr/>
        </p:nvPicPr>
        <p:blipFill>
          <a:blip r:embed="rId2"/>
          <a:stretch>
            <a:fillRect/>
          </a:stretch>
        </p:blipFill>
        <p:spPr>
          <a:xfrm>
            <a:off x="0" y="0"/>
            <a:ext cx="12597848" cy="6858000"/>
          </a:xfrm>
          <a:prstGeom prst="rect">
            <a:avLst/>
          </a:prstGeom>
        </p:spPr>
      </p:pic>
      <p:sp>
        <p:nvSpPr>
          <p:cNvPr id="4" name="TextBox 3">
            <a:extLst>
              <a:ext uri="{FF2B5EF4-FFF2-40B4-BE49-F238E27FC236}">
                <a16:creationId xmlns:a16="http://schemas.microsoft.com/office/drawing/2014/main" id="{10C06CFD-8698-421F-A946-C436370517E7}"/>
              </a:ext>
            </a:extLst>
          </p:cNvPr>
          <p:cNvSpPr txBox="1"/>
          <p:nvPr/>
        </p:nvSpPr>
        <p:spPr>
          <a:xfrm>
            <a:off x="3283527"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2835525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20On the third day, which was Pharaoh’s birthday, he made a feast for all his servants, and he lifted up the head of the chief cup bearer and the head of the chief baker among his servants. </a:t>
            </a:r>
            <a:endParaRPr lang="en-ZA" dirty="0"/>
          </a:p>
        </p:txBody>
      </p:sp>
      <p:sp>
        <p:nvSpPr>
          <p:cNvPr id="2" name="TextBox 1">
            <a:extLst>
              <a:ext uri="{FF2B5EF4-FFF2-40B4-BE49-F238E27FC236}">
                <a16:creationId xmlns:a16="http://schemas.microsoft.com/office/drawing/2014/main" id="{35CF3A04-D0FB-C333-A7F6-E0EBC310858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48002805"/>
      </p:ext>
    </p:extLst>
  </p:cSld>
  <p:clrMapOvr>
    <a:masterClrMapping/>
  </p:clrMapOvr>
  <mc:AlternateContent xmlns:mc="http://schemas.openxmlformats.org/markup-compatibility/2006" xmlns:p14="http://schemas.microsoft.com/office/powerpoint/2010/main">
    <mc:Choice Requires="p14">
      <p:transition spd="slow" p14:dur="2000" advTm="14039"/>
    </mc:Choice>
    <mc:Fallback xmlns="">
      <p:transition spd="slow" advTm="1403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56E8-23E4-48BF-95B1-415FB2F73B6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2F3FA76-9C23-4C6D-A466-03166925479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201AB55-E6BA-4BCD-8BF5-BBD49ABB11BE}"/>
              </a:ext>
            </a:extLst>
          </p:cNvPr>
          <p:cNvPicPr>
            <a:picLocks noChangeAspect="1"/>
          </p:cNvPicPr>
          <p:nvPr/>
        </p:nvPicPr>
        <p:blipFill>
          <a:blip r:embed="rId2"/>
          <a:stretch>
            <a:fillRect/>
          </a:stretch>
        </p:blipFill>
        <p:spPr>
          <a:xfrm>
            <a:off x="0" y="-391638"/>
            <a:ext cx="12192000" cy="7249638"/>
          </a:xfrm>
          <a:prstGeom prst="rect">
            <a:avLst/>
          </a:prstGeom>
        </p:spPr>
      </p:pic>
      <p:sp>
        <p:nvSpPr>
          <p:cNvPr id="7" name="TextBox 6">
            <a:extLst>
              <a:ext uri="{FF2B5EF4-FFF2-40B4-BE49-F238E27FC236}">
                <a16:creationId xmlns:a16="http://schemas.microsoft.com/office/drawing/2014/main" id="{31F554E9-D913-4E40-8D63-0C3A83246A0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:20</a:t>
            </a:r>
            <a:endParaRPr lang="en-ZA" sz="3200" dirty="0">
              <a:solidFill>
                <a:schemeClr val="bg1"/>
              </a:solidFill>
            </a:endParaRPr>
          </a:p>
          <a:p>
            <a:endParaRPr lang="en-IN" dirty="0"/>
          </a:p>
        </p:txBody>
      </p:sp>
    </p:spTree>
    <p:extLst>
      <p:ext uri="{BB962C8B-B14F-4D97-AF65-F5344CB8AC3E}">
        <p14:creationId xmlns:p14="http://schemas.microsoft.com/office/powerpoint/2010/main" val="1746962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21He restored the chief cup bearer to his position again, and he gave the cup into Pharaoh’s hand; </a:t>
            </a:r>
            <a:endParaRPr lang="en-ZA" dirty="0"/>
          </a:p>
        </p:txBody>
      </p:sp>
      <p:sp>
        <p:nvSpPr>
          <p:cNvPr id="3" name="TextBox 2">
            <a:extLst>
              <a:ext uri="{FF2B5EF4-FFF2-40B4-BE49-F238E27FC236}">
                <a16:creationId xmlns:a16="http://schemas.microsoft.com/office/drawing/2014/main" id="{D414981F-443E-132F-D61D-01548888B87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60398733"/>
      </p:ext>
    </p:extLst>
  </p:cSld>
  <p:clrMapOvr>
    <a:masterClrMapping/>
  </p:clrMapOvr>
  <mc:AlternateContent xmlns:mc="http://schemas.openxmlformats.org/markup-compatibility/2006" xmlns:p14="http://schemas.microsoft.com/office/powerpoint/2010/main">
    <mc:Choice Requires="p14">
      <p:transition spd="slow" p14:dur="2000" advTm="7585"/>
    </mc:Choice>
    <mc:Fallback xmlns="">
      <p:transition spd="slow" advTm="758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B514-CF35-4C96-A9A1-7B8A92BCF2A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E14B785-4183-4739-9E34-596B9E6D660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45B77D3-93CF-43A3-9586-11592C063341}"/>
              </a:ext>
            </a:extLst>
          </p:cNvPr>
          <p:cNvPicPr>
            <a:picLocks noChangeAspect="1"/>
          </p:cNvPicPr>
          <p:nvPr/>
        </p:nvPicPr>
        <p:blipFill>
          <a:blip r:embed="rId2"/>
          <a:stretch>
            <a:fillRect/>
          </a:stretch>
        </p:blipFill>
        <p:spPr>
          <a:xfrm>
            <a:off x="-309563" y="0"/>
            <a:ext cx="12811125" cy="6858000"/>
          </a:xfrm>
          <a:prstGeom prst="rect">
            <a:avLst/>
          </a:prstGeom>
        </p:spPr>
      </p:pic>
      <p:sp>
        <p:nvSpPr>
          <p:cNvPr id="7" name="TextBox 6">
            <a:extLst>
              <a:ext uri="{FF2B5EF4-FFF2-40B4-BE49-F238E27FC236}">
                <a16:creationId xmlns:a16="http://schemas.microsoft.com/office/drawing/2014/main" id="{D1083743-B7E8-4C59-A4CA-C848714E0E1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:21</a:t>
            </a:r>
            <a:endParaRPr lang="en-ZA" sz="3200" dirty="0">
              <a:solidFill>
                <a:schemeClr val="bg1"/>
              </a:solidFill>
            </a:endParaRPr>
          </a:p>
          <a:p>
            <a:endParaRPr lang="en-IN" dirty="0"/>
          </a:p>
        </p:txBody>
      </p:sp>
    </p:spTree>
    <p:extLst>
      <p:ext uri="{BB962C8B-B14F-4D97-AF65-F5344CB8AC3E}">
        <p14:creationId xmlns:p14="http://schemas.microsoft.com/office/powerpoint/2010/main" val="3844119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22but he hanged the chief baker, as Joseph had interpreted to them.</a:t>
            </a:r>
            <a:endParaRPr lang="en-ZA" dirty="0"/>
          </a:p>
        </p:txBody>
      </p:sp>
      <p:sp>
        <p:nvSpPr>
          <p:cNvPr id="2" name="TextBox 1">
            <a:extLst>
              <a:ext uri="{FF2B5EF4-FFF2-40B4-BE49-F238E27FC236}">
                <a16:creationId xmlns:a16="http://schemas.microsoft.com/office/drawing/2014/main" id="{31156948-8288-A7F0-4C46-826BB96BD6C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54601123"/>
      </p:ext>
    </p:extLst>
  </p:cSld>
  <p:clrMapOvr>
    <a:masterClrMapping/>
  </p:clrMapOvr>
  <mc:AlternateContent xmlns:mc="http://schemas.openxmlformats.org/markup-compatibility/2006" xmlns:p14="http://schemas.microsoft.com/office/powerpoint/2010/main">
    <mc:Choice Requires="p14">
      <p:transition spd="slow" p14:dur="2000" advTm="8942"/>
    </mc:Choice>
    <mc:Fallback xmlns="">
      <p:transition spd="slow" advTm="894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5D84-A170-4609-9403-4F333C38CBB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1B9E5A8-2379-4AD9-9F13-DA522F3637E2}"/>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94064038-8FB6-4273-8678-28BAD14BA70E}"/>
              </a:ext>
            </a:extLst>
          </p:cNvPr>
          <p:cNvPicPr>
            <a:picLocks noChangeAspect="1"/>
          </p:cNvPicPr>
          <p:nvPr/>
        </p:nvPicPr>
        <p:blipFill>
          <a:blip r:embed="rId2"/>
          <a:stretch>
            <a:fillRect/>
          </a:stretch>
        </p:blipFill>
        <p:spPr>
          <a:xfrm>
            <a:off x="0" y="-363342"/>
            <a:ext cx="12192000" cy="7221342"/>
          </a:xfrm>
          <a:prstGeom prst="rect">
            <a:avLst/>
          </a:prstGeom>
        </p:spPr>
      </p:pic>
      <p:sp>
        <p:nvSpPr>
          <p:cNvPr id="6" name="TextBox 5">
            <a:extLst>
              <a:ext uri="{FF2B5EF4-FFF2-40B4-BE49-F238E27FC236}">
                <a16:creationId xmlns:a16="http://schemas.microsoft.com/office/drawing/2014/main" id="{18C1ACD6-99F2-4D6C-807E-A36A05F6129F}"/>
              </a:ext>
            </a:extLst>
          </p:cNvPr>
          <p:cNvSpPr txBox="1"/>
          <p:nvPr/>
        </p:nvSpPr>
        <p:spPr>
          <a:xfrm>
            <a:off x="2979576"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:22</a:t>
            </a:r>
            <a:endParaRPr lang="en-ZA" sz="3200" dirty="0">
              <a:solidFill>
                <a:schemeClr val="bg1"/>
              </a:solidFill>
            </a:endParaRPr>
          </a:p>
          <a:p>
            <a:endParaRPr lang="en-IN" dirty="0"/>
          </a:p>
        </p:txBody>
      </p:sp>
    </p:spTree>
    <p:extLst>
      <p:ext uri="{BB962C8B-B14F-4D97-AF65-F5344CB8AC3E}">
        <p14:creationId xmlns:p14="http://schemas.microsoft.com/office/powerpoint/2010/main" val="1781559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23Yet the chief cup bearer didn’t remember Joseph, but forgot him.</a:t>
            </a:r>
            <a:endParaRPr lang="en-ZA" dirty="0"/>
          </a:p>
        </p:txBody>
      </p:sp>
      <p:sp>
        <p:nvSpPr>
          <p:cNvPr id="2" name="TextBox 1">
            <a:extLst>
              <a:ext uri="{FF2B5EF4-FFF2-40B4-BE49-F238E27FC236}">
                <a16:creationId xmlns:a16="http://schemas.microsoft.com/office/drawing/2014/main" id="{89A0E6C3-A0E6-1B46-D2CC-C2E44B7B1C5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00251617"/>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354A06F-85EA-41FA-9057-E716A950A139}"/>
              </a:ext>
            </a:extLst>
          </p:cNvPr>
          <p:cNvPicPr>
            <a:picLocks noChangeAspect="1"/>
          </p:cNvPicPr>
          <p:nvPr/>
        </p:nvPicPr>
        <p:blipFill>
          <a:blip r:embed="rId3"/>
          <a:stretch>
            <a:fillRect/>
          </a:stretch>
        </p:blipFill>
        <p:spPr>
          <a:xfrm>
            <a:off x="0" y="0"/>
            <a:ext cx="13218528" cy="6858000"/>
          </a:xfrm>
          <a:prstGeom prst="rect">
            <a:avLst/>
          </a:prstGeom>
        </p:spPr>
      </p:pic>
      <p:sp>
        <p:nvSpPr>
          <p:cNvPr id="7" name="TextBox 6">
            <a:extLst>
              <a:ext uri="{FF2B5EF4-FFF2-40B4-BE49-F238E27FC236}">
                <a16:creationId xmlns:a16="http://schemas.microsoft.com/office/drawing/2014/main" id="{CC0A084D-135F-4B72-A497-29BE2C74CA8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40</a:t>
            </a:r>
            <a:r>
              <a:rPr lang="en-ZA" sz="3200" b="1" cap="all" dirty="0">
                <a:solidFill>
                  <a:schemeClr val="bg1"/>
                </a:solidFill>
                <a:latin typeface="Microsoft Himalaya "/>
                <a:cs typeface="+mj-cs"/>
              </a:rPr>
              <a:t>:23</a:t>
            </a:r>
            <a:endParaRPr lang="en-ZA" sz="3200" dirty="0">
              <a:solidFill>
                <a:schemeClr val="bg1"/>
              </a:solidFill>
            </a:endParaRPr>
          </a:p>
          <a:p>
            <a:endParaRPr lang="en-IN" dirty="0"/>
          </a:p>
        </p:txBody>
      </p:sp>
    </p:spTree>
    <p:extLst>
      <p:ext uri="{BB962C8B-B14F-4D97-AF65-F5344CB8AC3E}">
        <p14:creationId xmlns:p14="http://schemas.microsoft.com/office/powerpoint/2010/main" val="103307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21But Yahweh was with Joseph, and showed kindness to him, and gave him favor in the sight of the keeper of the prison.</a:t>
            </a:r>
            <a:endParaRPr lang="en-ZA" dirty="0"/>
          </a:p>
        </p:txBody>
      </p:sp>
      <p:sp>
        <p:nvSpPr>
          <p:cNvPr id="2" name="TextBox 1">
            <a:extLst>
              <a:ext uri="{FF2B5EF4-FFF2-40B4-BE49-F238E27FC236}">
                <a16:creationId xmlns:a16="http://schemas.microsoft.com/office/drawing/2014/main" id="{78F90065-E801-BDB4-231C-7D0BA18F726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9BC5-D15F-44DD-8923-35EFF0828FF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8806BF6-BB97-4CB8-B578-D33F7BC9278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C048CFF-51F3-4B3F-B44E-F9A64E13FDD3}"/>
              </a:ext>
            </a:extLst>
          </p:cNvPr>
          <p:cNvPicPr>
            <a:picLocks noChangeAspect="1"/>
          </p:cNvPicPr>
          <p:nvPr/>
        </p:nvPicPr>
        <p:blipFill>
          <a:blip r:embed="rId2"/>
          <a:stretch>
            <a:fillRect/>
          </a:stretch>
        </p:blipFill>
        <p:spPr>
          <a:xfrm>
            <a:off x="-1728033" y="0"/>
            <a:ext cx="14218276" cy="6858000"/>
          </a:xfrm>
          <a:prstGeom prst="rect">
            <a:avLst/>
          </a:prstGeom>
        </p:spPr>
      </p:pic>
      <p:sp>
        <p:nvSpPr>
          <p:cNvPr id="7" name="TextBox 6">
            <a:extLst>
              <a:ext uri="{FF2B5EF4-FFF2-40B4-BE49-F238E27FC236}">
                <a16:creationId xmlns:a16="http://schemas.microsoft.com/office/drawing/2014/main" id="{FC959580-385E-47F9-9EC6-56EC4B991F7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cap="all" dirty="0">
                <a:solidFill>
                  <a:schemeClr val="bg1"/>
                </a:solidFill>
                <a:latin typeface="Microsoft Himalaya "/>
                <a:cs typeface="+mj-cs"/>
              </a:rPr>
              <a:t>39:21</a:t>
            </a:r>
            <a:endParaRPr lang="en-ZA" sz="3200" dirty="0">
              <a:solidFill>
                <a:schemeClr val="bg1"/>
              </a:solidFill>
            </a:endParaRPr>
          </a:p>
          <a:p>
            <a:endParaRPr lang="en-IN" dirty="0"/>
          </a:p>
        </p:txBody>
      </p:sp>
    </p:spTree>
    <p:extLst>
      <p:ext uri="{BB962C8B-B14F-4D97-AF65-F5344CB8AC3E}">
        <p14:creationId xmlns:p14="http://schemas.microsoft.com/office/powerpoint/2010/main" val="9150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22The keeper of the prison committed to Joseph’s hand all the prisoners who were in the prison. Whatever they did there, he was responsible for it. </a:t>
            </a:r>
            <a:endParaRPr lang="en-ZA" dirty="0"/>
          </a:p>
        </p:txBody>
      </p:sp>
      <p:pic>
        <p:nvPicPr>
          <p:cNvPr id="5" name="Audio 1">
            <a:hlinkClick r:id="" action="ppaction://media"/>
            <a:extLst>
              <a:ext uri="{FF2B5EF4-FFF2-40B4-BE49-F238E27FC236}">
                <a16:creationId xmlns:a16="http://schemas.microsoft.com/office/drawing/2014/main" id="{D1D7ED5A-F0ED-49B0-A7E2-63E259C73C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87AB2A2-CAC8-87C4-586B-C42DEBE2B2A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9020"/>
    </mc:Choice>
    <mc:Fallback xmlns="">
      <p:transition spd="slow" advTm="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95" objId="5"/>
        <p14:stopEvt time="9020"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C4FF-3A7D-419D-B3C5-BD4D53983AE4}"/>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5691ADE-730C-42BF-ACDC-B3470B4D0E7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6C76CB33-4428-49FE-89D0-55060D4F34F5}"/>
              </a:ext>
            </a:extLst>
          </p:cNvPr>
          <p:cNvPicPr>
            <a:picLocks noChangeAspect="1"/>
          </p:cNvPicPr>
          <p:nvPr/>
        </p:nvPicPr>
        <p:blipFill>
          <a:blip r:embed="rId2"/>
          <a:stretch>
            <a:fillRect/>
          </a:stretch>
        </p:blipFill>
        <p:spPr>
          <a:xfrm>
            <a:off x="0" y="-614855"/>
            <a:ext cx="12192000" cy="7596554"/>
          </a:xfrm>
          <a:prstGeom prst="rect">
            <a:avLst/>
          </a:prstGeom>
        </p:spPr>
      </p:pic>
      <p:sp>
        <p:nvSpPr>
          <p:cNvPr id="7" name="TextBox 6">
            <a:extLst>
              <a:ext uri="{FF2B5EF4-FFF2-40B4-BE49-F238E27FC236}">
                <a16:creationId xmlns:a16="http://schemas.microsoft.com/office/drawing/2014/main" id="{F7A149D7-9233-4E96-A946-4944806BBCD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cap="all" dirty="0">
                <a:solidFill>
                  <a:schemeClr val="bg1"/>
                </a:solidFill>
                <a:latin typeface="Microsoft Himalaya "/>
                <a:cs typeface="+mj-cs"/>
              </a:rPr>
              <a:t>39:22</a:t>
            </a:r>
            <a:endParaRPr lang="en-ZA" sz="3200" dirty="0">
              <a:solidFill>
                <a:schemeClr val="bg1"/>
              </a:solidFill>
            </a:endParaRPr>
          </a:p>
          <a:p>
            <a:endParaRPr lang="en-IN" dirty="0"/>
          </a:p>
        </p:txBody>
      </p:sp>
    </p:spTree>
    <p:extLst>
      <p:ext uri="{BB962C8B-B14F-4D97-AF65-F5344CB8AC3E}">
        <p14:creationId xmlns:p14="http://schemas.microsoft.com/office/powerpoint/2010/main" val="322879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1After these things, the butler of the king of Egypt and his baker offended their lord, the king of Egypt.</a:t>
            </a:r>
            <a:endParaRPr lang="en-ZA" dirty="0"/>
          </a:p>
        </p:txBody>
      </p:sp>
      <p:sp>
        <p:nvSpPr>
          <p:cNvPr id="2" name="TextBox 1">
            <a:extLst>
              <a:ext uri="{FF2B5EF4-FFF2-40B4-BE49-F238E27FC236}">
                <a16:creationId xmlns:a16="http://schemas.microsoft.com/office/drawing/2014/main" id="{490B2AFF-8F39-0925-A415-DFAC175744C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7612"/>
    </mc:Choice>
    <mc:Fallback xmlns="">
      <p:transition spd="slow" advTm="761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823</Words>
  <Application>Microsoft Office PowerPoint</Application>
  <PresentationFormat>Widescreen</PresentationFormat>
  <Paragraphs>80</Paragraphs>
  <Slides>48</Slides>
  <Notes>2</Notes>
  <HiddenSlides>23</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ArialMT</vt:lpstr>
      <vt:lpstr>Calibri</vt:lpstr>
      <vt:lpstr>Calibri Light</vt:lpstr>
      <vt:lpstr>Microsoft Himalaya </vt:lpstr>
      <vt:lpstr>TimesNewRomanPSMT</vt:lpstr>
      <vt:lpstr>Office Theme</vt:lpstr>
      <vt:lpstr>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2023-01-25T15:50:56Z</dcterms:modified>
</cp:coreProperties>
</file>