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4" r:id="rId2"/>
    <p:sldId id="289" r:id="rId3"/>
    <p:sldId id="256" r:id="rId4"/>
    <p:sldId id="274" r:id="rId5"/>
    <p:sldId id="257" r:id="rId6"/>
    <p:sldId id="275" r:id="rId7"/>
    <p:sldId id="258" r:id="rId8"/>
    <p:sldId id="276" r:id="rId9"/>
    <p:sldId id="259" r:id="rId10"/>
    <p:sldId id="277" r:id="rId11"/>
    <p:sldId id="261" r:id="rId12"/>
    <p:sldId id="278" r:id="rId13"/>
    <p:sldId id="260" r:id="rId14"/>
    <p:sldId id="279" r:id="rId15"/>
    <p:sldId id="262" r:id="rId16"/>
    <p:sldId id="280" r:id="rId17"/>
    <p:sldId id="263" r:id="rId18"/>
    <p:sldId id="281" r:id="rId19"/>
    <p:sldId id="273" r:id="rId20"/>
    <p:sldId id="282" r:id="rId21"/>
    <p:sldId id="266" r:id="rId22"/>
    <p:sldId id="283" r:id="rId23"/>
    <p:sldId id="267" r:id="rId24"/>
    <p:sldId id="284" r:id="rId25"/>
    <p:sldId id="268" r:id="rId26"/>
    <p:sldId id="285" r:id="rId27"/>
    <p:sldId id="269" r:id="rId28"/>
    <p:sldId id="286" r:id="rId29"/>
    <p:sldId id="270" r:id="rId30"/>
    <p:sldId id="290" r:id="rId31"/>
    <p:sldId id="272"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60" d="100"/>
          <a:sy n="60" d="100"/>
        </p:scale>
        <p:origin x="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8007F6B-4A9F-46E7-8991-B769EB6448B2}"/>
    <pc:docChg chg="modSld">
      <pc:chgData name="Alfred Smith" userId="3c60a3631c0db8ad" providerId="LiveId" clId="{78007F6B-4A9F-46E7-8991-B769EB6448B2}" dt="2023-01-25T15:50:42.933" v="0"/>
      <pc:docMkLst>
        <pc:docMk/>
      </pc:docMkLst>
      <pc:sldChg chg="modSp mod">
        <pc:chgData name="Alfred Smith" userId="3c60a3631c0db8ad" providerId="LiveId" clId="{78007F6B-4A9F-46E7-8991-B769EB6448B2}" dt="2023-01-25T15:50:42.933" v="0"/>
        <pc:sldMkLst>
          <pc:docMk/>
          <pc:sldMk cId="1600117720" sldId="304"/>
        </pc:sldMkLst>
        <pc:spChg chg="mod">
          <ac:chgData name="Alfred Smith" userId="3c60a3631c0db8ad" providerId="LiveId" clId="{78007F6B-4A9F-46E7-8991-B769EB6448B2}" dt="2023-01-25T15:50:42.933" v="0"/>
          <ac:spMkLst>
            <pc:docMk/>
            <pc:sldMk cId="1600117720" sldId="304"/>
            <ac:spMk id="3" creationId="{80372CF9-147C-16A7-074A-3E9BD6F038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A08EB-EEF7-4F40-BC3B-EDDAEC58BC7D}"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BF29A-B8DC-479C-BCC7-313B6D79DD78}" type="slidenum">
              <a:rPr lang="en-US" smtClean="0"/>
              <a:t>‹#›</a:t>
            </a:fld>
            <a:endParaRPr lang="en-US"/>
          </a:p>
        </p:txBody>
      </p:sp>
    </p:spTree>
    <p:extLst>
      <p:ext uri="{BB962C8B-B14F-4D97-AF65-F5344CB8AC3E}">
        <p14:creationId xmlns:p14="http://schemas.microsoft.com/office/powerpoint/2010/main" val="3597560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BF29A-B8DC-479C-BCC7-313B6D79DD78}" type="slidenum">
              <a:rPr lang="en-US" smtClean="0"/>
              <a:t>3</a:t>
            </a:fld>
            <a:endParaRPr lang="en-US"/>
          </a:p>
        </p:txBody>
      </p:sp>
    </p:spTree>
    <p:extLst>
      <p:ext uri="{BB962C8B-B14F-4D97-AF65-F5344CB8AC3E}">
        <p14:creationId xmlns:p14="http://schemas.microsoft.com/office/powerpoint/2010/main" val="224224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EBF29A-B8DC-479C-BCC7-313B6D79DD78}" type="slidenum">
              <a:rPr lang="en-US" smtClean="0"/>
              <a:t>4</a:t>
            </a:fld>
            <a:endParaRPr lang="en-US"/>
          </a:p>
        </p:txBody>
      </p:sp>
    </p:spTree>
    <p:extLst>
      <p:ext uri="{BB962C8B-B14F-4D97-AF65-F5344CB8AC3E}">
        <p14:creationId xmlns:p14="http://schemas.microsoft.com/office/powerpoint/2010/main" val="262259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04BC-9869-B0D1-66C1-F18ED2D009CC}"/>
              </a:ext>
            </a:extLst>
          </p:cNvPr>
          <p:cNvSpPr>
            <a:spLocks noGrp="1"/>
          </p:cNvSpPr>
          <p:nvPr>
            <p:ph type="title"/>
          </p:nvPr>
        </p:nvSpPr>
        <p:spPr/>
        <p:txBody>
          <a:bodyPr/>
          <a:lstStyle/>
          <a:p>
            <a:r>
              <a:rPr lang="en-US" dirty="0"/>
              <a:t>7-6</a:t>
            </a:r>
            <a:endParaRPr lang="en-GB" dirty="0"/>
          </a:p>
        </p:txBody>
      </p:sp>
      <p:sp>
        <p:nvSpPr>
          <p:cNvPr id="3" name="Content Placeholder 2">
            <a:extLst>
              <a:ext uri="{FF2B5EF4-FFF2-40B4-BE49-F238E27FC236}">
                <a16:creationId xmlns:a16="http://schemas.microsoft.com/office/drawing/2014/main" id="{80372CF9-147C-16A7-074A-3E9BD6F03826}"/>
              </a:ext>
            </a:extLst>
          </p:cNvPr>
          <p:cNvSpPr>
            <a:spLocks noGrp="1"/>
          </p:cNvSpPr>
          <p:nvPr>
            <p:ph idx="1"/>
          </p:nvPr>
        </p:nvSpPr>
        <p:spPr/>
        <p:txBody>
          <a:bodyPr/>
          <a:lstStyle/>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This work is licensed under a Creative Commons Attribution-</a:t>
            </a:r>
            <a:r>
              <a:rPr lang="en-IN" sz="1800" dirty="0" err="1">
                <a:effectLst/>
                <a:latin typeface="Calibri" panose="020F0502020204030204" pitchFamily="34" charset="0"/>
                <a:ea typeface="Calibri" panose="020F0502020204030204" pitchFamily="34" charset="0"/>
                <a:cs typeface="Times New Roman" panose="02020603050405020304" pitchFamily="18" charset="0"/>
              </a:rPr>
              <a:t>ShareAlike</a:t>
            </a:r>
            <a:r>
              <a:rPr lang="en-IN" sz="1800">
                <a:effectLst/>
                <a:latin typeface="Calibri" panose="020F0502020204030204" pitchFamily="34" charset="0"/>
                <a:ea typeface="Calibri" panose="020F0502020204030204" pitchFamily="34" charset="0"/>
                <a:cs typeface="Times New Roman" panose="02020603050405020304" pitchFamily="18" charset="0"/>
              </a:rPr>
              <a:t>  </a:t>
            </a:r>
            <a:r>
              <a:rPr lang="en-IN" sz="1800" dirty="0">
                <a:effectLst/>
                <a:latin typeface="Calibri" panose="020F0502020204030204" pitchFamily="34" charset="0"/>
                <a:ea typeface="Calibri" panose="020F0502020204030204" pitchFamily="34" charset="0"/>
                <a:cs typeface="Times New Roman" panose="02020603050405020304" pitchFamily="18" charset="0"/>
              </a:rPr>
              <a:t>4.0 International License.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Please add this statement to all the videos you create.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English Bible quotes are from the World English Bible US, which is in the public domain.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600117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D5355-0671-4C84-A37B-A4103F47C262}"/>
              </a:ext>
            </a:extLst>
          </p:cNvPr>
          <p:cNvPicPr>
            <a:picLocks noChangeAspect="1"/>
          </p:cNvPicPr>
          <p:nvPr/>
        </p:nvPicPr>
        <p:blipFill>
          <a:blip r:embed="rId2"/>
          <a:stretch>
            <a:fillRect/>
          </a:stretch>
        </p:blipFill>
        <p:spPr>
          <a:xfrm>
            <a:off x="-2602523" y="-1233658"/>
            <a:ext cx="14794523" cy="8091659"/>
          </a:xfrm>
          <a:prstGeom prst="rect">
            <a:avLst/>
          </a:prstGeom>
        </p:spPr>
      </p:pic>
      <p:sp>
        <p:nvSpPr>
          <p:cNvPr id="4" name="TextBox 3">
            <a:extLst>
              <a:ext uri="{FF2B5EF4-FFF2-40B4-BE49-F238E27FC236}">
                <a16:creationId xmlns:a16="http://schemas.microsoft.com/office/drawing/2014/main" id="{B0F4BE6A-89BB-4785-9A1E-5F544F0CA29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:3</a:t>
            </a:r>
            <a:endParaRPr lang="en-ZA" sz="3200" dirty="0">
              <a:solidFill>
                <a:schemeClr val="bg1"/>
              </a:solidFill>
            </a:endParaRPr>
          </a:p>
          <a:p>
            <a:endParaRPr lang="en-IN" dirty="0"/>
          </a:p>
        </p:txBody>
      </p:sp>
    </p:spTree>
    <p:extLst>
      <p:ext uri="{BB962C8B-B14F-4D97-AF65-F5344CB8AC3E}">
        <p14:creationId xmlns:p14="http://schemas.microsoft.com/office/powerpoint/2010/main" val="423981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4But Jacob didn’t send Benjamin, Joseph’s brother, with his brothers; for he said, “Lest perhaps harm happen to him.”</a:t>
            </a:r>
            <a:endParaRPr lang="en-ZA" dirty="0"/>
          </a:p>
        </p:txBody>
      </p:sp>
      <p:sp>
        <p:nvSpPr>
          <p:cNvPr id="2" name="TextBox 1">
            <a:extLst>
              <a:ext uri="{FF2B5EF4-FFF2-40B4-BE49-F238E27FC236}">
                <a16:creationId xmlns:a16="http://schemas.microsoft.com/office/drawing/2014/main" id="{7904755B-ED75-B917-9755-5E9F5DB0126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7742"/>
    </mc:Choice>
    <mc:Fallback xmlns="">
      <p:transition spd="slow" advTm="774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F8E05-82E0-4430-9243-A23FD60EE0A0}"/>
              </a:ext>
            </a:extLst>
          </p:cNvPr>
          <p:cNvPicPr>
            <a:picLocks noChangeAspect="1"/>
          </p:cNvPicPr>
          <p:nvPr/>
        </p:nvPicPr>
        <p:blipFill>
          <a:blip r:embed="rId2"/>
          <a:stretch>
            <a:fillRect/>
          </a:stretch>
        </p:blipFill>
        <p:spPr>
          <a:xfrm>
            <a:off x="0" y="0"/>
            <a:ext cx="12192000" cy="7107504"/>
          </a:xfrm>
          <a:prstGeom prst="rect">
            <a:avLst/>
          </a:prstGeom>
        </p:spPr>
      </p:pic>
      <p:sp>
        <p:nvSpPr>
          <p:cNvPr id="4" name="TextBox 3">
            <a:extLst>
              <a:ext uri="{FF2B5EF4-FFF2-40B4-BE49-F238E27FC236}">
                <a16:creationId xmlns:a16="http://schemas.microsoft.com/office/drawing/2014/main" id="{E885AB91-69A2-4FC6-91B7-940491DDA13C}"/>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:4</a:t>
            </a:r>
            <a:endParaRPr lang="en-ZA" sz="3200" dirty="0">
              <a:solidFill>
                <a:schemeClr val="bg1"/>
              </a:solidFill>
            </a:endParaRPr>
          </a:p>
          <a:p>
            <a:endParaRPr lang="en-IN" dirty="0"/>
          </a:p>
        </p:txBody>
      </p:sp>
    </p:spTree>
    <p:extLst>
      <p:ext uri="{BB962C8B-B14F-4D97-AF65-F5344CB8AC3E}">
        <p14:creationId xmlns:p14="http://schemas.microsoft.com/office/powerpoint/2010/main" val="2434453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6Joseph was the governor over the land. It was he who sold to all the people of the land. Joseph’s brothers came, and bowed themselves down to him with their faces to the earth. </a:t>
            </a:r>
            <a:endParaRPr lang="en-ZA" dirty="0"/>
          </a:p>
        </p:txBody>
      </p:sp>
      <p:sp>
        <p:nvSpPr>
          <p:cNvPr id="3" name="TextBox 2">
            <a:extLst>
              <a:ext uri="{FF2B5EF4-FFF2-40B4-BE49-F238E27FC236}">
                <a16:creationId xmlns:a16="http://schemas.microsoft.com/office/drawing/2014/main" id="{B317319D-6B7D-3CD5-A206-0B6A2026C56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1666"/>
    </mc:Choice>
    <mc:Fallback xmlns="">
      <p:transition spd="slow" advTm="1166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7AB97-EB09-4C80-80D2-01E7100F5171}"/>
              </a:ext>
            </a:extLst>
          </p:cNvPr>
          <p:cNvPicPr>
            <a:picLocks noChangeAspect="1"/>
          </p:cNvPicPr>
          <p:nvPr/>
        </p:nvPicPr>
        <p:blipFill>
          <a:blip r:embed="rId2"/>
          <a:stretch>
            <a:fillRect/>
          </a:stretch>
        </p:blipFill>
        <p:spPr>
          <a:xfrm>
            <a:off x="-448483" y="1"/>
            <a:ext cx="12640483" cy="6858000"/>
          </a:xfrm>
          <a:prstGeom prst="rect">
            <a:avLst/>
          </a:prstGeom>
        </p:spPr>
      </p:pic>
      <p:sp>
        <p:nvSpPr>
          <p:cNvPr id="4" name="TextBox 3">
            <a:extLst>
              <a:ext uri="{FF2B5EF4-FFF2-40B4-BE49-F238E27FC236}">
                <a16:creationId xmlns:a16="http://schemas.microsoft.com/office/drawing/2014/main" id="{C1589B12-285C-41D8-95BA-C1BB5D3C7C01}"/>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:6</a:t>
            </a:r>
            <a:endParaRPr lang="en-ZA" sz="3200" dirty="0">
              <a:solidFill>
                <a:schemeClr val="bg1"/>
              </a:solidFill>
            </a:endParaRPr>
          </a:p>
          <a:p>
            <a:endParaRPr lang="en-IN" dirty="0"/>
          </a:p>
        </p:txBody>
      </p:sp>
    </p:spTree>
    <p:extLst>
      <p:ext uri="{BB962C8B-B14F-4D97-AF65-F5344CB8AC3E}">
        <p14:creationId xmlns:p14="http://schemas.microsoft.com/office/powerpoint/2010/main" val="2060045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121212"/>
                </a:solidFill>
                <a:effectLst/>
                <a:latin typeface="ArialMT"/>
              </a:rPr>
              <a:t>7Joseph saw his brothers, and he recognized them, but acted like a stranger to them, and spoke roughly with them. He said to them, “Where did you come from?”</a:t>
            </a:r>
          </a:p>
          <a:p>
            <a:pPr algn="l"/>
            <a:r>
              <a:rPr lang="en-US" sz="3200" b="0" i="0" dirty="0">
                <a:solidFill>
                  <a:srgbClr val="121212"/>
                </a:solidFill>
                <a:effectLst/>
                <a:latin typeface="ArialMT"/>
              </a:rPr>
              <a:t>They said, “From the land of Canaan, to buy food.”</a:t>
            </a:r>
          </a:p>
        </p:txBody>
      </p:sp>
      <p:sp>
        <p:nvSpPr>
          <p:cNvPr id="2" name="TextBox 1">
            <a:extLst>
              <a:ext uri="{FF2B5EF4-FFF2-40B4-BE49-F238E27FC236}">
                <a16:creationId xmlns:a16="http://schemas.microsoft.com/office/drawing/2014/main" id="{9BB541BC-0215-B820-6864-238F4EC60A2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5128"/>
    </mc:Choice>
    <mc:Fallback xmlns="">
      <p:transition spd="slow" advTm="1512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1F0F17-B441-4AAF-AEF2-15F55010A372}"/>
              </a:ext>
            </a:extLst>
          </p:cNvPr>
          <p:cNvPicPr>
            <a:picLocks noChangeAspect="1"/>
          </p:cNvPicPr>
          <p:nvPr/>
        </p:nvPicPr>
        <p:blipFill>
          <a:blip r:embed="rId2"/>
          <a:stretch>
            <a:fillRect/>
          </a:stretch>
        </p:blipFill>
        <p:spPr>
          <a:xfrm>
            <a:off x="0" y="0"/>
            <a:ext cx="13468865" cy="6858000"/>
          </a:xfrm>
          <a:prstGeom prst="rect">
            <a:avLst/>
          </a:prstGeom>
        </p:spPr>
      </p:pic>
      <p:sp>
        <p:nvSpPr>
          <p:cNvPr id="4" name="TextBox 3">
            <a:extLst>
              <a:ext uri="{FF2B5EF4-FFF2-40B4-BE49-F238E27FC236}">
                <a16:creationId xmlns:a16="http://schemas.microsoft.com/office/drawing/2014/main" id="{83F736F4-4300-4836-9B9E-23512630E3B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:7</a:t>
            </a:r>
            <a:endParaRPr lang="en-ZA" sz="3200" dirty="0">
              <a:solidFill>
                <a:schemeClr val="bg1"/>
              </a:solidFill>
            </a:endParaRPr>
          </a:p>
          <a:p>
            <a:endParaRPr lang="en-IN" dirty="0"/>
          </a:p>
        </p:txBody>
      </p:sp>
    </p:spTree>
    <p:extLst>
      <p:ext uri="{BB962C8B-B14F-4D97-AF65-F5344CB8AC3E}">
        <p14:creationId xmlns:p14="http://schemas.microsoft.com/office/powerpoint/2010/main" val="397843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8Joseph recognized his brothers, but they didn’t recognize him. </a:t>
            </a:r>
            <a:endParaRPr lang="en-ZA" dirty="0"/>
          </a:p>
        </p:txBody>
      </p:sp>
      <p:sp>
        <p:nvSpPr>
          <p:cNvPr id="3" name="TextBox 2">
            <a:extLst>
              <a:ext uri="{FF2B5EF4-FFF2-40B4-BE49-F238E27FC236}">
                <a16:creationId xmlns:a16="http://schemas.microsoft.com/office/drawing/2014/main" id="{B0910E64-F0D3-52FB-62BE-DA453DFC16D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7024"/>
    </mc:Choice>
    <mc:Fallback xmlns="">
      <p:transition spd="slow" advTm="702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CDC63-27D4-4515-B66E-1444F812AB6B}"/>
              </a:ext>
            </a:extLst>
          </p:cNvPr>
          <p:cNvPicPr>
            <a:picLocks noChangeAspect="1"/>
          </p:cNvPicPr>
          <p:nvPr/>
        </p:nvPicPr>
        <p:blipFill>
          <a:blip r:embed="rId2"/>
          <a:stretch>
            <a:fillRect/>
          </a:stretch>
        </p:blipFill>
        <p:spPr>
          <a:xfrm>
            <a:off x="0" y="-170467"/>
            <a:ext cx="12192000" cy="7028467"/>
          </a:xfrm>
          <a:prstGeom prst="rect">
            <a:avLst/>
          </a:prstGeom>
        </p:spPr>
      </p:pic>
      <p:sp>
        <p:nvSpPr>
          <p:cNvPr id="4" name="TextBox 3">
            <a:extLst>
              <a:ext uri="{FF2B5EF4-FFF2-40B4-BE49-F238E27FC236}">
                <a16:creationId xmlns:a16="http://schemas.microsoft.com/office/drawing/2014/main" id="{93693682-6768-423B-91FC-C10FDC288A1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:8</a:t>
            </a:r>
            <a:endParaRPr lang="en-ZA" sz="3200" dirty="0">
              <a:solidFill>
                <a:schemeClr val="bg1"/>
              </a:solidFill>
            </a:endParaRPr>
          </a:p>
          <a:p>
            <a:endParaRPr lang="en-IN" dirty="0"/>
          </a:p>
        </p:txBody>
      </p:sp>
    </p:spTree>
    <p:extLst>
      <p:ext uri="{BB962C8B-B14F-4D97-AF65-F5344CB8AC3E}">
        <p14:creationId xmlns:p14="http://schemas.microsoft.com/office/powerpoint/2010/main" val="3405501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 9Joseph remembered the dreams which he dreamed about them, and said to them, “You are spies! You have come to see the nakedness of the land.”</a:t>
            </a:r>
            <a:endParaRPr lang="en-ZA" dirty="0"/>
          </a:p>
        </p:txBody>
      </p:sp>
      <p:sp>
        <p:nvSpPr>
          <p:cNvPr id="2" name="TextBox 1">
            <a:extLst>
              <a:ext uri="{FF2B5EF4-FFF2-40B4-BE49-F238E27FC236}">
                <a16:creationId xmlns:a16="http://schemas.microsoft.com/office/drawing/2014/main" id="{5637795E-8624-F241-1E6F-FE927700DCC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95835742"/>
      </p:ext>
    </p:extLst>
  </p:cSld>
  <p:clrMapOvr>
    <a:masterClrMapping/>
  </p:clrMapOvr>
  <mc:AlternateContent xmlns:mc="http://schemas.openxmlformats.org/markup-compatibility/2006" xmlns:p14="http://schemas.microsoft.com/office/powerpoint/2010/main">
    <mc:Choice Requires="p14">
      <p:transition spd="slow" p14:dur="2000" advTm="12691"/>
    </mc:Choice>
    <mc:Fallback xmlns="">
      <p:transition spd="slow" advTm="1269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5128-D8CC-4995-8958-5B36C66420EE}"/>
              </a:ext>
            </a:extLst>
          </p:cNvPr>
          <p:cNvSpPr>
            <a:spLocks noGrp="1"/>
          </p:cNvSpPr>
          <p:nvPr>
            <p:ph type="title"/>
          </p:nvPr>
        </p:nvSpPr>
        <p:spPr/>
        <p:txBody>
          <a:bodyPr/>
          <a:lstStyle/>
          <a:p>
            <a:r>
              <a:rPr lang="en-US" dirty="0"/>
              <a:t>6</a:t>
            </a:r>
            <a:endParaRPr lang="en-IN" dirty="0"/>
          </a:p>
        </p:txBody>
      </p:sp>
      <p:sp>
        <p:nvSpPr>
          <p:cNvPr id="3" name="Content Placeholder 2">
            <a:extLst>
              <a:ext uri="{FF2B5EF4-FFF2-40B4-BE49-F238E27FC236}">
                <a16:creationId xmlns:a16="http://schemas.microsoft.com/office/drawing/2014/main" id="{ED0A6D9D-B184-4BB3-A697-F0A60D44231E}"/>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06BF38A-0A6F-41C2-8BD3-F9F86D775606}"/>
              </a:ext>
            </a:extLst>
          </p:cNvPr>
          <p:cNvPicPr>
            <a:picLocks noChangeAspect="1"/>
          </p:cNvPicPr>
          <p:nvPr/>
        </p:nvPicPr>
        <p:blipFill>
          <a:blip r:embed="rId2"/>
          <a:stretch>
            <a:fillRect/>
          </a:stretch>
        </p:blipFill>
        <p:spPr>
          <a:xfrm>
            <a:off x="-83128" y="0"/>
            <a:ext cx="12358255" cy="6858000"/>
          </a:xfrm>
          <a:prstGeom prst="rect">
            <a:avLst/>
          </a:prstGeom>
        </p:spPr>
      </p:pic>
      <p:sp>
        <p:nvSpPr>
          <p:cNvPr id="7" name="TextBox 6">
            <a:extLst>
              <a:ext uri="{FF2B5EF4-FFF2-40B4-BE49-F238E27FC236}">
                <a16:creationId xmlns:a16="http://schemas.microsoft.com/office/drawing/2014/main" id="{8F872705-9B07-8500-0CEC-4A8E1C691546}"/>
              </a:ext>
            </a:extLst>
          </p:cNvPr>
          <p:cNvSpPr txBox="1"/>
          <p:nvPr/>
        </p:nvSpPr>
        <p:spPr>
          <a:xfrm>
            <a:off x="5010150" y="3995678"/>
            <a:ext cx="6512213" cy="2862322"/>
          </a:xfrm>
          <a:prstGeom prst="rect">
            <a:avLst/>
          </a:prstGeom>
          <a:noFill/>
        </p:spPr>
        <p:txBody>
          <a:bodyPr wrap="square" rtlCol="0">
            <a:spAutoFit/>
          </a:bodyPr>
          <a:lstStyle/>
          <a:p>
            <a:pPr algn="ctr"/>
            <a:r>
              <a:rPr lang="en-ZA" sz="6000" dirty="0">
                <a:solidFill>
                  <a:schemeClr val="bg1"/>
                </a:solidFill>
                <a:effectLst/>
                <a:latin typeface="TimesNewRomanPSMT"/>
                <a:ea typeface="Calibri" panose="020F0502020204030204" pitchFamily="34" charset="0"/>
                <a:cs typeface="TimesNewRomanPSMT"/>
              </a:rPr>
              <a:t>Joseph’s brothers come for grain</a:t>
            </a:r>
          </a:p>
          <a:p>
            <a:pPr algn="ctr"/>
            <a:r>
              <a:rPr lang="en-ZA" sz="6000" dirty="0">
                <a:solidFill>
                  <a:schemeClr val="bg1"/>
                </a:solidFill>
                <a:effectLst/>
                <a:latin typeface="TimesNewRomanPSMT"/>
                <a:ea typeface="Calibri" panose="020F0502020204030204" pitchFamily="34" charset="0"/>
                <a:cs typeface="TimesNewRomanPSMT"/>
              </a:rPr>
              <a:t>Genesis 42:1-26</a:t>
            </a:r>
            <a:endParaRPr lang="bo-CN" sz="60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893842726"/>
      </p:ext>
    </p:extLst>
  </p:cSld>
  <p:clrMapOvr>
    <a:masterClrMapping/>
  </p:clrMapOvr>
  <mc:AlternateContent xmlns:mc="http://schemas.openxmlformats.org/markup-compatibility/2006" xmlns:p14="http://schemas.microsoft.com/office/powerpoint/2010/main">
    <mc:Choice Requires="p14">
      <p:transition spd="slow" p14:dur="2000" advTm="3077"/>
    </mc:Choice>
    <mc:Fallback xmlns="">
      <p:transition spd="slow" advTm="307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32D0D-CB19-489D-B440-8E2DAEEE2E51}"/>
              </a:ext>
            </a:extLst>
          </p:cNvPr>
          <p:cNvPicPr>
            <a:picLocks noChangeAspect="1"/>
          </p:cNvPicPr>
          <p:nvPr/>
        </p:nvPicPr>
        <p:blipFill>
          <a:blip r:embed="rId2"/>
          <a:stretch>
            <a:fillRect/>
          </a:stretch>
        </p:blipFill>
        <p:spPr>
          <a:xfrm>
            <a:off x="-193187" y="1"/>
            <a:ext cx="12379645" cy="6858000"/>
          </a:xfrm>
          <a:prstGeom prst="rect">
            <a:avLst/>
          </a:prstGeom>
        </p:spPr>
      </p:pic>
      <p:sp>
        <p:nvSpPr>
          <p:cNvPr id="4" name="TextBox 3">
            <a:extLst>
              <a:ext uri="{FF2B5EF4-FFF2-40B4-BE49-F238E27FC236}">
                <a16:creationId xmlns:a16="http://schemas.microsoft.com/office/drawing/2014/main" id="{83EA71EB-4E9A-45D1-9C5A-69AC303305C1}"/>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:9</a:t>
            </a:r>
            <a:endParaRPr lang="en-ZA" sz="3200" dirty="0">
              <a:solidFill>
                <a:schemeClr val="bg1"/>
              </a:solidFill>
            </a:endParaRPr>
          </a:p>
          <a:p>
            <a:endParaRPr lang="en-IN" dirty="0"/>
          </a:p>
        </p:txBody>
      </p:sp>
    </p:spTree>
    <p:extLst>
      <p:ext uri="{BB962C8B-B14F-4D97-AF65-F5344CB8AC3E}">
        <p14:creationId xmlns:p14="http://schemas.microsoft.com/office/powerpoint/2010/main" val="3672410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121212"/>
                </a:solidFill>
                <a:effectLst/>
                <a:latin typeface="ArialMT"/>
              </a:rPr>
              <a:t>13They said, “We, your servants, are twelve brothers, the sons of one man in the land of Canaan; and behold, the youngest is today with our father, and one is no more.”</a:t>
            </a:r>
          </a:p>
          <a:p>
            <a:br>
              <a:rPr lang="en-US" sz="3600" dirty="0"/>
            </a:br>
            <a:endParaRPr lang="en-ZA" dirty="0"/>
          </a:p>
        </p:txBody>
      </p:sp>
      <p:sp>
        <p:nvSpPr>
          <p:cNvPr id="2" name="TextBox 1">
            <a:extLst>
              <a:ext uri="{FF2B5EF4-FFF2-40B4-BE49-F238E27FC236}">
                <a16:creationId xmlns:a16="http://schemas.microsoft.com/office/drawing/2014/main" id="{5BAC72E4-307E-7352-C013-C6342B158F3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4661"/>
    </mc:Choice>
    <mc:Fallback xmlns="">
      <p:transition spd="slow" advTm="1466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A15C0-4257-4C84-8BF6-8691AC2F011A}"/>
              </a:ext>
            </a:extLst>
          </p:cNvPr>
          <p:cNvPicPr>
            <a:picLocks noChangeAspect="1"/>
          </p:cNvPicPr>
          <p:nvPr/>
        </p:nvPicPr>
        <p:blipFill>
          <a:blip r:embed="rId2"/>
          <a:stretch>
            <a:fillRect/>
          </a:stretch>
        </p:blipFill>
        <p:spPr>
          <a:xfrm>
            <a:off x="-548544" y="-415635"/>
            <a:ext cx="12740544" cy="7273636"/>
          </a:xfrm>
          <a:prstGeom prst="rect">
            <a:avLst/>
          </a:prstGeom>
        </p:spPr>
      </p:pic>
      <p:sp>
        <p:nvSpPr>
          <p:cNvPr id="4" name="TextBox 3">
            <a:extLst>
              <a:ext uri="{FF2B5EF4-FFF2-40B4-BE49-F238E27FC236}">
                <a16:creationId xmlns:a16="http://schemas.microsoft.com/office/drawing/2014/main" id="{BFC13630-823F-43AA-AB38-95B3B0D5CB3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3634231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14Joseph said to them, “It is like I told you, saying, ‘You are spies!’ 15By this you shall be tested. By the life of Pharaoh, you shall not go out from here, unless your youngest brother comes here. </a:t>
            </a:r>
            <a:endParaRPr lang="en-ZA" dirty="0"/>
          </a:p>
        </p:txBody>
      </p:sp>
      <p:sp>
        <p:nvSpPr>
          <p:cNvPr id="2" name="TextBox 1">
            <a:extLst>
              <a:ext uri="{FF2B5EF4-FFF2-40B4-BE49-F238E27FC236}">
                <a16:creationId xmlns:a16="http://schemas.microsoft.com/office/drawing/2014/main" id="{DC6E0F30-7710-F351-61E1-4BE53007DA1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81376639"/>
      </p:ext>
    </p:extLst>
  </p:cSld>
  <p:clrMapOvr>
    <a:masterClrMapping/>
  </p:clrMapOvr>
  <mc:AlternateContent xmlns:mc="http://schemas.openxmlformats.org/markup-compatibility/2006" xmlns:p14="http://schemas.microsoft.com/office/powerpoint/2010/main">
    <mc:Choice Requires="p14">
      <p:transition spd="slow" p14:dur="2000" advTm="9135"/>
    </mc:Choice>
    <mc:Fallback xmlns="">
      <p:transition spd="slow" advTm="913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E3944-8A85-48C1-A8FD-DCF8CAA6631D}"/>
              </a:ext>
            </a:extLst>
          </p:cNvPr>
          <p:cNvPicPr>
            <a:picLocks noChangeAspect="1"/>
          </p:cNvPicPr>
          <p:nvPr/>
        </p:nvPicPr>
        <p:blipFill>
          <a:blip r:embed="rId2"/>
          <a:stretch>
            <a:fillRect/>
          </a:stretch>
        </p:blipFill>
        <p:spPr>
          <a:xfrm>
            <a:off x="-152399" y="1"/>
            <a:ext cx="12344400" cy="6858000"/>
          </a:xfrm>
          <a:prstGeom prst="rect">
            <a:avLst/>
          </a:prstGeom>
        </p:spPr>
      </p:pic>
      <p:sp>
        <p:nvSpPr>
          <p:cNvPr id="4" name="TextBox 3">
            <a:extLst>
              <a:ext uri="{FF2B5EF4-FFF2-40B4-BE49-F238E27FC236}">
                <a16:creationId xmlns:a16="http://schemas.microsoft.com/office/drawing/2014/main" id="{1A4D5165-E7E6-4455-B528-9428B1142EB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:14</a:t>
            </a:r>
            <a:endParaRPr lang="en-ZA" sz="3200" dirty="0">
              <a:solidFill>
                <a:schemeClr val="bg1"/>
              </a:solidFill>
            </a:endParaRPr>
          </a:p>
          <a:p>
            <a:endParaRPr lang="en-IN" dirty="0"/>
          </a:p>
        </p:txBody>
      </p:sp>
    </p:spTree>
    <p:extLst>
      <p:ext uri="{BB962C8B-B14F-4D97-AF65-F5344CB8AC3E}">
        <p14:creationId xmlns:p14="http://schemas.microsoft.com/office/powerpoint/2010/main" val="57532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19If you are honest men, then let one of your brothers be bound in your prison; but you go, carry grain for the famine of your houses. </a:t>
            </a:r>
            <a:endParaRPr lang="en-ZA" dirty="0"/>
          </a:p>
        </p:txBody>
      </p:sp>
      <p:sp>
        <p:nvSpPr>
          <p:cNvPr id="3" name="TextBox 2">
            <a:extLst>
              <a:ext uri="{FF2B5EF4-FFF2-40B4-BE49-F238E27FC236}">
                <a16:creationId xmlns:a16="http://schemas.microsoft.com/office/drawing/2014/main" id="{3A3CA0FA-550C-F6F1-FBC2-47275F3BBB4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81429234"/>
      </p:ext>
    </p:extLst>
  </p:cSld>
  <p:clrMapOvr>
    <a:masterClrMapping/>
  </p:clrMapOvr>
  <mc:AlternateContent xmlns:mc="http://schemas.openxmlformats.org/markup-compatibility/2006" xmlns:p14="http://schemas.microsoft.com/office/powerpoint/2010/main">
    <mc:Choice Requires="p14">
      <p:transition spd="slow" p14:dur="2000" advTm="6786"/>
    </mc:Choice>
    <mc:Fallback xmlns="">
      <p:transition spd="slow" advTm="678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03EF39-6A2D-42B2-97B6-07A43AC01D5B}"/>
              </a:ext>
            </a:extLst>
          </p:cNvPr>
          <p:cNvPicPr>
            <a:picLocks noChangeAspect="1"/>
          </p:cNvPicPr>
          <p:nvPr/>
        </p:nvPicPr>
        <p:blipFill>
          <a:blip r:embed="rId2"/>
          <a:stretch>
            <a:fillRect/>
          </a:stretch>
        </p:blipFill>
        <p:spPr>
          <a:xfrm>
            <a:off x="0" y="0"/>
            <a:ext cx="12569968" cy="6858000"/>
          </a:xfrm>
          <a:prstGeom prst="rect">
            <a:avLst/>
          </a:prstGeom>
        </p:spPr>
      </p:pic>
      <p:sp>
        <p:nvSpPr>
          <p:cNvPr id="5" name="TextBox 4">
            <a:extLst>
              <a:ext uri="{FF2B5EF4-FFF2-40B4-BE49-F238E27FC236}">
                <a16:creationId xmlns:a16="http://schemas.microsoft.com/office/drawing/2014/main" id="{03796DA0-EC24-41B8-80E8-7E39351F2380}"/>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:19</a:t>
            </a:r>
            <a:endParaRPr lang="en-ZA" sz="3200" dirty="0">
              <a:solidFill>
                <a:schemeClr val="bg1"/>
              </a:solidFill>
            </a:endParaRPr>
          </a:p>
          <a:p>
            <a:endParaRPr lang="en-IN" dirty="0"/>
          </a:p>
        </p:txBody>
      </p:sp>
    </p:spTree>
    <p:extLst>
      <p:ext uri="{BB962C8B-B14F-4D97-AF65-F5344CB8AC3E}">
        <p14:creationId xmlns:p14="http://schemas.microsoft.com/office/powerpoint/2010/main" val="1992953095"/>
      </p:ext>
    </p:extLst>
  </p:cSld>
  <p:clrMapOvr>
    <a:masterClrMapping/>
  </p:clrMapOvr>
  <mc:AlternateContent xmlns:mc="http://schemas.openxmlformats.org/markup-compatibility/2006" xmlns:p14="http://schemas.microsoft.com/office/powerpoint/2010/main">
    <mc:Choice Requires="p14">
      <p:transition spd="slow" p14:dur="2000" advTm="2619"/>
    </mc:Choice>
    <mc:Fallback xmlns="">
      <p:transition spd="slow" advTm="2619"/>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20Bring your youngest brother to me; so will your words be verified, and you won’t die.”</a:t>
            </a:r>
            <a:endParaRPr lang="en-ZA" dirty="0"/>
          </a:p>
        </p:txBody>
      </p:sp>
      <p:sp>
        <p:nvSpPr>
          <p:cNvPr id="2" name="TextBox 1">
            <a:extLst>
              <a:ext uri="{FF2B5EF4-FFF2-40B4-BE49-F238E27FC236}">
                <a16:creationId xmlns:a16="http://schemas.microsoft.com/office/drawing/2014/main" id="{C83714E5-9B48-DF82-B100-D0EE0DAFF08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5719405"/>
      </p:ext>
    </p:extLst>
  </p:cSld>
  <p:clrMapOvr>
    <a:masterClrMapping/>
  </p:clrMapOvr>
  <mc:AlternateContent xmlns:mc="http://schemas.openxmlformats.org/markup-compatibility/2006" xmlns:p14="http://schemas.microsoft.com/office/powerpoint/2010/main">
    <mc:Choice Requires="p14">
      <p:transition spd="slow" p14:dur="2000" advTm="12154"/>
    </mc:Choice>
    <mc:Fallback xmlns="">
      <p:transition spd="slow" advTm="1215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54311-E9AE-40FA-9692-2E270AC1D399}"/>
              </a:ext>
            </a:extLst>
          </p:cNvPr>
          <p:cNvPicPr>
            <a:picLocks noChangeAspect="1"/>
          </p:cNvPicPr>
          <p:nvPr/>
        </p:nvPicPr>
        <p:blipFill>
          <a:blip r:embed="rId2"/>
          <a:stretch>
            <a:fillRect/>
          </a:stretch>
        </p:blipFill>
        <p:spPr>
          <a:xfrm>
            <a:off x="-649941" y="0"/>
            <a:ext cx="12841941" cy="6858000"/>
          </a:xfrm>
          <a:prstGeom prst="rect">
            <a:avLst/>
          </a:prstGeom>
        </p:spPr>
      </p:pic>
      <p:sp>
        <p:nvSpPr>
          <p:cNvPr id="4" name="TextBox 3">
            <a:extLst>
              <a:ext uri="{FF2B5EF4-FFF2-40B4-BE49-F238E27FC236}">
                <a16:creationId xmlns:a16="http://schemas.microsoft.com/office/drawing/2014/main" id="{9C1FBC10-A79D-4EEC-89D2-BE024E2B3E26}"/>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:20</a:t>
            </a:r>
            <a:endParaRPr lang="en-ZA" sz="3200" dirty="0">
              <a:solidFill>
                <a:schemeClr val="bg1"/>
              </a:solidFill>
            </a:endParaRPr>
          </a:p>
          <a:p>
            <a:endParaRPr lang="en-IN" dirty="0"/>
          </a:p>
        </p:txBody>
      </p:sp>
    </p:spTree>
    <p:extLst>
      <p:ext uri="{BB962C8B-B14F-4D97-AF65-F5344CB8AC3E}">
        <p14:creationId xmlns:p14="http://schemas.microsoft.com/office/powerpoint/2010/main" val="146016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25Then Joseph gave a command to fill their bags with grain, and to restore each man’s money into his sack, and to give them food for the way. So it was done to them.</a:t>
            </a:r>
            <a:endParaRPr lang="en-ZA" dirty="0"/>
          </a:p>
        </p:txBody>
      </p:sp>
      <p:sp>
        <p:nvSpPr>
          <p:cNvPr id="2" name="TextBox 1">
            <a:extLst>
              <a:ext uri="{FF2B5EF4-FFF2-40B4-BE49-F238E27FC236}">
                <a16:creationId xmlns:a16="http://schemas.microsoft.com/office/drawing/2014/main" id="{A5AC9010-46B4-DEC0-ECA0-0870513C342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408408989"/>
      </p:ext>
    </p:extLst>
  </p:cSld>
  <p:clrMapOvr>
    <a:masterClrMapping/>
  </p:clrMapOvr>
  <mc:AlternateContent xmlns:mc="http://schemas.openxmlformats.org/markup-compatibility/2006" xmlns:p14="http://schemas.microsoft.com/office/powerpoint/2010/main">
    <mc:Choice Requires="p14">
      <p:transition spd="slow" p14:dur="2000" advTm="17860"/>
    </mc:Choice>
    <mc:Fallback xmlns="">
      <p:transition spd="slow" advTm="1786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6) Joseph’s brothers come for grain – Gen 42:1-26 (Left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4262A1DF-573E-C090-6ED6-5B61E90D6DD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7580"/>
    </mc:Choice>
    <mc:Fallback xmlns="">
      <p:transition spd="slow" advTm="758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DAB0-2971-4570-8B2E-EB19C6888C7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46FFABB-40BB-467C-B9CB-5D5F1ECF7B97}"/>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285A521B-1A54-49E4-97E1-B60F27883EDF}"/>
              </a:ext>
            </a:extLst>
          </p:cNvPr>
          <p:cNvPicPr>
            <a:picLocks noChangeAspect="1"/>
          </p:cNvPicPr>
          <p:nvPr/>
        </p:nvPicPr>
        <p:blipFill>
          <a:blip r:embed="rId2"/>
          <a:stretch>
            <a:fillRect/>
          </a:stretch>
        </p:blipFill>
        <p:spPr>
          <a:xfrm>
            <a:off x="0" y="-209198"/>
            <a:ext cx="12192000" cy="7067198"/>
          </a:xfrm>
          <a:prstGeom prst="rect">
            <a:avLst/>
          </a:prstGeom>
        </p:spPr>
      </p:pic>
      <p:sp>
        <p:nvSpPr>
          <p:cNvPr id="5" name="TextBox 4">
            <a:extLst>
              <a:ext uri="{FF2B5EF4-FFF2-40B4-BE49-F238E27FC236}">
                <a16:creationId xmlns:a16="http://schemas.microsoft.com/office/drawing/2014/main" id="{96EFC893-0887-478E-B9E6-CFD2605E2EA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:25</a:t>
            </a:r>
            <a:endParaRPr lang="en-ZA" sz="3200" dirty="0">
              <a:solidFill>
                <a:schemeClr val="bg1"/>
              </a:solidFill>
            </a:endParaRPr>
          </a:p>
          <a:p>
            <a:endParaRPr lang="en-IN" dirty="0"/>
          </a:p>
        </p:txBody>
      </p:sp>
    </p:spTree>
    <p:extLst>
      <p:ext uri="{BB962C8B-B14F-4D97-AF65-F5344CB8AC3E}">
        <p14:creationId xmlns:p14="http://schemas.microsoft.com/office/powerpoint/2010/main" val="1009691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26They loaded their donkeys with their grain, and departed from there. </a:t>
            </a:r>
            <a:endParaRPr lang="en-ZA" dirty="0"/>
          </a:p>
        </p:txBody>
      </p:sp>
      <p:sp>
        <p:nvSpPr>
          <p:cNvPr id="3" name="TextBox 2">
            <a:extLst>
              <a:ext uri="{FF2B5EF4-FFF2-40B4-BE49-F238E27FC236}">
                <a16:creationId xmlns:a16="http://schemas.microsoft.com/office/drawing/2014/main" id="{A09D74E3-F2B2-D247-3758-BF6412E1A4D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84975097"/>
      </p:ext>
    </p:extLst>
  </p:cSld>
  <p:clrMapOvr>
    <a:masterClrMapping/>
  </p:clrMapOvr>
  <mc:AlternateContent xmlns:mc="http://schemas.openxmlformats.org/markup-compatibility/2006" xmlns:p14="http://schemas.microsoft.com/office/powerpoint/2010/main">
    <mc:Choice Requires="p14">
      <p:transition spd="slow" p14:dur="2000" advTm="6186"/>
    </mc:Choice>
    <mc:Fallback xmlns="">
      <p:transition spd="slow" advTm="618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9AFCC-6555-4781-96A2-4557C1F3A6B9}"/>
              </a:ext>
            </a:extLst>
          </p:cNvPr>
          <p:cNvPicPr>
            <a:picLocks noChangeAspect="1"/>
          </p:cNvPicPr>
          <p:nvPr/>
        </p:nvPicPr>
        <p:blipFill>
          <a:blip r:embed="rId2"/>
          <a:stretch>
            <a:fillRect/>
          </a:stretch>
        </p:blipFill>
        <p:spPr>
          <a:xfrm>
            <a:off x="-2262361" y="0"/>
            <a:ext cx="14454361" cy="6858000"/>
          </a:xfrm>
          <a:prstGeom prst="rect">
            <a:avLst/>
          </a:prstGeom>
        </p:spPr>
      </p:pic>
      <p:sp>
        <p:nvSpPr>
          <p:cNvPr id="4" name="TextBox 3">
            <a:extLst>
              <a:ext uri="{FF2B5EF4-FFF2-40B4-BE49-F238E27FC236}">
                <a16:creationId xmlns:a16="http://schemas.microsoft.com/office/drawing/2014/main" id="{B836090E-E567-4E53-8A43-0BD05239D388}"/>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:26</a:t>
            </a:r>
            <a:endParaRPr lang="en-ZA" sz="3200" dirty="0">
              <a:solidFill>
                <a:schemeClr val="bg1"/>
              </a:solidFill>
            </a:endParaRPr>
          </a:p>
          <a:p>
            <a:endParaRPr lang="en-IN" dirty="0"/>
          </a:p>
        </p:txBody>
      </p:sp>
    </p:spTree>
    <p:extLst>
      <p:ext uri="{BB962C8B-B14F-4D97-AF65-F5344CB8AC3E}">
        <p14:creationId xmlns:p14="http://schemas.microsoft.com/office/powerpoint/2010/main" val="2731550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5DF44-EDB6-462B-A410-94D21B61D770}"/>
              </a:ext>
            </a:extLst>
          </p:cNvPr>
          <p:cNvPicPr>
            <a:picLocks noChangeAspect="1"/>
          </p:cNvPicPr>
          <p:nvPr/>
        </p:nvPicPr>
        <p:blipFill>
          <a:blip r:embed="rId3"/>
          <a:stretch>
            <a:fillRect/>
          </a:stretch>
        </p:blipFill>
        <p:spPr>
          <a:xfrm>
            <a:off x="-83128" y="0"/>
            <a:ext cx="12358255" cy="6858000"/>
          </a:xfrm>
          <a:prstGeom prst="rect">
            <a:avLst/>
          </a:prstGeom>
        </p:spPr>
      </p:pic>
      <p:sp>
        <p:nvSpPr>
          <p:cNvPr id="4" name="TextBox 3">
            <a:extLst>
              <a:ext uri="{FF2B5EF4-FFF2-40B4-BE49-F238E27FC236}">
                <a16:creationId xmlns:a16="http://schemas.microsoft.com/office/drawing/2014/main" id="{3F2742A1-DCC7-4E20-9506-C13F803AF2A2}"/>
              </a:ext>
            </a:extLst>
          </p:cNvPr>
          <p:cNvSpPr txBox="1"/>
          <p:nvPr/>
        </p:nvSpPr>
        <p:spPr>
          <a:xfrm>
            <a:off x="5010150" y="3995678"/>
            <a:ext cx="6512213" cy="2862322"/>
          </a:xfrm>
          <a:prstGeom prst="rect">
            <a:avLst/>
          </a:prstGeom>
          <a:noFill/>
        </p:spPr>
        <p:txBody>
          <a:bodyPr wrap="square" rtlCol="0">
            <a:spAutoFit/>
          </a:bodyPr>
          <a:lstStyle/>
          <a:p>
            <a:pPr algn="ctr"/>
            <a:r>
              <a:rPr lang="en-ZA" sz="6000" dirty="0">
                <a:solidFill>
                  <a:schemeClr val="bg1"/>
                </a:solidFill>
                <a:effectLst/>
                <a:latin typeface="TimesNewRomanPSMT"/>
                <a:ea typeface="Calibri" panose="020F0502020204030204" pitchFamily="34" charset="0"/>
                <a:cs typeface="TimesNewRomanPSMT"/>
              </a:rPr>
              <a:t>Joseph’s brothers come for grain</a:t>
            </a:r>
          </a:p>
          <a:p>
            <a:pPr algn="ctr"/>
            <a:r>
              <a:rPr lang="en-ZA" sz="6000" dirty="0">
                <a:solidFill>
                  <a:schemeClr val="bg1"/>
                </a:solidFill>
                <a:effectLst/>
                <a:latin typeface="TimesNewRomanPSMT"/>
                <a:ea typeface="Calibri" panose="020F0502020204030204" pitchFamily="34" charset="0"/>
                <a:cs typeface="TimesNewRomanPSMT"/>
              </a:rPr>
              <a:t>Genesis 42:1-26</a:t>
            </a:r>
            <a:endParaRPr lang="bo-CN" sz="60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730902117"/>
      </p:ext>
    </p:extLst>
  </p:cSld>
  <p:clrMapOvr>
    <a:masterClrMapping/>
  </p:clrMapOvr>
  <mc:AlternateContent xmlns:mc="http://schemas.openxmlformats.org/markup-compatibility/2006" xmlns:p14="http://schemas.microsoft.com/office/powerpoint/2010/main">
    <mc:Choice Requires="p14">
      <p:transition spd="slow" p14:dur="2000" advTm="4561"/>
    </mc:Choice>
    <mc:Fallback xmlns="">
      <p:transition spd="slow" advTm="4561"/>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1Now Jacob saw that there was grain in Egypt, and Jacob said to his sons, “Why do you look at one another?” </a:t>
            </a:r>
            <a:endParaRPr lang="en-ZA" dirty="0"/>
          </a:p>
        </p:txBody>
      </p:sp>
      <p:sp>
        <p:nvSpPr>
          <p:cNvPr id="2" name="TextBox 1">
            <a:extLst>
              <a:ext uri="{FF2B5EF4-FFF2-40B4-BE49-F238E27FC236}">
                <a16:creationId xmlns:a16="http://schemas.microsoft.com/office/drawing/2014/main" id="{F8C931C9-FD5F-A10A-737D-D32D2842666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0906"/>
    </mc:Choice>
    <mc:Fallback xmlns="">
      <p:transition spd="slow" advTm="1090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9DFD9-5375-4311-B551-EE8EDF56C70F}"/>
              </a:ext>
            </a:extLst>
          </p:cNvPr>
          <p:cNvPicPr>
            <a:picLocks noChangeAspect="1"/>
          </p:cNvPicPr>
          <p:nvPr/>
        </p:nvPicPr>
        <p:blipFill>
          <a:blip r:embed="rId2"/>
          <a:stretch>
            <a:fillRect/>
          </a:stretch>
        </p:blipFill>
        <p:spPr>
          <a:xfrm>
            <a:off x="-359110" y="1"/>
            <a:ext cx="12551110" cy="6987972"/>
          </a:xfrm>
          <a:prstGeom prst="rect">
            <a:avLst/>
          </a:prstGeom>
        </p:spPr>
      </p:pic>
      <p:sp>
        <p:nvSpPr>
          <p:cNvPr id="4" name="TextBox 3">
            <a:extLst>
              <a:ext uri="{FF2B5EF4-FFF2-40B4-BE49-F238E27FC236}">
                <a16:creationId xmlns:a16="http://schemas.microsoft.com/office/drawing/2014/main" id="{669731BD-A41B-440A-8F61-C8FDD85944B0}"/>
              </a:ext>
            </a:extLst>
          </p:cNvPr>
          <p:cNvSpPr txBox="1"/>
          <p:nvPr/>
        </p:nvSpPr>
        <p:spPr>
          <a:xfrm>
            <a:off x="2216728"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:1</a:t>
            </a:r>
            <a:endParaRPr lang="en-ZA" sz="3200" dirty="0">
              <a:solidFill>
                <a:schemeClr val="bg1"/>
              </a:solidFill>
            </a:endParaRPr>
          </a:p>
          <a:p>
            <a:endParaRPr lang="en-IN" dirty="0"/>
          </a:p>
        </p:txBody>
      </p:sp>
    </p:spTree>
    <p:extLst>
      <p:ext uri="{BB962C8B-B14F-4D97-AF65-F5344CB8AC3E}">
        <p14:creationId xmlns:p14="http://schemas.microsoft.com/office/powerpoint/2010/main" val="3441699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2He said, “Behold, I have heard that there is grain in Egypt. Go down there, and buy for us from there, so that we may live, and not die.” </a:t>
            </a:r>
            <a:endParaRPr lang="en-ZA" dirty="0"/>
          </a:p>
        </p:txBody>
      </p:sp>
      <p:sp>
        <p:nvSpPr>
          <p:cNvPr id="2" name="TextBox 1">
            <a:extLst>
              <a:ext uri="{FF2B5EF4-FFF2-40B4-BE49-F238E27FC236}">
                <a16:creationId xmlns:a16="http://schemas.microsoft.com/office/drawing/2014/main" id="{F577E89C-AE87-EDB5-6F57-FFFB7395C9C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8041E-38B7-40F7-A036-1508A0F9119E}"/>
              </a:ext>
            </a:extLst>
          </p:cNvPr>
          <p:cNvPicPr>
            <a:picLocks noChangeAspect="1"/>
          </p:cNvPicPr>
          <p:nvPr/>
        </p:nvPicPr>
        <p:blipFill>
          <a:blip r:embed="rId2"/>
          <a:stretch>
            <a:fillRect/>
          </a:stretch>
        </p:blipFill>
        <p:spPr>
          <a:xfrm>
            <a:off x="-1191936" y="0"/>
            <a:ext cx="14575872" cy="6858000"/>
          </a:xfrm>
          <a:prstGeom prst="rect">
            <a:avLst/>
          </a:prstGeom>
        </p:spPr>
      </p:pic>
      <p:sp>
        <p:nvSpPr>
          <p:cNvPr id="4" name="TextBox 3">
            <a:extLst>
              <a:ext uri="{FF2B5EF4-FFF2-40B4-BE49-F238E27FC236}">
                <a16:creationId xmlns:a16="http://schemas.microsoft.com/office/drawing/2014/main" id="{A2243742-156C-4363-8781-6F0C85306A3E}"/>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a:t>
            </a:r>
            <a:endParaRPr lang="en-ZA" sz="3200" dirty="0">
              <a:solidFill>
                <a:schemeClr val="bg1"/>
              </a:solidFill>
            </a:endParaRPr>
          </a:p>
          <a:p>
            <a:endParaRPr lang="en-IN" dirty="0"/>
          </a:p>
        </p:txBody>
      </p:sp>
    </p:spTree>
    <p:extLst>
      <p:ext uri="{BB962C8B-B14F-4D97-AF65-F5344CB8AC3E}">
        <p14:creationId xmlns:p14="http://schemas.microsoft.com/office/powerpoint/2010/main" val="111914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3Joseph’s ten brothers went down to buy grain from Egypt.</a:t>
            </a:r>
            <a:endParaRPr lang="en-ZA" dirty="0"/>
          </a:p>
        </p:txBody>
      </p:sp>
      <p:sp>
        <p:nvSpPr>
          <p:cNvPr id="2" name="TextBox 1">
            <a:extLst>
              <a:ext uri="{FF2B5EF4-FFF2-40B4-BE49-F238E27FC236}">
                <a16:creationId xmlns:a16="http://schemas.microsoft.com/office/drawing/2014/main" id="{2A03B3B9-7C99-00C1-F7BB-BE0DEB05BE3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5095"/>
    </mc:Choice>
    <mc:Fallback xmlns="">
      <p:transition spd="slow" advTm="5095"/>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TotalTime>
  <Words>538</Words>
  <Application>Microsoft Office PowerPoint</Application>
  <PresentationFormat>Widescreen</PresentationFormat>
  <Paragraphs>57</Paragraphs>
  <Slides>32</Slides>
  <Notes>2</Notes>
  <HiddenSlides>15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ArialMT</vt:lpstr>
      <vt:lpstr>Calibri</vt:lpstr>
      <vt:lpstr>Calibri Light</vt:lpstr>
      <vt:lpstr>Microsoft Himalaya </vt:lpstr>
      <vt:lpstr>TimesNewRomanPSMT</vt:lpstr>
      <vt:lpstr>Office Theme</vt:lpstr>
      <vt:lpstr>7-6</vt:lpstr>
      <vt:lpstr>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2021-07-20T09:23:46Z</dcterms:created>
  <dcterms:modified xsi:type="dcterms:W3CDTF">2023-01-25T15:50:44Z</dcterms:modified>
</cp:coreProperties>
</file>