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4" r:id="rId2"/>
    <p:sldId id="285" r:id="rId3"/>
    <p:sldId id="256" r:id="rId4"/>
    <p:sldId id="270" r:id="rId5"/>
    <p:sldId id="257" r:id="rId6"/>
    <p:sldId id="272" r:id="rId7"/>
    <p:sldId id="258" r:id="rId8"/>
    <p:sldId id="273" r:id="rId9"/>
    <p:sldId id="286" r:id="rId10"/>
    <p:sldId id="274" r:id="rId11"/>
    <p:sldId id="260" r:id="rId12"/>
    <p:sldId id="275" r:id="rId13"/>
    <p:sldId id="261" r:id="rId14"/>
    <p:sldId id="276" r:id="rId15"/>
    <p:sldId id="262" r:id="rId16"/>
    <p:sldId id="277" r:id="rId17"/>
    <p:sldId id="263" r:id="rId18"/>
    <p:sldId id="278" r:id="rId19"/>
    <p:sldId id="264" r:id="rId20"/>
    <p:sldId id="279" r:id="rId21"/>
    <p:sldId id="265" r:id="rId22"/>
    <p:sldId id="280" r:id="rId23"/>
    <p:sldId id="287" r:id="rId24"/>
    <p:sldId id="281" r:id="rId25"/>
    <p:sldId id="267" r:id="rId26"/>
    <p:sldId id="282" r:id="rId27"/>
    <p:sldId id="268" r:id="rId28"/>
    <p:sldId id="283" r:id="rId29"/>
    <p:sldId id="269"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20" autoAdjust="0"/>
    <p:restoredTop sz="84252" autoAdjust="0"/>
  </p:normalViewPr>
  <p:slideViewPr>
    <p:cSldViewPr snapToGrid="0">
      <p:cViewPr varScale="1">
        <p:scale>
          <a:sx n="59" d="100"/>
          <a:sy n="59" d="100"/>
        </p:scale>
        <p:origin x="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9BA27E5-B13C-42BB-8943-2D048D1FE5D3}"/>
    <pc:docChg chg="modSld">
      <pc:chgData name="Alfred Smith" userId="3c60a3631c0db8ad" providerId="LiveId" clId="{E9BA27E5-B13C-42BB-8943-2D048D1FE5D3}" dt="2023-01-25T15:50:36.645" v="0"/>
      <pc:docMkLst>
        <pc:docMk/>
      </pc:docMkLst>
      <pc:sldChg chg="modSp mod">
        <pc:chgData name="Alfred Smith" userId="3c60a3631c0db8ad" providerId="LiveId" clId="{E9BA27E5-B13C-42BB-8943-2D048D1FE5D3}" dt="2023-01-25T15:50:36.645" v="0"/>
        <pc:sldMkLst>
          <pc:docMk/>
          <pc:sldMk cId="1600117720" sldId="304"/>
        </pc:sldMkLst>
        <pc:spChg chg="mod">
          <ac:chgData name="Alfred Smith" userId="3c60a3631c0db8ad" providerId="LiveId" clId="{E9BA27E5-B13C-42BB-8943-2D048D1FE5D3}" dt="2023-01-25T15:50:36.645" v="0"/>
          <ac:spMkLst>
            <pc:docMk/>
            <pc:sldMk cId="1600117720" sldId="304"/>
            <ac:spMk id="3" creationId="{80372CF9-147C-16A7-074A-3E9BD6F038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39D07-E41C-4556-B90B-07141B99D8CA}"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7E5A-D318-4282-8B79-A20BDB7D978A}" type="slidenum">
              <a:rPr lang="en-US" smtClean="0"/>
              <a:t>‹#›</a:t>
            </a:fld>
            <a:endParaRPr lang="en-US"/>
          </a:p>
        </p:txBody>
      </p:sp>
    </p:spTree>
    <p:extLst>
      <p:ext uri="{BB962C8B-B14F-4D97-AF65-F5344CB8AC3E}">
        <p14:creationId xmlns:p14="http://schemas.microsoft.com/office/powerpoint/2010/main" val="2570924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5D517E5A-D318-4282-8B79-A20BDB7D978A}" type="slidenum">
              <a:rPr lang="en-US" smtClean="0"/>
              <a:t>2</a:t>
            </a:fld>
            <a:endParaRPr lang="en-US"/>
          </a:p>
        </p:txBody>
      </p:sp>
    </p:spTree>
    <p:extLst>
      <p:ext uri="{BB962C8B-B14F-4D97-AF65-F5344CB8AC3E}">
        <p14:creationId xmlns:p14="http://schemas.microsoft.com/office/powerpoint/2010/main" val="82598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 Check</a:t>
            </a:r>
          </a:p>
        </p:txBody>
      </p:sp>
      <p:sp>
        <p:nvSpPr>
          <p:cNvPr id="4" name="Slide Number Placeholder 3"/>
          <p:cNvSpPr>
            <a:spLocks noGrp="1"/>
          </p:cNvSpPr>
          <p:nvPr>
            <p:ph type="sldNum" sz="quarter" idx="5"/>
          </p:nvPr>
        </p:nvSpPr>
        <p:spPr/>
        <p:txBody>
          <a:bodyPr/>
          <a:lstStyle/>
          <a:p>
            <a:fld id="{5D517E5A-D318-4282-8B79-A20BDB7D978A}" type="slidenum">
              <a:rPr lang="en-US" smtClean="0"/>
              <a:t>3</a:t>
            </a:fld>
            <a:endParaRPr lang="en-US"/>
          </a:p>
        </p:txBody>
      </p:sp>
    </p:spTree>
    <p:extLst>
      <p:ext uri="{BB962C8B-B14F-4D97-AF65-F5344CB8AC3E}">
        <p14:creationId xmlns:p14="http://schemas.microsoft.com/office/powerpoint/2010/main" val="54416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04BC-9869-B0D1-66C1-F18ED2D009CC}"/>
              </a:ext>
            </a:extLst>
          </p:cNvPr>
          <p:cNvSpPr>
            <a:spLocks noGrp="1"/>
          </p:cNvSpPr>
          <p:nvPr>
            <p:ph type="title"/>
          </p:nvPr>
        </p:nvSpPr>
        <p:spPr/>
        <p:txBody>
          <a:bodyPr/>
          <a:lstStyle/>
          <a:p>
            <a:r>
              <a:rPr lang="en-US" dirty="0"/>
              <a:t>7-7</a:t>
            </a:r>
            <a:endParaRPr lang="en-GB" dirty="0"/>
          </a:p>
        </p:txBody>
      </p:sp>
      <p:sp>
        <p:nvSpPr>
          <p:cNvPr id="3" name="Content Placeholder 2">
            <a:extLst>
              <a:ext uri="{FF2B5EF4-FFF2-40B4-BE49-F238E27FC236}">
                <a16:creationId xmlns:a16="http://schemas.microsoft.com/office/drawing/2014/main" id="{80372CF9-147C-16A7-074A-3E9BD6F03826}"/>
              </a:ext>
            </a:extLst>
          </p:cNvPr>
          <p:cNvSpPr>
            <a:spLocks noGrp="1"/>
          </p:cNvSpPr>
          <p:nvPr>
            <p:ph idx="1"/>
          </p:nvPr>
        </p:nvSpPr>
        <p:spPr/>
        <p:txBody>
          <a:bodyPr/>
          <a:lstStyle/>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This work is licensed under a Creative Commons Attribution-</a:t>
            </a:r>
            <a:r>
              <a:rPr lang="en-IN" sz="1800" dirty="0" err="1">
                <a:effectLst/>
                <a:latin typeface="Calibri" panose="020F0502020204030204" pitchFamily="34" charset="0"/>
                <a:ea typeface="Calibri" panose="020F0502020204030204" pitchFamily="34" charset="0"/>
                <a:cs typeface="Times New Roman" panose="02020603050405020304" pitchFamily="18" charset="0"/>
              </a:rPr>
              <a:t>ShareAlike</a:t>
            </a:r>
            <a:r>
              <a:rPr lang="en-IN" sz="1800">
                <a:effectLst/>
                <a:latin typeface="Calibri" panose="020F0502020204030204" pitchFamily="34" charset="0"/>
                <a:ea typeface="Calibri" panose="020F0502020204030204" pitchFamily="34" charset="0"/>
                <a:cs typeface="Times New Roman" panose="02020603050405020304" pitchFamily="18" charset="0"/>
              </a:rPr>
              <a:t>  </a:t>
            </a:r>
            <a:r>
              <a:rPr lang="en-IN" sz="1800" dirty="0">
                <a:effectLst/>
                <a:latin typeface="Calibri" panose="020F0502020204030204" pitchFamily="34" charset="0"/>
                <a:ea typeface="Calibri" panose="020F0502020204030204" pitchFamily="34" charset="0"/>
                <a:cs typeface="Times New Roman" panose="02020603050405020304" pitchFamily="18" charset="0"/>
              </a:rPr>
              <a:t>4.0 International License.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Please add this statement to all the videos you create.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IN" sz="1800" dirty="0">
                <a:effectLst/>
                <a:latin typeface="Calibri" panose="020F0502020204030204" pitchFamily="34" charset="0"/>
                <a:ea typeface="Calibri" panose="020F0502020204030204" pitchFamily="34" charset="0"/>
                <a:cs typeface="Times New Roman" panose="02020603050405020304" pitchFamily="18" charset="0"/>
              </a:rPr>
              <a:t>English Bible quotes are from the World English Bible US, which is in the public domain.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600117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91DEE8-D44E-4169-9273-E668EA260571}"/>
              </a:ext>
            </a:extLst>
          </p:cNvPr>
          <p:cNvPicPr>
            <a:picLocks noChangeAspect="1"/>
          </p:cNvPicPr>
          <p:nvPr/>
        </p:nvPicPr>
        <p:blipFill>
          <a:blip r:embed="rId2"/>
          <a:stretch>
            <a:fillRect/>
          </a:stretch>
        </p:blipFill>
        <p:spPr>
          <a:xfrm>
            <a:off x="-301256" y="0"/>
            <a:ext cx="12493256" cy="6858000"/>
          </a:xfrm>
          <a:prstGeom prst="rect">
            <a:avLst/>
          </a:prstGeom>
        </p:spPr>
      </p:pic>
      <p:sp>
        <p:nvSpPr>
          <p:cNvPr id="5" name="TextBox 4">
            <a:extLst>
              <a:ext uri="{FF2B5EF4-FFF2-40B4-BE49-F238E27FC236}">
                <a16:creationId xmlns:a16="http://schemas.microsoft.com/office/drawing/2014/main" id="{F0D73C5D-1992-45CC-AFBB-A62C3ED03A89}"/>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:28</a:t>
            </a:r>
            <a:endParaRPr lang="en-ZA" sz="3200" dirty="0">
              <a:solidFill>
                <a:schemeClr val="bg1"/>
              </a:solidFill>
            </a:endParaRPr>
          </a:p>
          <a:p>
            <a:endParaRPr lang="en-IN" dirty="0"/>
          </a:p>
        </p:txBody>
      </p:sp>
    </p:spTree>
    <p:extLst>
      <p:ext uri="{BB962C8B-B14F-4D97-AF65-F5344CB8AC3E}">
        <p14:creationId xmlns:p14="http://schemas.microsoft.com/office/powerpoint/2010/main" val="3218911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29They came to Jacob their father, to the land of Canaan, and told him all that had happened to them, saying, </a:t>
            </a:r>
            <a:endParaRPr lang="en-ZA" dirty="0"/>
          </a:p>
        </p:txBody>
      </p:sp>
      <p:sp>
        <p:nvSpPr>
          <p:cNvPr id="3" name="TextBox 2">
            <a:extLst>
              <a:ext uri="{FF2B5EF4-FFF2-40B4-BE49-F238E27FC236}">
                <a16:creationId xmlns:a16="http://schemas.microsoft.com/office/drawing/2014/main" id="{74C35161-B07D-DBE4-0383-9B5DA41C23E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9273"/>
    </mc:Choice>
    <mc:Fallback xmlns="">
      <p:transition spd="slow" advTm="927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CEB00-FC42-4976-A645-D2C881C5FA74}"/>
              </a:ext>
            </a:extLst>
          </p:cNvPr>
          <p:cNvPicPr>
            <a:picLocks noChangeAspect="1"/>
          </p:cNvPicPr>
          <p:nvPr/>
        </p:nvPicPr>
        <p:blipFill>
          <a:blip r:embed="rId2"/>
          <a:stretch>
            <a:fillRect/>
          </a:stretch>
        </p:blipFill>
        <p:spPr>
          <a:xfrm>
            <a:off x="0" y="-287311"/>
            <a:ext cx="12192000" cy="7145311"/>
          </a:xfrm>
          <a:prstGeom prst="rect">
            <a:avLst/>
          </a:prstGeom>
        </p:spPr>
      </p:pic>
      <p:sp>
        <p:nvSpPr>
          <p:cNvPr id="5" name="TextBox 4">
            <a:extLst>
              <a:ext uri="{FF2B5EF4-FFF2-40B4-BE49-F238E27FC236}">
                <a16:creationId xmlns:a16="http://schemas.microsoft.com/office/drawing/2014/main" id="{811011BA-82CC-4AFF-A29B-722F21E914B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:29</a:t>
            </a:r>
            <a:endParaRPr lang="en-ZA" sz="3200" dirty="0">
              <a:solidFill>
                <a:schemeClr val="bg1"/>
              </a:solidFill>
            </a:endParaRPr>
          </a:p>
          <a:p>
            <a:endParaRPr lang="en-IN" dirty="0"/>
          </a:p>
        </p:txBody>
      </p:sp>
    </p:spTree>
    <p:extLst>
      <p:ext uri="{BB962C8B-B14F-4D97-AF65-F5344CB8AC3E}">
        <p14:creationId xmlns:p14="http://schemas.microsoft.com/office/powerpoint/2010/main" val="356799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30“The man, the lord of the land, spoke roughly with us, and took us for spies of the country.</a:t>
            </a:r>
            <a:endParaRPr lang="en-ZA" dirty="0"/>
          </a:p>
        </p:txBody>
      </p:sp>
      <p:sp>
        <p:nvSpPr>
          <p:cNvPr id="2" name="TextBox 1">
            <a:extLst>
              <a:ext uri="{FF2B5EF4-FFF2-40B4-BE49-F238E27FC236}">
                <a16:creationId xmlns:a16="http://schemas.microsoft.com/office/drawing/2014/main" id="{7E26156F-2A2E-0450-00FB-0945C5BC261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9410"/>
    </mc:Choice>
    <mc:Fallback xmlns="">
      <p:transition spd="slow" advTm="941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44C44-D22B-4926-8214-B6F23F4FBA01}"/>
              </a:ext>
            </a:extLst>
          </p:cNvPr>
          <p:cNvPicPr>
            <a:picLocks noChangeAspect="1"/>
          </p:cNvPicPr>
          <p:nvPr/>
        </p:nvPicPr>
        <p:blipFill>
          <a:blip r:embed="rId2"/>
          <a:stretch>
            <a:fillRect/>
          </a:stretch>
        </p:blipFill>
        <p:spPr>
          <a:xfrm>
            <a:off x="-139302" y="0"/>
            <a:ext cx="12331302" cy="6858000"/>
          </a:xfrm>
          <a:prstGeom prst="rect">
            <a:avLst/>
          </a:prstGeom>
        </p:spPr>
      </p:pic>
      <p:sp>
        <p:nvSpPr>
          <p:cNvPr id="5" name="TextBox 4">
            <a:extLst>
              <a:ext uri="{FF2B5EF4-FFF2-40B4-BE49-F238E27FC236}">
                <a16:creationId xmlns:a16="http://schemas.microsoft.com/office/drawing/2014/main" id="{13F73068-F178-43AE-90C4-C54D2371E0F7}"/>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:30</a:t>
            </a:r>
            <a:endParaRPr lang="en-ZA" sz="3200" dirty="0">
              <a:solidFill>
                <a:schemeClr val="bg1"/>
              </a:solidFill>
            </a:endParaRPr>
          </a:p>
          <a:p>
            <a:endParaRPr lang="en-IN" dirty="0"/>
          </a:p>
        </p:txBody>
      </p:sp>
    </p:spTree>
    <p:extLst>
      <p:ext uri="{BB962C8B-B14F-4D97-AF65-F5344CB8AC3E}">
        <p14:creationId xmlns:p14="http://schemas.microsoft.com/office/powerpoint/2010/main" val="201018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31We said to him, ‘We are honest men. We are no spies.</a:t>
            </a:r>
            <a:endParaRPr lang="en-ZA" dirty="0"/>
          </a:p>
        </p:txBody>
      </p:sp>
      <p:sp>
        <p:nvSpPr>
          <p:cNvPr id="2" name="TextBox 1">
            <a:extLst>
              <a:ext uri="{FF2B5EF4-FFF2-40B4-BE49-F238E27FC236}">
                <a16:creationId xmlns:a16="http://schemas.microsoft.com/office/drawing/2014/main" id="{079810DA-FC76-C0DF-293D-49D8E5EDF35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3635"/>
    </mc:Choice>
    <mc:Fallback xmlns="">
      <p:transition spd="slow" advTm="363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74568-E137-4877-AA7D-CEB9DE9DD260}"/>
              </a:ext>
            </a:extLst>
          </p:cNvPr>
          <p:cNvPicPr>
            <a:picLocks noChangeAspect="1"/>
          </p:cNvPicPr>
          <p:nvPr/>
        </p:nvPicPr>
        <p:blipFill>
          <a:blip r:embed="rId2"/>
          <a:stretch>
            <a:fillRect/>
          </a:stretch>
        </p:blipFill>
        <p:spPr>
          <a:xfrm>
            <a:off x="-116485" y="-133004"/>
            <a:ext cx="12308486" cy="6991004"/>
          </a:xfrm>
          <a:prstGeom prst="rect">
            <a:avLst/>
          </a:prstGeom>
        </p:spPr>
      </p:pic>
      <p:sp>
        <p:nvSpPr>
          <p:cNvPr id="5" name="TextBox 4">
            <a:extLst>
              <a:ext uri="{FF2B5EF4-FFF2-40B4-BE49-F238E27FC236}">
                <a16:creationId xmlns:a16="http://schemas.microsoft.com/office/drawing/2014/main" id="{1F3E1256-F56F-4275-9892-85BAEA74485C}"/>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:31</a:t>
            </a:r>
            <a:endParaRPr lang="en-ZA" sz="3200" dirty="0">
              <a:solidFill>
                <a:schemeClr val="bg1"/>
              </a:solidFill>
            </a:endParaRPr>
          </a:p>
          <a:p>
            <a:endParaRPr lang="en-IN" dirty="0"/>
          </a:p>
        </p:txBody>
      </p:sp>
    </p:spTree>
    <p:extLst>
      <p:ext uri="{BB962C8B-B14F-4D97-AF65-F5344CB8AC3E}">
        <p14:creationId xmlns:p14="http://schemas.microsoft.com/office/powerpoint/2010/main" val="1103846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32We are twelve brothers, sons of our father; one is no more, and the youngest is today with our father in the land of Canaan.’</a:t>
            </a:r>
            <a:endParaRPr lang="en-ZA" dirty="0"/>
          </a:p>
        </p:txBody>
      </p:sp>
      <p:sp>
        <p:nvSpPr>
          <p:cNvPr id="2" name="TextBox 1">
            <a:extLst>
              <a:ext uri="{FF2B5EF4-FFF2-40B4-BE49-F238E27FC236}">
                <a16:creationId xmlns:a16="http://schemas.microsoft.com/office/drawing/2014/main" id="{7EC2AFBB-20E5-42F3-E5FD-D53DFE9B44F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0662"/>
    </mc:Choice>
    <mc:Fallback xmlns="">
      <p:transition spd="slow" advTm="1066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C64BD-4707-43D2-8D99-2A714E2EB400}"/>
              </a:ext>
            </a:extLst>
          </p:cNvPr>
          <p:cNvPicPr>
            <a:picLocks noChangeAspect="1"/>
          </p:cNvPicPr>
          <p:nvPr/>
        </p:nvPicPr>
        <p:blipFill>
          <a:blip r:embed="rId2"/>
          <a:stretch>
            <a:fillRect/>
          </a:stretch>
        </p:blipFill>
        <p:spPr>
          <a:xfrm>
            <a:off x="-1130932" y="1"/>
            <a:ext cx="13322932" cy="6858000"/>
          </a:xfrm>
          <a:prstGeom prst="rect">
            <a:avLst/>
          </a:prstGeom>
        </p:spPr>
      </p:pic>
      <p:sp>
        <p:nvSpPr>
          <p:cNvPr id="5" name="TextBox 4">
            <a:extLst>
              <a:ext uri="{FF2B5EF4-FFF2-40B4-BE49-F238E27FC236}">
                <a16:creationId xmlns:a16="http://schemas.microsoft.com/office/drawing/2014/main" id="{D8828996-F31F-4010-A9EB-C72DF495BFC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:32</a:t>
            </a:r>
            <a:endParaRPr lang="en-ZA" sz="3200" dirty="0">
              <a:solidFill>
                <a:schemeClr val="bg1"/>
              </a:solidFill>
            </a:endParaRPr>
          </a:p>
          <a:p>
            <a:endParaRPr lang="en-IN" dirty="0"/>
          </a:p>
        </p:txBody>
      </p:sp>
    </p:spTree>
    <p:extLst>
      <p:ext uri="{BB962C8B-B14F-4D97-AF65-F5344CB8AC3E}">
        <p14:creationId xmlns:p14="http://schemas.microsoft.com/office/powerpoint/2010/main" val="1074482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33The man, the lord of the land, said to us, ‘By this I will know that you are honest men: leave one of your brothers with me, and take grain for the famine of your houses, and go your way.</a:t>
            </a:r>
            <a:endParaRPr lang="en-ZA" dirty="0"/>
          </a:p>
        </p:txBody>
      </p:sp>
      <p:sp>
        <p:nvSpPr>
          <p:cNvPr id="3" name="TextBox 2">
            <a:extLst>
              <a:ext uri="{FF2B5EF4-FFF2-40B4-BE49-F238E27FC236}">
                <a16:creationId xmlns:a16="http://schemas.microsoft.com/office/drawing/2014/main" id="{D5F9E76F-4CB5-F72E-8610-3CC4A5FC496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6452"/>
    </mc:Choice>
    <mc:Fallback xmlns="">
      <p:transition spd="slow" advTm="1645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B389-2E57-4F23-AD66-F698C74B648C}"/>
              </a:ext>
            </a:extLst>
          </p:cNvPr>
          <p:cNvSpPr>
            <a:spLocks noGrp="1"/>
          </p:cNvSpPr>
          <p:nvPr>
            <p:ph type="title"/>
          </p:nvPr>
        </p:nvSpPr>
        <p:spPr/>
        <p:txBody>
          <a:bodyPr/>
          <a:lstStyle/>
          <a:p>
            <a:r>
              <a:rPr lang="en-IN" dirty="0"/>
              <a:t>07-7</a:t>
            </a:r>
          </a:p>
        </p:txBody>
      </p:sp>
      <p:sp>
        <p:nvSpPr>
          <p:cNvPr id="3" name="Content Placeholder 2">
            <a:extLst>
              <a:ext uri="{FF2B5EF4-FFF2-40B4-BE49-F238E27FC236}">
                <a16:creationId xmlns:a16="http://schemas.microsoft.com/office/drawing/2014/main" id="{60179407-54BF-4B78-B995-88434AEC1087}"/>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43B4C88-0260-43E5-AF85-88E0501D610E}"/>
              </a:ext>
            </a:extLst>
          </p:cNvPr>
          <p:cNvPicPr>
            <a:picLocks noChangeAspect="1"/>
          </p:cNvPicPr>
          <p:nvPr/>
        </p:nvPicPr>
        <p:blipFill>
          <a:blip r:embed="rId3"/>
          <a:stretch>
            <a:fillRect/>
          </a:stretch>
        </p:blipFill>
        <p:spPr>
          <a:xfrm>
            <a:off x="-1753694" y="1"/>
            <a:ext cx="13945694" cy="6858000"/>
          </a:xfrm>
          <a:prstGeom prst="rect">
            <a:avLst/>
          </a:prstGeom>
        </p:spPr>
      </p:pic>
      <p:sp>
        <p:nvSpPr>
          <p:cNvPr id="7" name="TextBox 6">
            <a:extLst>
              <a:ext uri="{FF2B5EF4-FFF2-40B4-BE49-F238E27FC236}">
                <a16:creationId xmlns:a16="http://schemas.microsoft.com/office/drawing/2014/main" id="{6958E77C-AED9-D8F6-81EC-DE405265E4BE}"/>
              </a:ext>
            </a:extLst>
          </p:cNvPr>
          <p:cNvSpPr txBox="1"/>
          <p:nvPr/>
        </p:nvSpPr>
        <p:spPr>
          <a:xfrm>
            <a:off x="2209801" y="598499"/>
            <a:ext cx="7197436" cy="1938992"/>
          </a:xfrm>
          <a:prstGeom prst="rect">
            <a:avLst/>
          </a:prstGeom>
          <a:noFill/>
        </p:spPr>
        <p:txBody>
          <a:bodyPr wrap="square" rtlCol="0">
            <a:spAutoFit/>
          </a:bodyPr>
          <a:lstStyle/>
          <a:p>
            <a:r>
              <a:rPr lang="en-ZA" sz="6000" dirty="0">
                <a:solidFill>
                  <a:schemeClr val="bg1"/>
                </a:solidFill>
                <a:effectLst/>
                <a:latin typeface="TimesNewRomanPSMT"/>
                <a:ea typeface="Calibri" panose="020F0502020204030204" pitchFamily="34" charset="0"/>
                <a:cs typeface="TimesNewRomanPSMT"/>
              </a:rPr>
              <a:t>Brothers return home</a:t>
            </a:r>
          </a:p>
          <a:p>
            <a:r>
              <a:rPr lang="en-ZA" sz="6000" dirty="0">
                <a:solidFill>
                  <a:schemeClr val="bg1"/>
                </a:solidFill>
                <a:effectLst/>
                <a:latin typeface="TimesNewRomanPSMT"/>
                <a:ea typeface="Calibri" panose="020F0502020204030204" pitchFamily="34" charset="0"/>
                <a:cs typeface="TimesNewRomanPSMT"/>
              </a:rPr>
              <a:t>Genesis 42:27-38</a:t>
            </a:r>
            <a:endParaRPr lang="bo-CN" sz="6000" b="1" i="0" cap="all" dirty="0">
              <a:solidFill>
                <a:schemeClr val="bg1"/>
              </a:solidFill>
              <a:effectLst/>
              <a:latin typeface="ArialMT"/>
            </a:endParaRPr>
          </a:p>
        </p:txBody>
      </p:sp>
    </p:spTree>
    <p:extLst>
      <p:ext uri="{BB962C8B-B14F-4D97-AF65-F5344CB8AC3E}">
        <p14:creationId xmlns:p14="http://schemas.microsoft.com/office/powerpoint/2010/main" val="3407584033"/>
      </p:ext>
    </p:extLst>
  </p:cSld>
  <p:clrMapOvr>
    <a:masterClrMapping/>
  </p:clrMapOvr>
  <mc:AlternateContent xmlns:mc="http://schemas.openxmlformats.org/markup-compatibility/2006" xmlns:p14="http://schemas.microsoft.com/office/powerpoint/2010/main">
    <mc:Choice Requires="p14">
      <p:transition spd="slow" p14:dur="2000" advTm="2969"/>
    </mc:Choice>
    <mc:Fallback xmlns="">
      <p:transition spd="slow" advTm="296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85F98-E38A-4B39-9B9E-89E82966A666}"/>
              </a:ext>
            </a:extLst>
          </p:cNvPr>
          <p:cNvPicPr>
            <a:picLocks noChangeAspect="1"/>
          </p:cNvPicPr>
          <p:nvPr/>
        </p:nvPicPr>
        <p:blipFill>
          <a:blip r:embed="rId2"/>
          <a:stretch>
            <a:fillRect/>
          </a:stretch>
        </p:blipFill>
        <p:spPr>
          <a:xfrm>
            <a:off x="0" y="0"/>
            <a:ext cx="14361394" cy="6828905"/>
          </a:xfrm>
          <a:prstGeom prst="rect">
            <a:avLst/>
          </a:prstGeom>
        </p:spPr>
      </p:pic>
      <p:sp>
        <p:nvSpPr>
          <p:cNvPr id="5" name="TextBox 4">
            <a:extLst>
              <a:ext uri="{FF2B5EF4-FFF2-40B4-BE49-F238E27FC236}">
                <a16:creationId xmlns:a16="http://schemas.microsoft.com/office/drawing/2014/main" id="{407B2B76-3552-473C-994A-A952E409E4C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:33</a:t>
            </a:r>
            <a:endParaRPr lang="en-ZA" sz="3200" dirty="0">
              <a:solidFill>
                <a:schemeClr val="bg1"/>
              </a:solidFill>
            </a:endParaRPr>
          </a:p>
          <a:p>
            <a:endParaRPr lang="en-IN" dirty="0"/>
          </a:p>
        </p:txBody>
      </p:sp>
    </p:spTree>
    <p:extLst>
      <p:ext uri="{BB962C8B-B14F-4D97-AF65-F5344CB8AC3E}">
        <p14:creationId xmlns:p14="http://schemas.microsoft.com/office/powerpoint/2010/main" val="1674139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34Bring your youngest brother to me. Then I will know that you are not spies, but that you are honest men. So I will deliver your brother to you, and you shall trade in the land.’”</a:t>
            </a:r>
            <a:endParaRPr lang="en-ZA" dirty="0"/>
          </a:p>
        </p:txBody>
      </p:sp>
      <p:sp>
        <p:nvSpPr>
          <p:cNvPr id="2" name="TextBox 1">
            <a:extLst>
              <a:ext uri="{FF2B5EF4-FFF2-40B4-BE49-F238E27FC236}">
                <a16:creationId xmlns:a16="http://schemas.microsoft.com/office/drawing/2014/main" id="{C31AC109-18F1-DEC0-2ECE-AD24B1995CF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6798"/>
    </mc:Choice>
    <mc:Fallback xmlns="">
      <p:transition spd="slow" advTm="1679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8DF821-8395-4356-9BDF-24F0A569C98E}"/>
              </a:ext>
            </a:extLst>
          </p:cNvPr>
          <p:cNvPicPr>
            <a:picLocks noChangeAspect="1"/>
          </p:cNvPicPr>
          <p:nvPr/>
        </p:nvPicPr>
        <p:blipFill>
          <a:blip r:embed="rId2"/>
          <a:stretch>
            <a:fillRect/>
          </a:stretch>
        </p:blipFill>
        <p:spPr>
          <a:xfrm>
            <a:off x="-1355361" y="0"/>
            <a:ext cx="13547361" cy="6858000"/>
          </a:xfrm>
          <a:prstGeom prst="rect">
            <a:avLst/>
          </a:prstGeom>
        </p:spPr>
      </p:pic>
      <p:sp>
        <p:nvSpPr>
          <p:cNvPr id="5" name="TextBox 4">
            <a:extLst>
              <a:ext uri="{FF2B5EF4-FFF2-40B4-BE49-F238E27FC236}">
                <a16:creationId xmlns:a16="http://schemas.microsoft.com/office/drawing/2014/main" id="{2D94544E-E9FC-4B71-85FC-5D9E5207B421}"/>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:34</a:t>
            </a:r>
            <a:endParaRPr lang="en-ZA" sz="3200" dirty="0">
              <a:solidFill>
                <a:schemeClr val="bg1"/>
              </a:solidFill>
            </a:endParaRPr>
          </a:p>
          <a:p>
            <a:endParaRPr lang="en-IN" dirty="0"/>
          </a:p>
        </p:txBody>
      </p:sp>
    </p:spTree>
    <p:extLst>
      <p:ext uri="{BB962C8B-B14F-4D97-AF65-F5344CB8AC3E}">
        <p14:creationId xmlns:p14="http://schemas.microsoft.com/office/powerpoint/2010/main" val="227576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264778-47FD-4443-A8A6-16449250BBD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35As they emptied their sacks, behold, each man’s bundle of money was in his sack. When they and their father saw their bundles of money, they were afraid. </a:t>
            </a:r>
            <a:endParaRPr lang="en-ZA" dirty="0"/>
          </a:p>
        </p:txBody>
      </p:sp>
      <p:sp>
        <p:nvSpPr>
          <p:cNvPr id="4" name="TextBox 3">
            <a:extLst>
              <a:ext uri="{FF2B5EF4-FFF2-40B4-BE49-F238E27FC236}">
                <a16:creationId xmlns:a16="http://schemas.microsoft.com/office/drawing/2014/main" id="{506864B5-AA3B-9AC6-3328-2AF8443FB2E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7445486"/>
      </p:ext>
    </p:extLst>
  </p:cSld>
  <p:clrMapOvr>
    <a:masterClrMapping/>
  </p:clrMapOvr>
  <mc:AlternateContent xmlns:mc="http://schemas.openxmlformats.org/markup-compatibility/2006" xmlns:p14="http://schemas.microsoft.com/office/powerpoint/2010/main">
    <mc:Choice Requires="p14">
      <p:transition spd="slow" p14:dur="2000" advTm="7811"/>
    </mc:Choice>
    <mc:Fallback xmlns="">
      <p:transition spd="slow" advTm="781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0B076E-34B5-4956-BAF3-A9B494C41B97}"/>
              </a:ext>
            </a:extLst>
          </p:cNvPr>
          <p:cNvPicPr>
            <a:picLocks noChangeAspect="1"/>
          </p:cNvPicPr>
          <p:nvPr/>
        </p:nvPicPr>
        <p:blipFill>
          <a:blip r:embed="rId2"/>
          <a:stretch>
            <a:fillRect/>
          </a:stretch>
        </p:blipFill>
        <p:spPr>
          <a:xfrm>
            <a:off x="0" y="-351443"/>
            <a:ext cx="12192000" cy="7213600"/>
          </a:xfrm>
          <a:prstGeom prst="rect">
            <a:avLst/>
          </a:prstGeom>
        </p:spPr>
      </p:pic>
      <p:sp>
        <p:nvSpPr>
          <p:cNvPr id="5" name="TextBox 4">
            <a:extLst>
              <a:ext uri="{FF2B5EF4-FFF2-40B4-BE49-F238E27FC236}">
                <a16:creationId xmlns:a16="http://schemas.microsoft.com/office/drawing/2014/main" id="{C57AA88A-2C6A-4BA1-A54C-A4FD99B6057A}"/>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:35</a:t>
            </a:r>
            <a:endParaRPr lang="en-ZA" sz="3200" dirty="0">
              <a:solidFill>
                <a:schemeClr val="bg1"/>
              </a:solidFill>
            </a:endParaRPr>
          </a:p>
          <a:p>
            <a:endParaRPr lang="en-IN" dirty="0"/>
          </a:p>
        </p:txBody>
      </p:sp>
    </p:spTree>
    <p:extLst>
      <p:ext uri="{BB962C8B-B14F-4D97-AF65-F5344CB8AC3E}">
        <p14:creationId xmlns:p14="http://schemas.microsoft.com/office/powerpoint/2010/main" val="1204553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36Jacob, their father, said to them, “You have bereaved me of my children! Joseph is no more, Simeon is no more, and you want to take Benjamin away. All these things are against me.”</a:t>
            </a:r>
            <a:endParaRPr lang="en-ZA" dirty="0"/>
          </a:p>
        </p:txBody>
      </p:sp>
      <p:sp>
        <p:nvSpPr>
          <p:cNvPr id="2" name="TextBox 1">
            <a:extLst>
              <a:ext uri="{FF2B5EF4-FFF2-40B4-BE49-F238E27FC236}">
                <a16:creationId xmlns:a16="http://schemas.microsoft.com/office/drawing/2014/main" id="{58A88433-D118-33D6-E852-CAD304359CC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15436484"/>
      </p:ext>
    </p:extLst>
  </p:cSld>
  <p:clrMapOvr>
    <a:masterClrMapping/>
  </p:clrMapOvr>
  <mc:AlternateContent xmlns:mc="http://schemas.openxmlformats.org/markup-compatibility/2006" xmlns:p14="http://schemas.microsoft.com/office/powerpoint/2010/main">
    <mc:Choice Requires="p14">
      <p:transition spd="slow" p14:dur="2000" advTm="18121"/>
    </mc:Choice>
    <mc:Fallback xmlns="">
      <p:transition spd="slow" advTm="1812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B910C8-C994-473E-A660-4B720201DFD7}"/>
              </a:ext>
            </a:extLst>
          </p:cNvPr>
          <p:cNvPicPr>
            <a:picLocks noChangeAspect="1"/>
          </p:cNvPicPr>
          <p:nvPr/>
        </p:nvPicPr>
        <p:blipFill>
          <a:blip r:embed="rId2"/>
          <a:stretch>
            <a:fillRect/>
          </a:stretch>
        </p:blipFill>
        <p:spPr>
          <a:xfrm>
            <a:off x="0" y="0"/>
            <a:ext cx="12192000" cy="7299158"/>
          </a:xfrm>
          <a:prstGeom prst="rect">
            <a:avLst/>
          </a:prstGeom>
        </p:spPr>
      </p:pic>
      <p:sp>
        <p:nvSpPr>
          <p:cNvPr id="5" name="TextBox 4">
            <a:extLst>
              <a:ext uri="{FF2B5EF4-FFF2-40B4-BE49-F238E27FC236}">
                <a16:creationId xmlns:a16="http://schemas.microsoft.com/office/drawing/2014/main" id="{16A6EAB2-176A-43B1-95AE-2E642FE50094}"/>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:36</a:t>
            </a:r>
            <a:endParaRPr lang="en-ZA" sz="3200" dirty="0">
              <a:solidFill>
                <a:schemeClr val="bg1"/>
              </a:solidFill>
            </a:endParaRPr>
          </a:p>
          <a:p>
            <a:endParaRPr lang="en-IN" dirty="0"/>
          </a:p>
        </p:txBody>
      </p:sp>
    </p:spTree>
    <p:extLst>
      <p:ext uri="{BB962C8B-B14F-4D97-AF65-F5344CB8AC3E}">
        <p14:creationId xmlns:p14="http://schemas.microsoft.com/office/powerpoint/2010/main" val="2057807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37Reuben spoke to his father, saying, “Kill my two sons, if I don’t bring him to you. Entrust him to my care, and I will bring him to you again.”</a:t>
            </a:r>
            <a:endParaRPr lang="en-ZA" dirty="0"/>
          </a:p>
        </p:txBody>
      </p:sp>
      <p:sp>
        <p:nvSpPr>
          <p:cNvPr id="2" name="TextBox 1">
            <a:extLst>
              <a:ext uri="{FF2B5EF4-FFF2-40B4-BE49-F238E27FC236}">
                <a16:creationId xmlns:a16="http://schemas.microsoft.com/office/drawing/2014/main" id="{0E8B217B-9CA0-62E6-15E8-AAA5D6B5B44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50018533"/>
      </p:ext>
    </p:extLst>
  </p:cSld>
  <p:clrMapOvr>
    <a:masterClrMapping/>
  </p:clrMapOvr>
  <mc:AlternateContent xmlns:mc="http://schemas.openxmlformats.org/markup-compatibility/2006" xmlns:p14="http://schemas.microsoft.com/office/powerpoint/2010/main">
    <mc:Choice Requires="p14">
      <p:transition spd="slow" p14:dur="2000" advTm="15985"/>
    </mc:Choice>
    <mc:Fallback xmlns="">
      <p:transition spd="slow" advTm="1598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2B17B-B90F-44F4-ADDC-C6739BAC258C}"/>
              </a:ext>
            </a:extLst>
          </p:cNvPr>
          <p:cNvPicPr>
            <a:picLocks noChangeAspect="1"/>
          </p:cNvPicPr>
          <p:nvPr/>
        </p:nvPicPr>
        <p:blipFill>
          <a:blip r:embed="rId2"/>
          <a:stretch>
            <a:fillRect/>
          </a:stretch>
        </p:blipFill>
        <p:spPr>
          <a:xfrm>
            <a:off x="1" y="-167898"/>
            <a:ext cx="12192000" cy="7025898"/>
          </a:xfrm>
          <a:prstGeom prst="rect">
            <a:avLst/>
          </a:prstGeom>
        </p:spPr>
      </p:pic>
      <p:sp>
        <p:nvSpPr>
          <p:cNvPr id="5" name="TextBox 4">
            <a:extLst>
              <a:ext uri="{FF2B5EF4-FFF2-40B4-BE49-F238E27FC236}">
                <a16:creationId xmlns:a16="http://schemas.microsoft.com/office/drawing/2014/main" id="{72CE0503-FFBC-4077-8D85-28E8BBEFBCCB}"/>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:37</a:t>
            </a:r>
            <a:endParaRPr lang="en-ZA" sz="3200" dirty="0">
              <a:solidFill>
                <a:schemeClr val="bg1"/>
              </a:solidFill>
            </a:endParaRPr>
          </a:p>
          <a:p>
            <a:endParaRPr lang="en-IN" dirty="0"/>
          </a:p>
        </p:txBody>
      </p:sp>
    </p:spTree>
    <p:extLst>
      <p:ext uri="{BB962C8B-B14F-4D97-AF65-F5344CB8AC3E}">
        <p14:creationId xmlns:p14="http://schemas.microsoft.com/office/powerpoint/2010/main" val="2399463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38He said, “My son shall not go down with you; for his brother is dead, and he only is left. If harm happens to him along the way in which you go, then you will bring down my gray hairs with sorrow to </a:t>
            </a:r>
            <a:r>
              <a:rPr lang="en-US" sz="3600" b="0" i="0" dirty="0" err="1">
                <a:solidFill>
                  <a:srgbClr val="121212"/>
                </a:solidFill>
                <a:effectLst/>
                <a:latin typeface="ArialMT"/>
              </a:rPr>
              <a:t>Sheol</a:t>
            </a:r>
            <a:r>
              <a:rPr lang="en-US" sz="3600" b="0" i="0" dirty="0">
                <a:solidFill>
                  <a:srgbClr val="121212"/>
                </a:solidFill>
                <a:effectLst/>
                <a:latin typeface="ArialMT"/>
              </a:rPr>
              <a:t>.”</a:t>
            </a:r>
            <a:endParaRPr lang="en-ZA" dirty="0"/>
          </a:p>
        </p:txBody>
      </p:sp>
      <p:sp>
        <p:nvSpPr>
          <p:cNvPr id="2" name="TextBox 1">
            <a:extLst>
              <a:ext uri="{FF2B5EF4-FFF2-40B4-BE49-F238E27FC236}">
                <a16:creationId xmlns:a16="http://schemas.microsoft.com/office/drawing/2014/main" id="{4A7101D2-9F3A-913B-6E58-394BEA93028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5658005"/>
      </p:ext>
    </p:extLst>
  </p:cSld>
  <p:clrMapOvr>
    <a:masterClrMapping/>
  </p:clrMapOvr>
  <mc:AlternateContent xmlns:mc="http://schemas.openxmlformats.org/markup-compatibility/2006" xmlns:p14="http://schemas.microsoft.com/office/powerpoint/2010/main">
    <mc:Choice Requires="p14">
      <p:transition spd="slow" p14:dur="2000" advTm="15799"/>
    </mc:Choice>
    <mc:Fallback xmlns="">
      <p:transition spd="slow" advTm="15799"/>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8) Brothers return home – Gen 42:27-38 (Left 2nd from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5415"/>
    </mc:Choice>
    <mc:Fallback xmlns="">
      <p:transition spd="slow" advTm="541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D042-EDCE-4B84-9D63-C72BDCB6709D}"/>
              </a:ext>
            </a:extLst>
          </p:cNvPr>
          <p:cNvPicPr>
            <a:picLocks noChangeAspect="1"/>
          </p:cNvPicPr>
          <p:nvPr/>
        </p:nvPicPr>
        <p:blipFill>
          <a:blip r:embed="rId2"/>
          <a:stretch>
            <a:fillRect/>
          </a:stretch>
        </p:blipFill>
        <p:spPr>
          <a:xfrm>
            <a:off x="-814647" y="-839338"/>
            <a:ext cx="13006647" cy="7697338"/>
          </a:xfrm>
          <a:prstGeom prst="rect">
            <a:avLst/>
          </a:prstGeom>
        </p:spPr>
      </p:pic>
      <p:sp>
        <p:nvSpPr>
          <p:cNvPr id="4" name="TextBox 3">
            <a:extLst>
              <a:ext uri="{FF2B5EF4-FFF2-40B4-BE49-F238E27FC236}">
                <a16:creationId xmlns:a16="http://schemas.microsoft.com/office/drawing/2014/main" id="{AE8682FF-95ED-4D32-B3E5-AC1272C7AAD3}"/>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:38</a:t>
            </a:r>
            <a:endParaRPr lang="en-ZA" sz="3200" dirty="0">
              <a:solidFill>
                <a:schemeClr val="bg1"/>
              </a:solidFill>
            </a:endParaRPr>
          </a:p>
          <a:p>
            <a:endParaRPr lang="en-IN" dirty="0"/>
          </a:p>
        </p:txBody>
      </p:sp>
    </p:spTree>
    <p:extLst>
      <p:ext uri="{BB962C8B-B14F-4D97-AF65-F5344CB8AC3E}">
        <p14:creationId xmlns:p14="http://schemas.microsoft.com/office/powerpoint/2010/main" val="2316589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FE798-506D-4AEF-8CEC-4AE4929F7EC7}"/>
              </a:ext>
            </a:extLst>
          </p:cNvPr>
          <p:cNvPicPr>
            <a:picLocks noChangeAspect="1"/>
          </p:cNvPicPr>
          <p:nvPr/>
        </p:nvPicPr>
        <p:blipFill>
          <a:blip r:embed="rId2"/>
          <a:stretch>
            <a:fillRect/>
          </a:stretch>
        </p:blipFill>
        <p:spPr>
          <a:xfrm>
            <a:off x="-1753694" y="1"/>
            <a:ext cx="13945694" cy="6858000"/>
          </a:xfrm>
          <a:prstGeom prst="rect">
            <a:avLst/>
          </a:prstGeom>
        </p:spPr>
      </p:pic>
      <p:sp>
        <p:nvSpPr>
          <p:cNvPr id="5" name="TextBox 4">
            <a:extLst>
              <a:ext uri="{FF2B5EF4-FFF2-40B4-BE49-F238E27FC236}">
                <a16:creationId xmlns:a16="http://schemas.microsoft.com/office/drawing/2014/main" id="{B4A72001-BD17-47D6-81DE-F3E1EA409848}"/>
              </a:ext>
            </a:extLst>
          </p:cNvPr>
          <p:cNvSpPr txBox="1"/>
          <p:nvPr/>
        </p:nvSpPr>
        <p:spPr>
          <a:xfrm>
            <a:off x="2209801" y="598499"/>
            <a:ext cx="7197436" cy="1938992"/>
          </a:xfrm>
          <a:prstGeom prst="rect">
            <a:avLst/>
          </a:prstGeom>
          <a:noFill/>
        </p:spPr>
        <p:txBody>
          <a:bodyPr wrap="square" rtlCol="0">
            <a:spAutoFit/>
          </a:bodyPr>
          <a:lstStyle/>
          <a:p>
            <a:r>
              <a:rPr lang="en-ZA" sz="6000" dirty="0">
                <a:solidFill>
                  <a:schemeClr val="bg1"/>
                </a:solidFill>
                <a:effectLst/>
                <a:latin typeface="TimesNewRomanPSMT"/>
                <a:ea typeface="Calibri" panose="020F0502020204030204" pitchFamily="34" charset="0"/>
                <a:cs typeface="TimesNewRomanPSMT"/>
              </a:rPr>
              <a:t>Brothers return home</a:t>
            </a:r>
          </a:p>
          <a:p>
            <a:r>
              <a:rPr lang="en-ZA" sz="6000" dirty="0">
                <a:solidFill>
                  <a:schemeClr val="bg1"/>
                </a:solidFill>
                <a:effectLst/>
                <a:latin typeface="TimesNewRomanPSMT"/>
                <a:ea typeface="Calibri" panose="020F0502020204030204" pitchFamily="34" charset="0"/>
                <a:cs typeface="TimesNewRomanPSMT"/>
              </a:rPr>
              <a:t>Genesis 42:27-38</a:t>
            </a:r>
            <a:endParaRPr lang="bo-CN" sz="6000" b="1" i="0" cap="all" dirty="0">
              <a:solidFill>
                <a:schemeClr val="bg1"/>
              </a:solidFill>
              <a:effectLst/>
              <a:latin typeface="ArialMT"/>
            </a:endParaRPr>
          </a:p>
        </p:txBody>
      </p:sp>
    </p:spTree>
    <p:extLst>
      <p:ext uri="{BB962C8B-B14F-4D97-AF65-F5344CB8AC3E}">
        <p14:creationId xmlns:p14="http://schemas.microsoft.com/office/powerpoint/2010/main" val="2783460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2800" b="0" i="0" dirty="0">
                <a:solidFill>
                  <a:srgbClr val="121212"/>
                </a:solidFill>
                <a:effectLst/>
                <a:latin typeface="ArialMT"/>
              </a:rPr>
              <a:t>25Then Joseph gave a command to fill their bags with grain, and to restore each man’s money into his sack, and to give them food for the way. So it was done to them.</a:t>
            </a:r>
          </a:p>
          <a:p>
            <a:pPr algn="l"/>
            <a:r>
              <a:rPr lang="en-US" sz="2800" b="0" i="0" dirty="0">
                <a:solidFill>
                  <a:srgbClr val="121212"/>
                </a:solidFill>
                <a:effectLst/>
                <a:latin typeface="ArialMT"/>
              </a:rPr>
              <a:t>26They loaded their donkeys with their grain, and departed from there.</a:t>
            </a:r>
          </a:p>
        </p:txBody>
      </p:sp>
      <p:sp>
        <p:nvSpPr>
          <p:cNvPr id="2" name="TextBox 1">
            <a:extLst>
              <a:ext uri="{FF2B5EF4-FFF2-40B4-BE49-F238E27FC236}">
                <a16:creationId xmlns:a16="http://schemas.microsoft.com/office/drawing/2014/main" id="{028A0B1B-4684-6E08-85F3-53D214AA5ED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23951"/>
    </mc:Choice>
    <mc:Fallback xmlns="">
      <p:transition spd="slow" advTm="2395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5F75B3-E57A-467B-B5EA-E7345C1A95CC}"/>
              </a:ext>
            </a:extLst>
          </p:cNvPr>
          <p:cNvPicPr>
            <a:picLocks noChangeAspect="1"/>
          </p:cNvPicPr>
          <p:nvPr/>
        </p:nvPicPr>
        <p:blipFill>
          <a:blip r:embed="rId2"/>
          <a:stretch>
            <a:fillRect/>
          </a:stretch>
        </p:blipFill>
        <p:spPr>
          <a:xfrm>
            <a:off x="-819456" y="-685800"/>
            <a:ext cx="13011456" cy="7543800"/>
          </a:xfrm>
          <a:prstGeom prst="rect">
            <a:avLst/>
          </a:prstGeom>
        </p:spPr>
      </p:pic>
      <p:sp>
        <p:nvSpPr>
          <p:cNvPr id="5" name="TextBox 4">
            <a:extLst>
              <a:ext uri="{FF2B5EF4-FFF2-40B4-BE49-F238E27FC236}">
                <a16:creationId xmlns:a16="http://schemas.microsoft.com/office/drawing/2014/main" id="{E35CDCE4-EC1D-48A8-A20F-0D2CDA686F25}"/>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:25,26</a:t>
            </a:r>
            <a:endParaRPr lang="en-ZA" sz="3200" dirty="0">
              <a:solidFill>
                <a:schemeClr val="bg1"/>
              </a:solidFill>
            </a:endParaRPr>
          </a:p>
          <a:p>
            <a:endParaRPr lang="en-IN" dirty="0"/>
          </a:p>
        </p:txBody>
      </p:sp>
    </p:spTree>
    <p:extLst>
      <p:ext uri="{BB962C8B-B14F-4D97-AF65-F5344CB8AC3E}">
        <p14:creationId xmlns:p14="http://schemas.microsoft.com/office/powerpoint/2010/main" val="4290456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27As one of them opened his sack to give his donkey food in the lodging place, he saw his money. Behold, it was in the mouth of his sack. </a:t>
            </a:r>
            <a:endParaRPr lang="en-ZA" dirty="0"/>
          </a:p>
        </p:txBody>
      </p:sp>
      <p:sp>
        <p:nvSpPr>
          <p:cNvPr id="3" name="TextBox 2">
            <a:extLst>
              <a:ext uri="{FF2B5EF4-FFF2-40B4-BE49-F238E27FC236}">
                <a16:creationId xmlns:a16="http://schemas.microsoft.com/office/drawing/2014/main" id="{FF629B98-0B0C-C6AA-4BB6-277FD12DC23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0439"/>
    </mc:Choice>
    <mc:Fallback xmlns="">
      <p:transition spd="slow" advTm="1043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2EEF1E-4107-4FC3-A5A6-8BCAEE93D110}"/>
              </a:ext>
            </a:extLst>
          </p:cNvPr>
          <p:cNvPicPr>
            <a:picLocks noChangeAspect="1"/>
          </p:cNvPicPr>
          <p:nvPr/>
        </p:nvPicPr>
        <p:blipFill>
          <a:blip r:embed="rId2"/>
          <a:stretch>
            <a:fillRect/>
          </a:stretch>
        </p:blipFill>
        <p:spPr>
          <a:xfrm>
            <a:off x="-845161" y="0"/>
            <a:ext cx="13037162" cy="6858000"/>
          </a:xfrm>
          <a:prstGeom prst="rect">
            <a:avLst/>
          </a:prstGeom>
        </p:spPr>
      </p:pic>
      <p:sp>
        <p:nvSpPr>
          <p:cNvPr id="5" name="TextBox 4">
            <a:extLst>
              <a:ext uri="{FF2B5EF4-FFF2-40B4-BE49-F238E27FC236}">
                <a16:creationId xmlns:a16="http://schemas.microsoft.com/office/drawing/2014/main" id="{E07AE0AA-A276-4273-9168-282B904EE9C1}"/>
              </a:ext>
            </a:extLst>
          </p:cNvPr>
          <p:cNvSpPr txBox="1"/>
          <p:nvPr/>
        </p:nvSpPr>
        <p:spPr>
          <a:xfrm>
            <a:off x="0" y="0"/>
            <a:ext cx="3116424" cy="861774"/>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Genesis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:27</a:t>
            </a:r>
            <a:endParaRPr lang="en-ZA" sz="3200" dirty="0">
              <a:solidFill>
                <a:schemeClr val="bg1"/>
              </a:solidFill>
            </a:endParaRPr>
          </a:p>
          <a:p>
            <a:endParaRPr lang="en-IN" dirty="0"/>
          </a:p>
        </p:txBody>
      </p:sp>
    </p:spTree>
    <p:extLst>
      <p:ext uri="{BB962C8B-B14F-4D97-AF65-F5344CB8AC3E}">
        <p14:creationId xmlns:p14="http://schemas.microsoft.com/office/powerpoint/2010/main" val="568695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95778D-B884-43E9-9591-1D68E27F02EA}"/>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28He said to his brothers, “My money is restored! Behold, it is in my sack!” Their hearts failed them, and they turned trembling to one another, saying, “What is this that God has done to us?” </a:t>
            </a:r>
            <a:endParaRPr lang="en-ZA" dirty="0"/>
          </a:p>
        </p:txBody>
      </p:sp>
      <p:sp>
        <p:nvSpPr>
          <p:cNvPr id="4" name="TextBox 3">
            <a:extLst>
              <a:ext uri="{FF2B5EF4-FFF2-40B4-BE49-F238E27FC236}">
                <a16:creationId xmlns:a16="http://schemas.microsoft.com/office/drawing/2014/main" id="{FF3431E3-F862-5491-3D89-2AC66C3BA2B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8460988"/>
      </p:ext>
    </p:extLst>
  </p:cSld>
  <p:clrMapOvr>
    <a:masterClrMapping/>
  </p:clrMapOvr>
  <mc:AlternateContent xmlns:mc="http://schemas.openxmlformats.org/markup-compatibility/2006" xmlns:p14="http://schemas.microsoft.com/office/powerpoint/2010/main">
    <mc:Choice Requires="p14">
      <p:transition spd="slow" p14:dur="2000" advTm="13291"/>
    </mc:Choice>
    <mc:Fallback xmlns="">
      <p:transition spd="slow" advTm="1329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1717</TotalTime>
  <Words>590</Words>
  <Application>Microsoft Office PowerPoint</Application>
  <PresentationFormat>Widescreen</PresentationFormat>
  <Paragraphs>54</Paragraphs>
  <Slides>30</Slides>
  <Notes>2</Notes>
  <HiddenSlides>14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ArialMT</vt:lpstr>
      <vt:lpstr>Calibri</vt:lpstr>
      <vt:lpstr>Calibri Light</vt:lpstr>
      <vt:lpstr>Microsoft Himalaya </vt:lpstr>
      <vt:lpstr>TimesNewRomanPSMT</vt:lpstr>
      <vt:lpstr>Office Theme</vt:lpstr>
      <vt:lpstr>7-7</vt:lpstr>
      <vt:lpstr>07-7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2021-07-20T09:23:46Z</dcterms:created>
  <dcterms:modified xsi:type="dcterms:W3CDTF">2023-01-25T15:50:37Z</dcterms:modified>
</cp:coreProperties>
</file>