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4" r:id="rId2"/>
    <p:sldId id="282" r:id="rId3"/>
    <p:sldId id="256" r:id="rId4"/>
    <p:sldId id="269" r:id="rId5"/>
    <p:sldId id="257" r:id="rId6"/>
    <p:sldId id="270" r:id="rId7"/>
    <p:sldId id="258" r:id="rId8"/>
    <p:sldId id="271" r:id="rId9"/>
    <p:sldId id="259" r:id="rId10"/>
    <p:sldId id="272" r:id="rId11"/>
    <p:sldId id="260" r:id="rId12"/>
    <p:sldId id="273" r:id="rId13"/>
    <p:sldId id="263" r:id="rId14"/>
    <p:sldId id="274" r:id="rId15"/>
    <p:sldId id="261" r:id="rId16"/>
    <p:sldId id="275" r:id="rId17"/>
    <p:sldId id="262" r:id="rId18"/>
    <p:sldId id="276" r:id="rId19"/>
    <p:sldId id="264" r:id="rId20"/>
    <p:sldId id="277" r:id="rId21"/>
    <p:sldId id="265" r:id="rId22"/>
    <p:sldId id="278" r:id="rId23"/>
    <p:sldId id="266" r:id="rId24"/>
    <p:sldId id="279" r:id="rId25"/>
    <p:sldId id="267" r:id="rId26"/>
    <p:sldId id="280" r:id="rId27"/>
    <p:sldId id="268"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4252" autoAdjust="0"/>
  </p:normalViewPr>
  <p:slideViewPr>
    <p:cSldViewPr snapToGrid="0">
      <p:cViewPr varScale="1">
        <p:scale>
          <a:sx n="60" d="100"/>
          <a:sy n="60"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C0F48240-1D48-48B3-BE0F-88813A5FD2CB}"/>
    <pc:docChg chg="modSld">
      <pc:chgData name="Alfred Smith" userId="3c60a3631c0db8ad" providerId="LiveId" clId="{C0F48240-1D48-48B3-BE0F-88813A5FD2CB}" dt="2023-01-25T15:50:23.853" v="0"/>
      <pc:docMkLst>
        <pc:docMk/>
      </pc:docMkLst>
      <pc:sldChg chg="modSp mod">
        <pc:chgData name="Alfred Smith" userId="3c60a3631c0db8ad" providerId="LiveId" clId="{C0F48240-1D48-48B3-BE0F-88813A5FD2CB}" dt="2023-01-25T15:50:23.853" v="0"/>
        <pc:sldMkLst>
          <pc:docMk/>
          <pc:sldMk cId="1600117720" sldId="304"/>
        </pc:sldMkLst>
        <pc:spChg chg="mod">
          <ac:chgData name="Alfred Smith" userId="3c60a3631c0db8ad" providerId="LiveId" clId="{C0F48240-1D48-48B3-BE0F-88813A5FD2CB}" dt="2023-01-25T15:50:23.853" v="0"/>
          <ac:spMkLst>
            <pc:docMk/>
            <pc:sldMk cId="1600117720" sldId="304"/>
            <ac:spMk id="3" creationId="{80372CF9-147C-16A7-074A-3E9BD6F038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C33ED-A090-483D-BF0F-6955BF567E68}"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4FACF-B49D-4BDF-8001-9BEB0C105CBB}" type="slidenum">
              <a:rPr lang="en-US" smtClean="0"/>
              <a:t>‹#›</a:t>
            </a:fld>
            <a:endParaRPr lang="en-US"/>
          </a:p>
        </p:txBody>
      </p:sp>
    </p:spTree>
    <p:extLst>
      <p:ext uri="{BB962C8B-B14F-4D97-AF65-F5344CB8AC3E}">
        <p14:creationId xmlns:p14="http://schemas.microsoft.com/office/powerpoint/2010/main" val="285620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7884FACF-B49D-4BDF-8001-9BEB0C105CBB}" type="slidenum">
              <a:rPr lang="en-US" smtClean="0"/>
              <a:t>2</a:t>
            </a:fld>
            <a:endParaRPr lang="en-US"/>
          </a:p>
        </p:txBody>
      </p:sp>
    </p:spTree>
    <p:extLst>
      <p:ext uri="{BB962C8B-B14F-4D97-AF65-F5344CB8AC3E}">
        <p14:creationId xmlns:p14="http://schemas.microsoft.com/office/powerpoint/2010/main" val="374016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a:t>
            </a:r>
          </a:p>
        </p:txBody>
      </p:sp>
      <p:sp>
        <p:nvSpPr>
          <p:cNvPr id="4" name="Slide Number Placeholder 3"/>
          <p:cNvSpPr>
            <a:spLocks noGrp="1"/>
          </p:cNvSpPr>
          <p:nvPr>
            <p:ph type="sldNum" sz="quarter" idx="5"/>
          </p:nvPr>
        </p:nvSpPr>
        <p:spPr/>
        <p:txBody>
          <a:bodyPr/>
          <a:lstStyle/>
          <a:p>
            <a:fld id="{7884FACF-B49D-4BDF-8001-9BEB0C105CBB}" type="slidenum">
              <a:rPr lang="en-US" smtClean="0"/>
              <a:t>3</a:t>
            </a:fld>
            <a:endParaRPr lang="en-US"/>
          </a:p>
        </p:txBody>
      </p:sp>
    </p:spTree>
    <p:extLst>
      <p:ext uri="{BB962C8B-B14F-4D97-AF65-F5344CB8AC3E}">
        <p14:creationId xmlns:p14="http://schemas.microsoft.com/office/powerpoint/2010/main" val="38961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04BC-9869-B0D1-66C1-F18ED2D009CC}"/>
              </a:ext>
            </a:extLst>
          </p:cNvPr>
          <p:cNvSpPr>
            <a:spLocks noGrp="1"/>
          </p:cNvSpPr>
          <p:nvPr>
            <p:ph type="title"/>
          </p:nvPr>
        </p:nvSpPr>
        <p:spPr/>
        <p:txBody>
          <a:bodyPr/>
          <a:lstStyle/>
          <a:p>
            <a:r>
              <a:rPr lang="en-US" dirty="0"/>
              <a:t>7-9</a:t>
            </a:r>
            <a:endParaRPr lang="en-GB" dirty="0"/>
          </a:p>
        </p:txBody>
      </p:sp>
      <p:sp>
        <p:nvSpPr>
          <p:cNvPr id="3" name="Content Placeholder 2">
            <a:extLst>
              <a:ext uri="{FF2B5EF4-FFF2-40B4-BE49-F238E27FC236}">
                <a16:creationId xmlns:a16="http://schemas.microsoft.com/office/drawing/2014/main" id="{80372CF9-147C-16A7-074A-3E9BD6F03826}"/>
              </a:ext>
            </a:extLst>
          </p:cNvPr>
          <p:cNvSpPr>
            <a:spLocks noGrp="1"/>
          </p:cNvSpPr>
          <p:nvPr>
            <p:ph idx="1"/>
          </p:nvPr>
        </p:nvSpPr>
        <p:spPr/>
        <p:txBody>
          <a:bodyPr/>
          <a:lstStyle/>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This work is licensed under a Creative Commons Attribution-</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ShareAlike</a:t>
            </a:r>
            <a:r>
              <a:rPr lang="en-IN" sz="180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4.0 International License.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Please add this statement to all the videos you create.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English Bible quotes are from the World English Bible US, which is in the public domain.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0011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5E40B-03E5-41CE-A775-017004A2AA1A}"/>
              </a:ext>
            </a:extLst>
          </p:cNvPr>
          <p:cNvPicPr>
            <a:picLocks noChangeAspect="1"/>
          </p:cNvPicPr>
          <p:nvPr/>
        </p:nvPicPr>
        <p:blipFill>
          <a:blip r:embed="rId2"/>
          <a:stretch>
            <a:fillRect/>
          </a:stretch>
        </p:blipFill>
        <p:spPr>
          <a:xfrm>
            <a:off x="0" y="0"/>
            <a:ext cx="12828191" cy="6858000"/>
          </a:xfrm>
          <a:prstGeom prst="rect">
            <a:avLst/>
          </a:prstGeom>
        </p:spPr>
      </p:pic>
      <p:sp>
        <p:nvSpPr>
          <p:cNvPr id="4" name="TextBox 3">
            <a:extLst>
              <a:ext uri="{FF2B5EF4-FFF2-40B4-BE49-F238E27FC236}">
                <a16:creationId xmlns:a16="http://schemas.microsoft.com/office/drawing/2014/main" id="{70AB05EA-9168-4647-8AB2-2459CB9B2D7A}"/>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44:3</a:t>
            </a:r>
            <a:endParaRPr lang="en-ZA" sz="3200" dirty="0">
              <a:solidFill>
                <a:schemeClr val="bg1"/>
              </a:solidFill>
            </a:endParaRPr>
          </a:p>
          <a:p>
            <a:endParaRPr lang="en-IN" dirty="0"/>
          </a:p>
        </p:txBody>
      </p:sp>
    </p:spTree>
    <p:extLst>
      <p:ext uri="{BB962C8B-B14F-4D97-AF65-F5344CB8AC3E}">
        <p14:creationId xmlns:p14="http://schemas.microsoft.com/office/powerpoint/2010/main" val="9179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121212"/>
                </a:solidFill>
                <a:effectLst/>
                <a:latin typeface="ArialMT"/>
              </a:rPr>
              <a:t>4When they had gone out of the city, and were not yet far off, Joseph said to his steward, “Up, follow after the men. When you overtake them, ask them, ‘Why have you rewarded evil for good? </a:t>
            </a:r>
            <a:endParaRPr lang="en-ZA" dirty="0"/>
          </a:p>
        </p:txBody>
      </p:sp>
      <p:sp>
        <p:nvSpPr>
          <p:cNvPr id="2" name="TextBox 1">
            <a:extLst>
              <a:ext uri="{FF2B5EF4-FFF2-40B4-BE49-F238E27FC236}">
                <a16:creationId xmlns:a16="http://schemas.microsoft.com/office/drawing/2014/main" id="{E06303A8-EBFA-3E31-6BAC-22B8D82D06C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16450"/>
    </mc:Choice>
    <mc:Fallback xmlns="">
      <p:transition spd="slow" advTm="164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5653FA-F65A-45D8-ACCE-BA839D1CF862}"/>
              </a:ext>
            </a:extLst>
          </p:cNvPr>
          <p:cNvPicPr>
            <a:picLocks noChangeAspect="1"/>
          </p:cNvPicPr>
          <p:nvPr/>
        </p:nvPicPr>
        <p:blipFill>
          <a:blip r:embed="rId2"/>
          <a:stretch>
            <a:fillRect/>
          </a:stretch>
        </p:blipFill>
        <p:spPr>
          <a:xfrm>
            <a:off x="0" y="0"/>
            <a:ext cx="12192000" cy="7354186"/>
          </a:xfrm>
          <a:prstGeom prst="rect">
            <a:avLst/>
          </a:prstGeom>
        </p:spPr>
      </p:pic>
      <p:sp>
        <p:nvSpPr>
          <p:cNvPr id="3" name="TextBox 2">
            <a:extLst>
              <a:ext uri="{FF2B5EF4-FFF2-40B4-BE49-F238E27FC236}">
                <a16:creationId xmlns:a16="http://schemas.microsoft.com/office/drawing/2014/main" id="{AF4E064B-C12C-4EC2-8818-2EEC9FFCE5CA}"/>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44:4</a:t>
            </a:r>
            <a:endParaRPr lang="en-ZA" sz="3200" dirty="0">
              <a:solidFill>
                <a:schemeClr val="bg1"/>
              </a:solidFill>
            </a:endParaRPr>
          </a:p>
          <a:p>
            <a:endParaRPr lang="en-IN" dirty="0"/>
          </a:p>
        </p:txBody>
      </p:sp>
    </p:spTree>
    <p:extLst>
      <p:ext uri="{BB962C8B-B14F-4D97-AF65-F5344CB8AC3E}">
        <p14:creationId xmlns:p14="http://schemas.microsoft.com/office/powerpoint/2010/main" val="5509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5Isn’t this that from which my lord drinks, and by which he indeed divines? You have done evil in so doing.’”</a:t>
            </a:r>
            <a:endParaRPr lang="en-ZA" dirty="0"/>
          </a:p>
        </p:txBody>
      </p:sp>
      <p:sp>
        <p:nvSpPr>
          <p:cNvPr id="2" name="TextBox 1">
            <a:extLst>
              <a:ext uri="{FF2B5EF4-FFF2-40B4-BE49-F238E27FC236}">
                <a16:creationId xmlns:a16="http://schemas.microsoft.com/office/drawing/2014/main" id="{20BC5B9C-B5FC-A57E-BAE7-4030E485ADA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14010234"/>
      </p:ext>
    </p:extLst>
  </p:cSld>
  <p:clrMapOvr>
    <a:masterClrMapping/>
  </p:clrMapOvr>
  <mc:AlternateContent xmlns:mc="http://schemas.openxmlformats.org/markup-compatibility/2006" xmlns:p14="http://schemas.microsoft.com/office/powerpoint/2010/main">
    <mc:Choice Requires="p14">
      <p:transition spd="slow" p14:dur="2000" advTm="17128"/>
    </mc:Choice>
    <mc:Fallback xmlns="">
      <p:transition spd="slow" advTm="1712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C7FAB-02DF-4EE6-91A6-4741E3CE3484}"/>
              </a:ext>
            </a:extLst>
          </p:cNvPr>
          <p:cNvPicPr>
            <a:picLocks noChangeAspect="1"/>
          </p:cNvPicPr>
          <p:nvPr/>
        </p:nvPicPr>
        <p:blipFill>
          <a:blip r:embed="rId2"/>
          <a:stretch>
            <a:fillRect/>
          </a:stretch>
        </p:blipFill>
        <p:spPr>
          <a:xfrm>
            <a:off x="-1223848" y="1"/>
            <a:ext cx="14095067" cy="6992302"/>
          </a:xfrm>
          <a:prstGeom prst="rect">
            <a:avLst/>
          </a:prstGeom>
        </p:spPr>
      </p:pic>
      <p:sp>
        <p:nvSpPr>
          <p:cNvPr id="3" name="TextBox 2">
            <a:extLst>
              <a:ext uri="{FF2B5EF4-FFF2-40B4-BE49-F238E27FC236}">
                <a16:creationId xmlns:a16="http://schemas.microsoft.com/office/drawing/2014/main" id="{3B926422-CA04-4310-9709-7D0B2DF434E3}"/>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44:5</a:t>
            </a:r>
            <a:endParaRPr lang="en-ZA" sz="3200" dirty="0">
              <a:solidFill>
                <a:schemeClr val="bg1"/>
              </a:solidFill>
            </a:endParaRPr>
          </a:p>
          <a:p>
            <a:endParaRPr lang="en-IN" dirty="0"/>
          </a:p>
        </p:txBody>
      </p:sp>
    </p:spTree>
    <p:extLst>
      <p:ext uri="{BB962C8B-B14F-4D97-AF65-F5344CB8AC3E}">
        <p14:creationId xmlns:p14="http://schemas.microsoft.com/office/powerpoint/2010/main" val="83820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6He overtook them, and he spoke these words to them.</a:t>
            </a:r>
            <a:endParaRPr lang="en-ZA" dirty="0"/>
          </a:p>
        </p:txBody>
      </p:sp>
      <p:sp>
        <p:nvSpPr>
          <p:cNvPr id="3" name="TextBox 2">
            <a:extLst>
              <a:ext uri="{FF2B5EF4-FFF2-40B4-BE49-F238E27FC236}">
                <a16:creationId xmlns:a16="http://schemas.microsoft.com/office/drawing/2014/main" id="{6D882742-8633-CFD4-1DA5-E394C55BFBE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28152200"/>
      </p:ext>
    </p:extLst>
  </p:cSld>
  <p:clrMapOvr>
    <a:masterClrMapping/>
  </p:clrMapOvr>
  <mc:AlternateContent xmlns:mc="http://schemas.openxmlformats.org/markup-compatibility/2006" xmlns:p14="http://schemas.microsoft.com/office/powerpoint/2010/main">
    <mc:Choice Requires="p14">
      <p:transition spd="slow" p14:dur="2000" advTm="7208"/>
    </mc:Choice>
    <mc:Fallback xmlns="">
      <p:transition spd="slow" advTm="720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62660-CBA9-4FD4-A96D-895885307B6A}"/>
              </a:ext>
            </a:extLst>
          </p:cNvPr>
          <p:cNvPicPr>
            <a:picLocks noChangeAspect="1"/>
          </p:cNvPicPr>
          <p:nvPr/>
        </p:nvPicPr>
        <p:blipFill>
          <a:blip r:embed="rId2"/>
          <a:stretch>
            <a:fillRect/>
          </a:stretch>
        </p:blipFill>
        <p:spPr>
          <a:xfrm>
            <a:off x="-1" y="0"/>
            <a:ext cx="12567369" cy="6858000"/>
          </a:xfrm>
          <a:prstGeom prst="rect">
            <a:avLst/>
          </a:prstGeom>
        </p:spPr>
      </p:pic>
      <p:sp>
        <p:nvSpPr>
          <p:cNvPr id="3" name="TextBox 2">
            <a:extLst>
              <a:ext uri="{FF2B5EF4-FFF2-40B4-BE49-F238E27FC236}">
                <a16:creationId xmlns:a16="http://schemas.microsoft.com/office/drawing/2014/main" id="{B771653B-4E49-4C77-B8F9-734678920F4F}"/>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44:6</a:t>
            </a:r>
            <a:endParaRPr lang="en-ZA" sz="3200" dirty="0">
              <a:solidFill>
                <a:schemeClr val="bg1"/>
              </a:solidFill>
            </a:endParaRPr>
          </a:p>
          <a:p>
            <a:endParaRPr lang="en-IN" dirty="0"/>
          </a:p>
        </p:txBody>
      </p:sp>
    </p:spTree>
    <p:extLst>
      <p:ext uri="{BB962C8B-B14F-4D97-AF65-F5344CB8AC3E}">
        <p14:creationId xmlns:p14="http://schemas.microsoft.com/office/powerpoint/2010/main" val="146844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400" b="0" i="0" dirty="0">
                <a:solidFill>
                  <a:srgbClr val="121212"/>
                </a:solidFill>
                <a:effectLst/>
                <a:latin typeface="ArialMT"/>
              </a:rPr>
              <a:t>7They said to him, “Why does my lord speak such words as these? Far be it from your servants that they should do such a thing! </a:t>
            </a:r>
            <a:endParaRPr lang="en-ZA" dirty="0"/>
          </a:p>
        </p:txBody>
      </p:sp>
      <p:sp>
        <p:nvSpPr>
          <p:cNvPr id="2" name="TextBox 1">
            <a:extLst>
              <a:ext uri="{FF2B5EF4-FFF2-40B4-BE49-F238E27FC236}">
                <a16:creationId xmlns:a16="http://schemas.microsoft.com/office/drawing/2014/main" id="{26941A75-2602-E442-9410-938A3DEA42B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50226380"/>
      </p:ext>
    </p:extLst>
  </p:cSld>
  <p:clrMapOvr>
    <a:masterClrMapping/>
  </p:clrMapOvr>
  <mc:AlternateContent xmlns:mc="http://schemas.openxmlformats.org/markup-compatibility/2006" xmlns:p14="http://schemas.microsoft.com/office/powerpoint/2010/main">
    <mc:Choice Requires="p14">
      <p:transition spd="slow" p14:dur="2000" advTm="9158"/>
    </mc:Choice>
    <mc:Fallback xmlns="">
      <p:transition spd="slow" advTm="915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53AD5-6425-40D2-9821-DD168FBF8F94}"/>
              </a:ext>
            </a:extLst>
          </p:cNvPr>
          <p:cNvPicPr>
            <a:picLocks noChangeAspect="1"/>
          </p:cNvPicPr>
          <p:nvPr/>
        </p:nvPicPr>
        <p:blipFill>
          <a:blip r:embed="rId2"/>
          <a:stretch>
            <a:fillRect/>
          </a:stretch>
        </p:blipFill>
        <p:spPr>
          <a:xfrm>
            <a:off x="-727046" y="1"/>
            <a:ext cx="12919046" cy="6858000"/>
          </a:xfrm>
          <a:prstGeom prst="rect">
            <a:avLst/>
          </a:prstGeom>
        </p:spPr>
      </p:pic>
      <p:sp>
        <p:nvSpPr>
          <p:cNvPr id="4" name="TextBox 3">
            <a:extLst>
              <a:ext uri="{FF2B5EF4-FFF2-40B4-BE49-F238E27FC236}">
                <a16:creationId xmlns:a16="http://schemas.microsoft.com/office/drawing/2014/main" id="{D7658F33-8A49-4EC0-8D15-F36422D679D7}"/>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44:7</a:t>
            </a:r>
            <a:endParaRPr lang="en-ZA" sz="3200" dirty="0">
              <a:solidFill>
                <a:schemeClr val="bg1"/>
              </a:solidFill>
            </a:endParaRPr>
          </a:p>
          <a:p>
            <a:endParaRPr lang="en-IN" dirty="0"/>
          </a:p>
        </p:txBody>
      </p:sp>
    </p:spTree>
    <p:extLst>
      <p:ext uri="{BB962C8B-B14F-4D97-AF65-F5344CB8AC3E}">
        <p14:creationId xmlns:p14="http://schemas.microsoft.com/office/powerpoint/2010/main" val="338614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9With whomever of your servants it is found, let him die, and we also will be my lord’s slaves.”</a:t>
            </a:r>
            <a:endParaRPr lang="en-ZA" dirty="0"/>
          </a:p>
        </p:txBody>
      </p:sp>
      <p:sp>
        <p:nvSpPr>
          <p:cNvPr id="3" name="TextBox 2">
            <a:extLst>
              <a:ext uri="{FF2B5EF4-FFF2-40B4-BE49-F238E27FC236}">
                <a16:creationId xmlns:a16="http://schemas.microsoft.com/office/drawing/2014/main" id="{DE0A6203-73E2-7E43-3FA2-56C06260B4A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2978315"/>
      </p:ext>
    </p:extLst>
  </p:cSld>
  <p:clrMapOvr>
    <a:masterClrMapping/>
  </p:clrMapOvr>
  <mc:AlternateContent xmlns:mc="http://schemas.openxmlformats.org/markup-compatibility/2006" xmlns:p14="http://schemas.microsoft.com/office/powerpoint/2010/main">
    <mc:Choice Requires="p14">
      <p:transition spd="slow" p14:dur="2000" advTm="11017"/>
    </mc:Choice>
    <mc:Fallback xmlns="">
      <p:transition spd="slow" advTm="110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B86D-9F46-4EAC-808A-E18E72EF8854}"/>
              </a:ext>
            </a:extLst>
          </p:cNvPr>
          <p:cNvSpPr>
            <a:spLocks noGrp="1"/>
          </p:cNvSpPr>
          <p:nvPr>
            <p:ph type="title"/>
          </p:nvPr>
        </p:nvSpPr>
        <p:spPr/>
        <p:txBody>
          <a:bodyPr/>
          <a:lstStyle/>
          <a:p>
            <a:r>
              <a:rPr lang="en-IN" dirty="0"/>
              <a:t>07-9</a:t>
            </a:r>
          </a:p>
        </p:txBody>
      </p:sp>
      <p:sp>
        <p:nvSpPr>
          <p:cNvPr id="3" name="Content Placeholder 2">
            <a:extLst>
              <a:ext uri="{FF2B5EF4-FFF2-40B4-BE49-F238E27FC236}">
                <a16:creationId xmlns:a16="http://schemas.microsoft.com/office/drawing/2014/main" id="{9859BC7E-3B7C-45D1-B207-CA895F89C554}"/>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BDB642F9-2223-4B1D-92C1-F970EB475CD6}"/>
              </a:ext>
            </a:extLst>
          </p:cNvPr>
          <p:cNvPicPr>
            <a:picLocks noChangeAspect="1"/>
          </p:cNvPicPr>
          <p:nvPr/>
        </p:nvPicPr>
        <p:blipFill>
          <a:blip r:embed="rId3"/>
          <a:stretch>
            <a:fillRect/>
          </a:stretch>
        </p:blipFill>
        <p:spPr>
          <a:xfrm>
            <a:off x="0" y="0"/>
            <a:ext cx="12637363" cy="6858000"/>
          </a:xfrm>
          <a:prstGeom prst="rect">
            <a:avLst/>
          </a:prstGeom>
        </p:spPr>
      </p:pic>
      <p:sp>
        <p:nvSpPr>
          <p:cNvPr id="7" name="TextBox 6">
            <a:extLst>
              <a:ext uri="{FF2B5EF4-FFF2-40B4-BE49-F238E27FC236}">
                <a16:creationId xmlns:a16="http://schemas.microsoft.com/office/drawing/2014/main" id="{7AAB4C69-6ACE-1E32-4050-B566F0E670F1}"/>
              </a:ext>
            </a:extLst>
          </p:cNvPr>
          <p:cNvSpPr txBox="1"/>
          <p:nvPr/>
        </p:nvSpPr>
        <p:spPr>
          <a:xfrm>
            <a:off x="1212272" y="169942"/>
            <a:ext cx="8160328" cy="2862322"/>
          </a:xfrm>
          <a:prstGeom prst="rect">
            <a:avLst/>
          </a:prstGeom>
          <a:noFill/>
        </p:spPr>
        <p:txBody>
          <a:bodyPr wrap="square" rtlCol="0">
            <a:spAutoFit/>
          </a:bodyPr>
          <a:lstStyle/>
          <a:p>
            <a:pPr algn="ctr"/>
            <a:r>
              <a:rPr lang="en-ZA" sz="6000" dirty="0">
                <a:solidFill>
                  <a:schemeClr val="bg1"/>
                </a:solidFill>
                <a:effectLst/>
                <a:latin typeface="TimesNewRomanPSMT"/>
                <a:ea typeface="Calibri" panose="020F0502020204030204" pitchFamily="34" charset="0"/>
                <a:cs typeface="TimesNewRomanPSMT"/>
              </a:rPr>
              <a:t>Joseph’s cup in Benjamin’s bag </a:t>
            </a:r>
          </a:p>
          <a:p>
            <a:pPr algn="ctr"/>
            <a:r>
              <a:rPr lang="en-ZA" sz="6000" dirty="0">
                <a:solidFill>
                  <a:schemeClr val="bg1"/>
                </a:solidFill>
                <a:effectLst/>
                <a:latin typeface="TimesNewRomanPSMT"/>
                <a:ea typeface="Calibri" panose="020F0502020204030204" pitchFamily="34" charset="0"/>
                <a:cs typeface="TimesNewRomanPSMT"/>
              </a:rPr>
              <a:t>Genesis 44:1-13</a:t>
            </a:r>
            <a:endParaRPr lang="en-IN" dirty="0">
              <a:solidFill>
                <a:schemeClr val="bg1"/>
              </a:solidFill>
            </a:endParaRPr>
          </a:p>
        </p:txBody>
      </p:sp>
    </p:spTree>
    <p:extLst>
      <p:ext uri="{BB962C8B-B14F-4D97-AF65-F5344CB8AC3E}">
        <p14:creationId xmlns:p14="http://schemas.microsoft.com/office/powerpoint/2010/main" val="1323601606"/>
      </p:ext>
    </p:extLst>
  </p:cSld>
  <p:clrMapOvr>
    <a:masterClrMapping/>
  </p:clrMapOvr>
  <mc:AlternateContent xmlns:mc="http://schemas.openxmlformats.org/markup-compatibility/2006" xmlns:p14="http://schemas.microsoft.com/office/powerpoint/2010/main">
    <mc:Choice Requires="p14">
      <p:transition spd="slow" p14:dur="2000" advTm="3134"/>
    </mc:Choice>
    <mc:Fallback xmlns="">
      <p:transition spd="slow" advTm="31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FB7F1-DB60-4F13-AA36-A61CBBE57B04}"/>
              </a:ext>
            </a:extLst>
          </p:cNvPr>
          <p:cNvPicPr>
            <a:picLocks noChangeAspect="1"/>
          </p:cNvPicPr>
          <p:nvPr/>
        </p:nvPicPr>
        <p:blipFill>
          <a:blip r:embed="rId2"/>
          <a:stretch>
            <a:fillRect/>
          </a:stretch>
        </p:blipFill>
        <p:spPr>
          <a:xfrm>
            <a:off x="-221123" y="1"/>
            <a:ext cx="12413123" cy="6858000"/>
          </a:xfrm>
          <a:prstGeom prst="rect">
            <a:avLst/>
          </a:prstGeom>
        </p:spPr>
      </p:pic>
      <p:sp>
        <p:nvSpPr>
          <p:cNvPr id="4" name="TextBox 3">
            <a:extLst>
              <a:ext uri="{FF2B5EF4-FFF2-40B4-BE49-F238E27FC236}">
                <a16:creationId xmlns:a16="http://schemas.microsoft.com/office/drawing/2014/main" id="{3D514778-A2FC-4189-B9E0-16581B7B71E7}"/>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44:9</a:t>
            </a:r>
            <a:endParaRPr lang="en-ZA" sz="3200" dirty="0">
              <a:solidFill>
                <a:schemeClr val="bg1"/>
              </a:solidFill>
            </a:endParaRPr>
          </a:p>
          <a:p>
            <a:endParaRPr lang="en-IN" dirty="0"/>
          </a:p>
        </p:txBody>
      </p:sp>
    </p:spTree>
    <p:extLst>
      <p:ext uri="{BB962C8B-B14F-4D97-AF65-F5344CB8AC3E}">
        <p14:creationId xmlns:p14="http://schemas.microsoft.com/office/powerpoint/2010/main" val="369377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10He said, “Now also let it be according to your words. He with whom it is found will be my slave; and you will be blameless.”</a:t>
            </a:r>
            <a:endParaRPr lang="en-ZA" dirty="0"/>
          </a:p>
        </p:txBody>
      </p:sp>
      <p:sp>
        <p:nvSpPr>
          <p:cNvPr id="2" name="TextBox 1">
            <a:extLst>
              <a:ext uri="{FF2B5EF4-FFF2-40B4-BE49-F238E27FC236}">
                <a16:creationId xmlns:a16="http://schemas.microsoft.com/office/drawing/2014/main" id="{FD0EEC20-ADC3-EFEE-C70A-EF171EE4329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91345644"/>
      </p:ext>
    </p:extLst>
  </p:cSld>
  <p:clrMapOvr>
    <a:masterClrMapping/>
  </p:clrMapOvr>
  <mc:AlternateContent xmlns:mc="http://schemas.openxmlformats.org/markup-compatibility/2006" xmlns:p14="http://schemas.microsoft.com/office/powerpoint/2010/main">
    <mc:Choice Requires="p14">
      <p:transition spd="slow" p14:dur="2000" advTm="11388"/>
    </mc:Choice>
    <mc:Fallback xmlns="">
      <p:transition spd="slow" advTm="1138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21403-EC44-41BA-ACB3-1B949C645FCC}"/>
              </a:ext>
            </a:extLst>
          </p:cNvPr>
          <p:cNvPicPr>
            <a:picLocks noChangeAspect="1"/>
          </p:cNvPicPr>
          <p:nvPr/>
        </p:nvPicPr>
        <p:blipFill>
          <a:blip r:embed="rId2"/>
          <a:stretch>
            <a:fillRect/>
          </a:stretch>
        </p:blipFill>
        <p:spPr>
          <a:xfrm>
            <a:off x="0" y="-1354667"/>
            <a:ext cx="12192000" cy="8212667"/>
          </a:xfrm>
          <a:prstGeom prst="rect">
            <a:avLst/>
          </a:prstGeom>
        </p:spPr>
      </p:pic>
      <p:sp>
        <p:nvSpPr>
          <p:cNvPr id="4" name="TextBox 3">
            <a:extLst>
              <a:ext uri="{FF2B5EF4-FFF2-40B4-BE49-F238E27FC236}">
                <a16:creationId xmlns:a16="http://schemas.microsoft.com/office/drawing/2014/main" id="{3C7E15EC-5850-457F-9B37-5D2BAACB8A3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44:10</a:t>
            </a:r>
            <a:endParaRPr lang="en-ZA" sz="3200" dirty="0">
              <a:solidFill>
                <a:schemeClr val="bg1"/>
              </a:solidFill>
            </a:endParaRPr>
          </a:p>
          <a:p>
            <a:endParaRPr lang="en-IN" dirty="0"/>
          </a:p>
        </p:txBody>
      </p:sp>
    </p:spTree>
    <p:extLst>
      <p:ext uri="{BB962C8B-B14F-4D97-AF65-F5344CB8AC3E}">
        <p14:creationId xmlns:p14="http://schemas.microsoft.com/office/powerpoint/2010/main" val="3375255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11Then they hurried, and each man took his sack down to the ground, and each man opened his sack. </a:t>
            </a:r>
            <a:endParaRPr lang="en-ZA" dirty="0"/>
          </a:p>
        </p:txBody>
      </p:sp>
      <p:sp>
        <p:nvSpPr>
          <p:cNvPr id="3" name="TextBox 2">
            <a:extLst>
              <a:ext uri="{FF2B5EF4-FFF2-40B4-BE49-F238E27FC236}">
                <a16:creationId xmlns:a16="http://schemas.microsoft.com/office/drawing/2014/main" id="{218CA062-7BDD-C31B-BD15-352F0DC98AE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955896480"/>
      </p:ext>
    </p:extLst>
  </p:cSld>
  <p:clrMapOvr>
    <a:masterClrMapping/>
  </p:clrMapOvr>
  <mc:AlternateContent xmlns:mc="http://schemas.openxmlformats.org/markup-compatibility/2006" xmlns:p14="http://schemas.microsoft.com/office/powerpoint/2010/main">
    <mc:Choice Requires="p14">
      <p:transition spd="slow" p14:dur="2000" advTm="6091"/>
    </mc:Choice>
    <mc:Fallback xmlns="">
      <p:transition spd="slow" advTm="609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67220-FB75-4BAA-A084-797D2898EED0}"/>
              </a:ext>
            </a:extLst>
          </p:cNvPr>
          <p:cNvPicPr>
            <a:picLocks noChangeAspect="1"/>
          </p:cNvPicPr>
          <p:nvPr/>
        </p:nvPicPr>
        <p:blipFill>
          <a:blip r:embed="rId2"/>
          <a:stretch>
            <a:fillRect/>
          </a:stretch>
        </p:blipFill>
        <p:spPr>
          <a:xfrm>
            <a:off x="1" y="-581915"/>
            <a:ext cx="12192000" cy="7439915"/>
          </a:xfrm>
          <a:prstGeom prst="rect">
            <a:avLst/>
          </a:prstGeom>
        </p:spPr>
      </p:pic>
      <p:sp>
        <p:nvSpPr>
          <p:cNvPr id="4" name="TextBox 3">
            <a:extLst>
              <a:ext uri="{FF2B5EF4-FFF2-40B4-BE49-F238E27FC236}">
                <a16:creationId xmlns:a16="http://schemas.microsoft.com/office/drawing/2014/main" id="{18A306EB-4AF6-49C9-921D-8DC4A0AB04F4}"/>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44:11</a:t>
            </a:r>
            <a:endParaRPr lang="en-ZA" sz="3200" dirty="0">
              <a:solidFill>
                <a:schemeClr val="bg1"/>
              </a:solidFill>
            </a:endParaRPr>
          </a:p>
          <a:p>
            <a:endParaRPr lang="en-IN" dirty="0"/>
          </a:p>
        </p:txBody>
      </p:sp>
    </p:spTree>
    <p:extLst>
      <p:ext uri="{BB962C8B-B14F-4D97-AF65-F5344CB8AC3E}">
        <p14:creationId xmlns:p14="http://schemas.microsoft.com/office/powerpoint/2010/main" val="31550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12He searched, beginning with the oldest, and ending at the youngest. The cup was found in Benjamin’s sack. </a:t>
            </a:r>
            <a:endParaRPr lang="en-ZA" dirty="0"/>
          </a:p>
        </p:txBody>
      </p:sp>
      <p:sp>
        <p:nvSpPr>
          <p:cNvPr id="3" name="TextBox 2">
            <a:extLst>
              <a:ext uri="{FF2B5EF4-FFF2-40B4-BE49-F238E27FC236}">
                <a16:creationId xmlns:a16="http://schemas.microsoft.com/office/drawing/2014/main" id="{A50B62CD-4C3E-D5DB-417A-DCAF688901D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85175289"/>
      </p:ext>
    </p:extLst>
  </p:cSld>
  <p:clrMapOvr>
    <a:masterClrMapping/>
  </p:clrMapOvr>
  <mc:AlternateContent xmlns:mc="http://schemas.openxmlformats.org/markup-compatibility/2006" xmlns:p14="http://schemas.microsoft.com/office/powerpoint/2010/main">
    <mc:Choice Requires="p14">
      <p:transition spd="slow" p14:dur="2000" advTm="11480"/>
    </mc:Choice>
    <mc:Fallback xmlns="">
      <p:transition spd="slow" advTm="1148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31B5D-1A3C-490A-8582-87C11908FDB4}"/>
              </a:ext>
            </a:extLst>
          </p:cNvPr>
          <p:cNvPicPr>
            <a:picLocks noChangeAspect="1"/>
          </p:cNvPicPr>
          <p:nvPr/>
        </p:nvPicPr>
        <p:blipFill>
          <a:blip r:embed="rId2"/>
          <a:stretch>
            <a:fillRect/>
          </a:stretch>
        </p:blipFill>
        <p:spPr>
          <a:xfrm>
            <a:off x="0" y="-548640"/>
            <a:ext cx="13387734" cy="7406640"/>
          </a:xfrm>
          <a:prstGeom prst="rect">
            <a:avLst/>
          </a:prstGeom>
        </p:spPr>
      </p:pic>
      <p:sp>
        <p:nvSpPr>
          <p:cNvPr id="4" name="TextBox 3">
            <a:extLst>
              <a:ext uri="{FF2B5EF4-FFF2-40B4-BE49-F238E27FC236}">
                <a16:creationId xmlns:a16="http://schemas.microsoft.com/office/drawing/2014/main" id="{29B9155E-0E6F-4012-8C79-361C25D14C7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44:12</a:t>
            </a:r>
            <a:endParaRPr lang="en-ZA" sz="3200" dirty="0">
              <a:solidFill>
                <a:schemeClr val="bg1"/>
              </a:solidFill>
            </a:endParaRPr>
          </a:p>
          <a:p>
            <a:endParaRPr lang="en-IN" dirty="0"/>
          </a:p>
        </p:txBody>
      </p:sp>
    </p:spTree>
    <p:extLst>
      <p:ext uri="{BB962C8B-B14F-4D97-AF65-F5344CB8AC3E}">
        <p14:creationId xmlns:p14="http://schemas.microsoft.com/office/powerpoint/2010/main" val="96012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13Then they tore their clothes, and each man loaded his donkey, and returned to the city.</a:t>
            </a:r>
            <a:endParaRPr lang="en-ZA" dirty="0"/>
          </a:p>
        </p:txBody>
      </p:sp>
      <p:sp>
        <p:nvSpPr>
          <p:cNvPr id="3" name="TextBox 2">
            <a:extLst>
              <a:ext uri="{FF2B5EF4-FFF2-40B4-BE49-F238E27FC236}">
                <a16:creationId xmlns:a16="http://schemas.microsoft.com/office/drawing/2014/main" id="{4967DE79-AEC1-5899-5A11-A4FF1A9D0F7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93437120"/>
      </p:ext>
    </p:extLst>
  </p:cSld>
  <p:clrMapOvr>
    <a:masterClrMapping/>
  </p:clrMapOvr>
  <mc:AlternateContent xmlns:mc="http://schemas.openxmlformats.org/markup-compatibility/2006" xmlns:p14="http://schemas.microsoft.com/office/powerpoint/2010/main">
    <mc:Choice Requires="p14">
      <p:transition spd="slow" p14:dur="2000" advTm="9355"/>
    </mc:Choice>
    <mc:Fallback xmlns="">
      <p:transition spd="slow" advTm="935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CF363-C031-41DF-81E2-4D2DDBABEE4E}"/>
              </a:ext>
            </a:extLst>
          </p:cNvPr>
          <p:cNvPicPr>
            <a:picLocks noChangeAspect="1"/>
          </p:cNvPicPr>
          <p:nvPr/>
        </p:nvPicPr>
        <p:blipFill>
          <a:blip r:embed="rId2"/>
          <a:stretch>
            <a:fillRect/>
          </a:stretch>
        </p:blipFill>
        <p:spPr>
          <a:xfrm>
            <a:off x="-215900" y="-1077884"/>
            <a:ext cx="12192000" cy="7935884"/>
          </a:xfrm>
          <a:prstGeom prst="rect">
            <a:avLst/>
          </a:prstGeom>
        </p:spPr>
      </p:pic>
      <p:sp>
        <p:nvSpPr>
          <p:cNvPr id="4" name="TextBox 3">
            <a:extLst>
              <a:ext uri="{FF2B5EF4-FFF2-40B4-BE49-F238E27FC236}">
                <a16:creationId xmlns:a16="http://schemas.microsoft.com/office/drawing/2014/main" id="{9BC9E61F-4BD0-4331-B4F3-2D622F913863}"/>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44:13</a:t>
            </a:r>
            <a:endParaRPr lang="en-ZA" sz="3200" dirty="0">
              <a:solidFill>
                <a:schemeClr val="bg1"/>
              </a:solidFill>
            </a:endParaRPr>
          </a:p>
          <a:p>
            <a:endParaRPr lang="en-IN" dirty="0"/>
          </a:p>
        </p:txBody>
      </p:sp>
    </p:spTree>
    <p:extLst>
      <p:ext uri="{BB962C8B-B14F-4D97-AF65-F5344CB8AC3E}">
        <p14:creationId xmlns:p14="http://schemas.microsoft.com/office/powerpoint/2010/main" val="153212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10) Joseph’s cup in Benjamin’s bag – Gen 44:1-13 (Left 4th from Bottom)</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73A49EA2-8ACD-1BDD-7787-76F4B20A2CF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8547"/>
    </mc:Choice>
    <mc:Fallback xmlns="">
      <p:transition spd="slow" advTm="85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D206B5-DCEB-4E57-AD0F-2FCDB211CAB6}"/>
              </a:ext>
            </a:extLst>
          </p:cNvPr>
          <p:cNvPicPr>
            <a:picLocks noChangeAspect="1"/>
          </p:cNvPicPr>
          <p:nvPr/>
        </p:nvPicPr>
        <p:blipFill>
          <a:blip r:embed="rId2"/>
          <a:stretch>
            <a:fillRect/>
          </a:stretch>
        </p:blipFill>
        <p:spPr>
          <a:xfrm>
            <a:off x="0" y="0"/>
            <a:ext cx="12637363" cy="6858000"/>
          </a:xfrm>
          <a:prstGeom prst="rect">
            <a:avLst/>
          </a:prstGeom>
        </p:spPr>
      </p:pic>
      <p:sp>
        <p:nvSpPr>
          <p:cNvPr id="5" name="TextBox 4">
            <a:extLst>
              <a:ext uri="{FF2B5EF4-FFF2-40B4-BE49-F238E27FC236}">
                <a16:creationId xmlns:a16="http://schemas.microsoft.com/office/drawing/2014/main" id="{D2DFBC08-18F6-4291-872E-7E72E0C7ECA0}"/>
              </a:ext>
            </a:extLst>
          </p:cNvPr>
          <p:cNvSpPr txBox="1"/>
          <p:nvPr/>
        </p:nvSpPr>
        <p:spPr>
          <a:xfrm>
            <a:off x="1212272" y="169942"/>
            <a:ext cx="8160328" cy="2862322"/>
          </a:xfrm>
          <a:prstGeom prst="rect">
            <a:avLst/>
          </a:prstGeom>
          <a:noFill/>
        </p:spPr>
        <p:txBody>
          <a:bodyPr wrap="square" rtlCol="0">
            <a:spAutoFit/>
          </a:bodyPr>
          <a:lstStyle/>
          <a:p>
            <a:pPr algn="ctr"/>
            <a:r>
              <a:rPr lang="en-ZA" sz="6000" dirty="0">
                <a:solidFill>
                  <a:schemeClr val="bg1"/>
                </a:solidFill>
                <a:effectLst/>
                <a:latin typeface="TimesNewRomanPSMT"/>
                <a:ea typeface="Calibri" panose="020F0502020204030204" pitchFamily="34" charset="0"/>
                <a:cs typeface="TimesNewRomanPSMT"/>
              </a:rPr>
              <a:t>Joseph’s cup in Benjamin’s bag </a:t>
            </a:r>
          </a:p>
          <a:p>
            <a:pPr algn="ctr"/>
            <a:r>
              <a:rPr lang="en-ZA" sz="6000" dirty="0">
                <a:solidFill>
                  <a:schemeClr val="bg1"/>
                </a:solidFill>
                <a:effectLst/>
                <a:latin typeface="TimesNewRomanPSMT"/>
                <a:ea typeface="Calibri" panose="020F0502020204030204" pitchFamily="34" charset="0"/>
                <a:cs typeface="TimesNewRomanPSMT"/>
              </a:rPr>
              <a:t>Genesis 44:1-13</a:t>
            </a:r>
            <a:endParaRPr lang="en-IN" dirty="0">
              <a:solidFill>
                <a:schemeClr val="bg1"/>
              </a:solidFill>
            </a:endParaRPr>
          </a:p>
        </p:txBody>
      </p:sp>
    </p:spTree>
    <p:extLst>
      <p:ext uri="{BB962C8B-B14F-4D97-AF65-F5344CB8AC3E}">
        <p14:creationId xmlns:p14="http://schemas.microsoft.com/office/powerpoint/2010/main" val="6593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1He commanded the steward of his house, saying, “Fill the men’s sacks with food, as much as they can carry, and put each man’s money in his sack’s mouth. </a:t>
            </a:r>
            <a:endParaRPr lang="en-ZA" dirty="0"/>
          </a:p>
        </p:txBody>
      </p:sp>
      <p:sp>
        <p:nvSpPr>
          <p:cNvPr id="2" name="TextBox 1">
            <a:extLst>
              <a:ext uri="{FF2B5EF4-FFF2-40B4-BE49-F238E27FC236}">
                <a16:creationId xmlns:a16="http://schemas.microsoft.com/office/drawing/2014/main" id="{EBB7B5F6-9AAE-0DA0-A247-8E7C0A1FFC19}"/>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3083"/>
    </mc:Choice>
    <mc:Fallback xmlns="">
      <p:transition spd="slow" advTm="130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0830B-5924-49B1-8980-44696ED64D13}"/>
              </a:ext>
            </a:extLst>
          </p:cNvPr>
          <p:cNvPicPr>
            <a:picLocks noChangeAspect="1"/>
          </p:cNvPicPr>
          <p:nvPr/>
        </p:nvPicPr>
        <p:blipFill>
          <a:blip r:embed="rId2"/>
          <a:stretch>
            <a:fillRect/>
          </a:stretch>
        </p:blipFill>
        <p:spPr>
          <a:xfrm>
            <a:off x="0" y="-819582"/>
            <a:ext cx="12192000" cy="7677582"/>
          </a:xfrm>
          <a:prstGeom prst="rect">
            <a:avLst/>
          </a:prstGeom>
        </p:spPr>
      </p:pic>
      <p:sp>
        <p:nvSpPr>
          <p:cNvPr id="4" name="TextBox 3">
            <a:extLst>
              <a:ext uri="{FF2B5EF4-FFF2-40B4-BE49-F238E27FC236}">
                <a16:creationId xmlns:a16="http://schemas.microsoft.com/office/drawing/2014/main" id="{169776A1-4741-4768-AA6E-C9BFC03CB5DA}"/>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44:1</a:t>
            </a:r>
            <a:endParaRPr lang="en-ZA" sz="3200" dirty="0">
              <a:solidFill>
                <a:schemeClr val="bg1"/>
              </a:solidFill>
            </a:endParaRPr>
          </a:p>
          <a:p>
            <a:endParaRPr lang="en-IN" dirty="0"/>
          </a:p>
        </p:txBody>
      </p:sp>
    </p:spTree>
    <p:extLst>
      <p:ext uri="{BB962C8B-B14F-4D97-AF65-F5344CB8AC3E}">
        <p14:creationId xmlns:p14="http://schemas.microsoft.com/office/powerpoint/2010/main" val="37022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2Put my cup, the silver cup, in the sack’s mouth of the youngest, with his grain money.” He did according to the word that Joseph had spoken.</a:t>
            </a:r>
            <a:endParaRPr lang="en-ZA" dirty="0"/>
          </a:p>
        </p:txBody>
      </p:sp>
      <p:sp>
        <p:nvSpPr>
          <p:cNvPr id="2" name="TextBox 1">
            <a:extLst>
              <a:ext uri="{FF2B5EF4-FFF2-40B4-BE49-F238E27FC236}">
                <a16:creationId xmlns:a16="http://schemas.microsoft.com/office/drawing/2014/main" id="{8CE20C99-C23D-816A-71C2-96AAD4831739}"/>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12360"/>
    </mc:Choice>
    <mc:Fallback xmlns="">
      <p:transition spd="slow" advTm="123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207D6-BEF1-43F6-B7F9-8EB06EB59E93}"/>
              </a:ext>
            </a:extLst>
          </p:cNvPr>
          <p:cNvPicPr>
            <a:picLocks noChangeAspect="1"/>
          </p:cNvPicPr>
          <p:nvPr/>
        </p:nvPicPr>
        <p:blipFill>
          <a:blip r:embed="rId2"/>
          <a:stretch>
            <a:fillRect/>
          </a:stretch>
        </p:blipFill>
        <p:spPr>
          <a:xfrm>
            <a:off x="0" y="0"/>
            <a:ext cx="12554565" cy="6858000"/>
          </a:xfrm>
          <a:prstGeom prst="rect">
            <a:avLst/>
          </a:prstGeom>
        </p:spPr>
      </p:pic>
      <p:sp>
        <p:nvSpPr>
          <p:cNvPr id="4" name="TextBox 3">
            <a:extLst>
              <a:ext uri="{FF2B5EF4-FFF2-40B4-BE49-F238E27FC236}">
                <a16:creationId xmlns:a16="http://schemas.microsoft.com/office/drawing/2014/main" id="{2B16996A-8E0F-485F-8104-42B110002833}"/>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Genesis </a:t>
            </a:r>
            <a:r>
              <a:rPr lang="en-ZA" sz="3200" b="1" i="0" cap="all" dirty="0">
                <a:solidFill>
                  <a:schemeClr val="bg1"/>
                </a:solidFill>
                <a:effectLst/>
                <a:latin typeface="Microsoft Himalaya "/>
                <a:cs typeface="+mj-cs"/>
              </a:rPr>
              <a:t>44:2</a:t>
            </a:r>
            <a:endParaRPr lang="en-ZA" sz="3200" dirty="0">
              <a:solidFill>
                <a:schemeClr val="bg1"/>
              </a:solidFill>
            </a:endParaRPr>
          </a:p>
          <a:p>
            <a:endParaRPr lang="en-IN" dirty="0"/>
          </a:p>
        </p:txBody>
      </p:sp>
    </p:spTree>
    <p:extLst>
      <p:ext uri="{BB962C8B-B14F-4D97-AF65-F5344CB8AC3E}">
        <p14:creationId xmlns:p14="http://schemas.microsoft.com/office/powerpoint/2010/main" val="126403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800" b="0" i="0" dirty="0">
                <a:solidFill>
                  <a:srgbClr val="121212"/>
                </a:solidFill>
                <a:effectLst/>
                <a:latin typeface="ArialMT"/>
              </a:rPr>
              <a:t>3As soon as the morning was light, the men were sent away, they and their donkeys.</a:t>
            </a:r>
            <a:endParaRPr lang="en-ZA" dirty="0"/>
          </a:p>
        </p:txBody>
      </p:sp>
      <p:sp>
        <p:nvSpPr>
          <p:cNvPr id="3" name="TextBox 2">
            <a:extLst>
              <a:ext uri="{FF2B5EF4-FFF2-40B4-BE49-F238E27FC236}">
                <a16:creationId xmlns:a16="http://schemas.microsoft.com/office/drawing/2014/main" id="{BAD27B82-49BB-AA64-CB0A-861D6379CCC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5997"/>
    </mc:Choice>
    <mc:Fallback xmlns="">
      <p:transition spd="slow" advTm="599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430</Words>
  <Application>Microsoft Office PowerPoint</Application>
  <PresentationFormat>Widescreen</PresentationFormat>
  <Paragraphs>51</Paragraphs>
  <Slides>28</Slides>
  <Notes>2</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ArialMT</vt:lpstr>
      <vt:lpstr>Calibri</vt:lpstr>
      <vt:lpstr>Calibri Light</vt:lpstr>
      <vt:lpstr>Microsoft Himalaya </vt:lpstr>
      <vt:lpstr>TimesNewRomanPSMT</vt:lpstr>
      <vt:lpstr>Office Theme</vt:lpstr>
      <vt:lpstr>7-9</vt:lpstr>
      <vt:lpstr>07-9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9</cp:revision>
  <dcterms:created xsi:type="dcterms:W3CDTF">2021-07-20T09:23:46Z</dcterms:created>
  <dcterms:modified xsi:type="dcterms:W3CDTF">2023-01-25T15:50:25Z</dcterms:modified>
</cp:coreProperties>
</file>