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85" r:id="rId2"/>
    <p:sldId id="284" r:id="rId3"/>
    <p:sldId id="276" r:id="rId4"/>
    <p:sldId id="277" r:id="rId5"/>
    <p:sldId id="256" r:id="rId6"/>
    <p:sldId id="294" r:id="rId7"/>
    <p:sldId id="291" r:id="rId8"/>
    <p:sldId id="295" r:id="rId9"/>
    <p:sldId id="292" r:id="rId10"/>
    <p:sldId id="296" r:id="rId11"/>
    <p:sldId id="293" r:id="rId12"/>
    <p:sldId id="278" r:id="rId13"/>
    <p:sldId id="257" r:id="rId14"/>
    <p:sldId id="279" r:id="rId15"/>
    <p:sldId id="258" r:id="rId16"/>
    <p:sldId id="280" r:id="rId17"/>
    <p:sldId id="259" r:id="rId18"/>
    <p:sldId id="281" r:id="rId19"/>
    <p:sldId id="260" r:id="rId20"/>
    <p:sldId id="282" r:id="rId21"/>
    <p:sldId id="261" r:id="rId22"/>
    <p:sldId id="283" r:id="rId23"/>
    <p:sldId id="262" r:id="rId24"/>
    <p:sldId id="286" r:id="rId25"/>
    <p:sldId id="263" r:id="rId26"/>
    <p:sldId id="287" r:id="rId27"/>
    <p:sldId id="264" r:id="rId28"/>
    <p:sldId id="288" r:id="rId29"/>
    <p:sldId id="265" r:id="rId30"/>
    <p:sldId id="289" r:id="rId31"/>
    <p:sldId id="266" r:id="rId32"/>
    <p:sldId id="29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60" d="100"/>
          <a:sy n="60" d="100"/>
        </p:scale>
        <p:origin x="1056"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EE06DA1E-FE84-44BE-9945-C713D3BA9523}"/>
    <pc:docChg chg="modSld">
      <pc:chgData name="Alfred Smith" userId="3c60a3631c0db8ad" providerId="LiveId" clId="{EE06DA1E-FE84-44BE-9945-C713D3BA9523}" dt="2023-01-25T14:18:13.022" v="0"/>
      <pc:docMkLst>
        <pc:docMk/>
      </pc:docMkLst>
      <pc:sldChg chg="modSp mod">
        <pc:chgData name="Alfred Smith" userId="3c60a3631c0db8ad" providerId="LiveId" clId="{EE06DA1E-FE84-44BE-9945-C713D3BA9523}" dt="2023-01-25T14:18:13.022" v="0"/>
        <pc:sldMkLst>
          <pc:docMk/>
          <pc:sldMk cId="1626376420" sldId="285"/>
        </pc:sldMkLst>
        <pc:spChg chg="mod">
          <ac:chgData name="Alfred Smith" userId="3c60a3631c0db8ad" providerId="LiveId" clId="{EE06DA1E-FE84-44BE-9945-C713D3BA9523}" dt="2023-01-25T14:18:13.022" v="0"/>
          <ac:spMkLst>
            <pc:docMk/>
            <pc:sldMk cId="1626376420" sldId="285"/>
            <ac:spMk id="3" creationId="{46FCFE46-46DB-446F-9161-B0937D2223EA}"/>
          </ac:spMkLst>
        </pc:spChg>
      </pc:sldChg>
    </pc:docChg>
  </pc:docChgLst>
  <pc:docChgLst>
    <pc:chgData name="Leonie Smith" userId="fed1330f33f5650e" providerId="LiveId" clId="{326ACE40-3BD2-47F8-BB0D-9CDA7AFA3CD4}"/>
    <pc:docChg chg="custSel modSld">
      <pc:chgData name="Leonie Smith" userId="fed1330f33f5650e" providerId="LiveId" clId="{326ACE40-3BD2-47F8-BB0D-9CDA7AFA3CD4}" dt="2023-01-17T09:15:16.533" v="61"/>
      <pc:docMkLst>
        <pc:docMk/>
      </pc:docMkLst>
      <pc:sldChg chg="addSp delSp modSp mod modTransition modAnim">
        <pc:chgData name="Leonie Smith" userId="fed1330f33f5650e" providerId="LiveId" clId="{326ACE40-3BD2-47F8-BB0D-9CDA7AFA3CD4}" dt="2023-01-17T09:15:14.980" v="60"/>
        <pc:sldMkLst>
          <pc:docMk/>
          <pc:sldMk cId="3348757415" sldId="256"/>
        </pc:sldMkLst>
        <pc:spChg chg="add mod">
          <ac:chgData name="Leonie Smith" userId="fed1330f33f5650e" providerId="LiveId" clId="{326ACE40-3BD2-47F8-BB0D-9CDA7AFA3CD4}" dt="2023-01-17T09:15:14.980" v="60"/>
          <ac:spMkLst>
            <pc:docMk/>
            <pc:sldMk cId="3348757415" sldId="256"/>
            <ac:spMk id="2" creationId="{CB49D743-B6A4-EEB0-7968-0E73D67C8A1F}"/>
          </ac:spMkLst>
        </pc:spChg>
        <pc:spChg chg="del">
          <ac:chgData name="Leonie Smith" userId="fed1330f33f5650e" providerId="LiveId" clId="{326ACE40-3BD2-47F8-BB0D-9CDA7AFA3CD4}" dt="2023-01-17T09:13:15.532" v="30" actId="21"/>
          <ac:spMkLst>
            <pc:docMk/>
            <pc:sldMk cId="3348757415" sldId="256"/>
            <ac:spMk id="6" creationId="{416C064E-628E-47C0-A712-DB178FE9901E}"/>
          </ac:spMkLst>
        </pc:spChg>
        <pc:picChg chg="del">
          <ac:chgData name="Leonie Smith" userId="fed1330f33f5650e" providerId="LiveId" clId="{326ACE40-3BD2-47F8-BB0D-9CDA7AFA3CD4}" dt="2023-01-17T09:09:49.226" v="0"/>
          <ac:picMkLst>
            <pc:docMk/>
            <pc:sldMk cId="3348757415" sldId="256"/>
            <ac:picMk id="14" creationId="{C2C14703-3C11-4146-8BC0-339C06C0BE04}"/>
          </ac:picMkLst>
        </pc:picChg>
      </pc:sldChg>
      <pc:sldChg chg="addSp delSp modSp mod modTransition modAnim">
        <pc:chgData name="Leonie Smith" userId="fed1330f33f5650e" providerId="LiveId" clId="{326ACE40-3BD2-47F8-BB0D-9CDA7AFA3CD4}" dt="2023-01-17T09:15:08.160" v="56"/>
        <pc:sldMkLst>
          <pc:docMk/>
          <pc:sldMk cId="1018574621" sldId="257"/>
        </pc:sldMkLst>
        <pc:spChg chg="add mod">
          <ac:chgData name="Leonie Smith" userId="fed1330f33f5650e" providerId="LiveId" clId="{326ACE40-3BD2-47F8-BB0D-9CDA7AFA3CD4}" dt="2023-01-17T09:15:08.160" v="56"/>
          <ac:spMkLst>
            <pc:docMk/>
            <pc:sldMk cId="1018574621" sldId="257"/>
            <ac:spMk id="2" creationId="{0B0B622A-8C60-2DBF-C13E-E2F980FB58F7}"/>
          </ac:spMkLst>
        </pc:spChg>
        <pc:spChg chg="del">
          <ac:chgData name="Leonie Smith" userId="fed1330f33f5650e" providerId="LiveId" clId="{326ACE40-3BD2-47F8-BB0D-9CDA7AFA3CD4}" dt="2023-01-17T09:14:04.577" v="37" actId="21"/>
          <ac:spMkLst>
            <pc:docMk/>
            <pc:sldMk cId="1018574621" sldId="257"/>
            <ac:spMk id="6" creationId="{416C064E-628E-47C0-A712-DB178FE9901E}"/>
          </ac:spMkLst>
        </pc:spChg>
        <pc:picChg chg="del">
          <ac:chgData name="Leonie Smith" userId="fed1330f33f5650e" providerId="LiveId" clId="{326ACE40-3BD2-47F8-BB0D-9CDA7AFA3CD4}" dt="2023-01-17T09:09:49.226" v="0"/>
          <ac:picMkLst>
            <pc:docMk/>
            <pc:sldMk cId="1018574621" sldId="257"/>
            <ac:picMk id="5" creationId="{D296735A-C911-4B89-815D-6954592C3421}"/>
          </ac:picMkLst>
        </pc:picChg>
      </pc:sldChg>
      <pc:sldChg chg="addSp delSp modSp mod modTransition modAnim">
        <pc:chgData name="Leonie Smith" userId="fed1330f33f5650e" providerId="LiveId" clId="{326ACE40-3BD2-47F8-BB0D-9CDA7AFA3CD4}" dt="2023-01-17T09:15:06.498" v="55"/>
        <pc:sldMkLst>
          <pc:docMk/>
          <pc:sldMk cId="525752733" sldId="258"/>
        </pc:sldMkLst>
        <pc:spChg chg="add mod">
          <ac:chgData name="Leonie Smith" userId="fed1330f33f5650e" providerId="LiveId" clId="{326ACE40-3BD2-47F8-BB0D-9CDA7AFA3CD4}" dt="2023-01-17T09:15:06.498" v="55"/>
          <ac:spMkLst>
            <pc:docMk/>
            <pc:sldMk cId="525752733" sldId="258"/>
            <ac:spMk id="2" creationId="{B287D15C-CFF5-AC5A-0AD1-7CB4AD387ED8}"/>
          </ac:spMkLst>
        </pc:spChg>
        <pc:spChg chg="del">
          <ac:chgData name="Leonie Smith" userId="fed1330f33f5650e" providerId="LiveId" clId="{326ACE40-3BD2-47F8-BB0D-9CDA7AFA3CD4}" dt="2023-01-17T09:14:10.977" v="38" actId="21"/>
          <ac:spMkLst>
            <pc:docMk/>
            <pc:sldMk cId="525752733" sldId="258"/>
            <ac:spMk id="6" creationId="{416C064E-628E-47C0-A712-DB178FE9901E}"/>
          </ac:spMkLst>
        </pc:spChg>
        <pc:picChg chg="del">
          <ac:chgData name="Leonie Smith" userId="fed1330f33f5650e" providerId="LiveId" clId="{326ACE40-3BD2-47F8-BB0D-9CDA7AFA3CD4}" dt="2023-01-17T09:09:49.226" v="0"/>
          <ac:picMkLst>
            <pc:docMk/>
            <pc:sldMk cId="525752733" sldId="258"/>
            <ac:picMk id="3" creationId="{323BBD63-A56E-48C5-99AD-5ECB9ED1A2CF}"/>
          </ac:picMkLst>
        </pc:picChg>
      </pc:sldChg>
      <pc:sldChg chg="addSp delSp modSp mod modTransition modAnim">
        <pc:chgData name="Leonie Smith" userId="fed1330f33f5650e" providerId="LiveId" clId="{326ACE40-3BD2-47F8-BB0D-9CDA7AFA3CD4}" dt="2023-01-17T09:15:04.980" v="54"/>
        <pc:sldMkLst>
          <pc:docMk/>
          <pc:sldMk cId="3459794170" sldId="259"/>
        </pc:sldMkLst>
        <pc:spChg chg="add mod">
          <ac:chgData name="Leonie Smith" userId="fed1330f33f5650e" providerId="LiveId" clId="{326ACE40-3BD2-47F8-BB0D-9CDA7AFA3CD4}" dt="2023-01-17T09:15:04.980" v="54"/>
          <ac:spMkLst>
            <pc:docMk/>
            <pc:sldMk cId="3459794170" sldId="259"/>
            <ac:spMk id="3" creationId="{B21CB122-8A75-F190-C4B5-D74EB9A3B126}"/>
          </ac:spMkLst>
        </pc:spChg>
        <pc:spChg chg="del">
          <ac:chgData name="Leonie Smith" userId="fed1330f33f5650e" providerId="LiveId" clId="{326ACE40-3BD2-47F8-BB0D-9CDA7AFA3CD4}" dt="2023-01-17T09:14:15.720" v="39" actId="21"/>
          <ac:spMkLst>
            <pc:docMk/>
            <pc:sldMk cId="3459794170" sldId="259"/>
            <ac:spMk id="6" creationId="{416C064E-628E-47C0-A712-DB178FE9901E}"/>
          </ac:spMkLst>
        </pc:spChg>
        <pc:picChg chg="del">
          <ac:chgData name="Leonie Smith" userId="fed1330f33f5650e" providerId="LiveId" clId="{326ACE40-3BD2-47F8-BB0D-9CDA7AFA3CD4}" dt="2023-01-17T09:09:49.226" v="0"/>
          <ac:picMkLst>
            <pc:docMk/>
            <pc:sldMk cId="3459794170" sldId="259"/>
            <ac:picMk id="2" creationId="{80AE112E-AA00-4F3C-8DB4-4D7761A08017}"/>
          </ac:picMkLst>
        </pc:picChg>
      </pc:sldChg>
      <pc:sldChg chg="addSp delSp modSp mod modTransition modAnim">
        <pc:chgData name="Leonie Smith" userId="fed1330f33f5650e" providerId="LiveId" clId="{326ACE40-3BD2-47F8-BB0D-9CDA7AFA3CD4}" dt="2023-01-17T09:15:03.466" v="53"/>
        <pc:sldMkLst>
          <pc:docMk/>
          <pc:sldMk cId="1204998267" sldId="260"/>
        </pc:sldMkLst>
        <pc:spChg chg="add mod">
          <ac:chgData name="Leonie Smith" userId="fed1330f33f5650e" providerId="LiveId" clId="{326ACE40-3BD2-47F8-BB0D-9CDA7AFA3CD4}" dt="2023-01-17T09:15:03.466" v="53"/>
          <ac:spMkLst>
            <pc:docMk/>
            <pc:sldMk cId="1204998267" sldId="260"/>
            <ac:spMk id="2" creationId="{560D0F87-C9A6-EDAE-98FC-EB6C5D86EFC9}"/>
          </ac:spMkLst>
        </pc:spChg>
        <pc:spChg chg="del">
          <ac:chgData name="Leonie Smith" userId="fed1330f33f5650e" providerId="LiveId" clId="{326ACE40-3BD2-47F8-BB0D-9CDA7AFA3CD4}" dt="2023-01-17T09:14:20.066" v="40" actId="21"/>
          <ac:spMkLst>
            <pc:docMk/>
            <pc:sldMk cId="1204998267" sldId="260"/>
            <ac:spMk id="6" creationId="{416C064E-628E-47C0-A712-DB178FE9901E}"/>
          </ac:spMkLst>
        </pc:spChg>
        <pc:picChg chg="del">
          <ac:chgData name="Leonie Smith" userId="fed1330f33f5650e" providerId="LiveId" clId="{326ACE40-3BD2-47F8-BB0D-9CDA7AFA3CD4}" dt="2023-01-17T09:09:49.226" v="0"/>
          <ac:picMkLst>
            <pc:docMk/>
            <pc:sldMk cId="1204998267" sldId="260"/>
            <ac:picMk id="5" creationId="{B83BA88D-1C11-447E-8424-0208C0371026}"/>
          </ac:picMkLst>
        </pc:picChg>
      </pc:sldChg>
      <pc:sldChg chg="addSp delSp modSp mod modTransition modAnim">
        <pc:chgData name="Leonie Smith" userId="fed1330f33f5650e" providerId="LiveId" clId="{326ACE40-3BD2-47F8-BB0D-9CDA7AFA3CD4}" dt="2023-01-17T09:15:01.964" v="52"/>
        <pc:sldMkLst>
          <pc:docMk/>
          <pc:sldMk cId="3728152200" sldId="261"/>
        </pc:sldMkLst>
        <pc:spChg chg="add mod">
          <ac:chgData name="Leonie Smith" userId="fed1330f33f5650e" providerId="LiveId" clId="{326ACE40-3BD2-47F8-BB0D-9CDA7AFA3CD4}" dt="2023-01-17T09:15:01.964" v="52"/>
          <ac:spMkLst>
            <pc:docMk/>
            <pc:sldMk cId="3728152200" sldId="261"/>
            <ac:spMk id="2" creationId="{C766C9B7-5B23-3334-769A-E563D4B1A03F}"/>
          </ac:spMkLst>
        </pc:spChg>
        <pc:spChg chg="del">
          <ac:chgData name="Leonie Smith" userId="fed1330f33f5650e" providerId="LiveId" clId="{326ACE40-3BD2-47F8-BB0D-9CDA7AFA3CD4}" dt="2023-01-17T09:14:23.273" v="41" actId="21"/>
          <ac:spMkLst>
            <pc:docMk/>
            <pc:sldMk cId="3728152200" sldId="261"/>
            <ac:spMk id="6" creationId="{416C064E-628E-47C0-A712-DB178FE9901E}"/>
          </ac:spMkLst>
        </pc:spChg>
        <pc:picChg chg="del">
          <ac:chgData name="Leonie Smith" userId="fed1330f33f5650e" providerId="LiveId" clId="{326ACE40-3BD2-47F8-BB0D-9CDA7AFA3CD4}" dt="2023-01-17T09:09:49.226" v="0"/>
          <ac:picMkLst>
            <pc:docMk/>
            <pc:sldMk cId="3728152200" sldId="261"/>
            <ac:picMk id="3" creationId="{4516CA47-393B-499A-9BD3-BEB0B547F1BD}"/>
          </ac:picMkLst>
        </pc:picChg>
      </pc:sldChg>
      <pc:sldChg chg="addSp delSp modSp mod modTransition modAnim">
        <pc:chgData name="Leonie Smith" userId="fed1330f33f5650e" providerId="LiveId" clId="{326ACE40-3BD2-47F8-BB0D-9CDA7AFA3CD4}" dt="2023-01-17T09:15:00.490" v="51"/>
        <pc:sldMkLst>
          <pc:docMk/>
          <pc:sldMk cId="3350226380" sldId="262"/>
        </pc:sldMkLst>
        <pc:spChg chg="add mod">
          <ac:chgData name="Leonie Smith" userId="fed1330f33f5650e" providerId="LiveId" clId="{326ACE40-3BD2-47F8-BB0D-9CDA7AFA3CD4}" dt="2023-01-17T09:15:00.490" v="51"/>
          <ac:spMkLst>
            <pc:docMk/>
            <pc:sldMk cId="3350226380" sldId="262"/>
            <ac:spMk id="3" creationId="{9381352E-BBFD-1F65-22C2-95711842D459}"/>
          </ac:spMkLst>
        </pc:spChg>
        <pc:spChg chg="del">
          <ac:chgData name="Leonie Smith" userId="fed1330f33f5650e" providerId="LiveId" clId="{326ACE40-3BD2-47F8-BB0D-9CDA7AFA3CD4}" dt="2023-01-17T09:14:26.347" v="42" actId="21"/>
          <ac:spMkLst>
            <pc:docMk/>
            <pc:sldMk cId="3350226380" sldId="262"/>
            <ac:spMk id="6" creationId="{416C064E-628E-47C0-A712-DB178FE9901E}"/>
          </ac:spMkLst>
        </pc:spChg>
        <pc:picChg chg="del">
          <ac:chgData name="Leonie Smith" userId="fed1330f33f5650e" providerId="LiveId" clId="{326ACE40-3BD2-47F8-BB0D-9CDA7AFA3CD4}" dt="2023-01-17T09:09:49.226" v="0"/>
          <ac:picMkLst>
            <pc:docMk/>
            <pc:sldMk cId="3350226380" sldId="262"/>
            <ac:picMk id="2" creationId="{8BD8A757-71C7-4B0D-8890-89897A50D968}"/>
          </ac:picMkLst>
        </pc:picChg>
      </pc:sldChg>
      <pc:sldChg chg="addSp delSp modSp mod modTransition modAnim">
        <pc:chgData name="Leonie Smith" userId="fed1330f33f5650e" providerId="LiveId" clId="{326ACE40-3BD2-47F8-BB0D-9CDA7AFA3CD4}" dt="2023-01-17T09:14:58.962" v="50"/>
        <pc:sldMkLst>
          <pc:docMk/>
          <pc:sldMk cId="814010234" sldId="263"/>
        </pc:sldMkLst>
        <pc:spChg chg="add mod">
          <ac:chgData name="Leonie Smith" userId="fed1330f33f5650e" providerId="LiveId" clId="{326ACE40-3BD2-47F8-BB0D-9CDA7AFA3CD4}" dt="2023-01-17T09:14:58.962" v="50"/>
          <ac:spMkLst>
            <pc:docMk/>
            <pc:sldMk cId="814010234" sldId="263"/>
            <ac:spMk id="2" creationId="{88A9B936-377D-CA9F-CDE7-1BBB20D0AC75}"/>
          </ac:spMkLst>
        </pc:spChg>
        <pc:spChg chg="del">
          <ac:chgData name="Leonie Smith" userId="fed1330f33f5650e" providerId="LiveId" clId="{326ACE40-3BD2-47F8-BB0D-9CDA7AFA3CD4}" dt="2023-01-17T09:14:30.152" v="43" actId="21"/>
          <ac:spMkLst>
            <pc:docMk/>
            <pc:sldMk cId="814010234" sldId="263"/>
            <ac:spMk id="6" creationId="{416C064E-628E-47C0-A712-DB178FE9901E}"/>
          </ac:spMkLst>
        </pc:spChg>
        <pc:picChg chg="del">
          <ac:chgData name="Leonie Smith" userId="fed1330f33f5650e" providerId="LiveId" clId="{326ACE40-3BD2-47F8-BB0D-9CDA7AFA3CD4}" dt="2023-01-17T09:09:49.226" v="0"/>
          <ac:picMkLst>
            <pc:docMk/>
            <pc:sldMk cId="814010234" sldId="263"/>
            <ac:picMk id="5" creationId="{5196E698-F52E-48A9-9262-BFB74360E9C7}"/>
          </ac:picMkLst>
        </pc:picChg>
      </pc:sldChg>
      <pc:sldChg chg="addSp delSp modSp mod modTransition modAnim">
        <pc:chgData name="Leonie Smith" userId="fed1330f33f5650e" providerId="LiveId" clId="{326ACE40-3BD2-47F8-BB0D-9CDA7AFA3CD4}" dt="2023-01-17T09:14:57.479" v="49"/>
        <pc:sldMkLst>
          <pc:docMk/>
          <pc:sldMk cId="302978315" sldId="264"/>
        </pc:sldMkLst>
        <pc:spChg chg="add mod">
          <ac:chgData name="Leonie Smith" userId="fed1330f33f5650e" providerId="LiveId" clId="{326ACE40-3BD2-47F8-BB0D-9CDA7AFA3CD4}" dt="2023-01-17T09:14:57.479" v="49"/>
          <ac:spMkLst>
            <pc:docMk/>
            <pc:sldMk cId="302978315" sldId="264"/>
            <ac:spMk id="2" creationId="{7A0F4B5D-0BC9-3C3C-B42C-E88F8B4E8250}"/>
          </ac:spMkLst>
        </pc:spChg>
        <pc:spChg chg="del">
          <ac:chgData name="Leonie Smith" userId="fed1330f33f5650e" providerId="LiveId" clId="{326ACE40-3BD2-47F8-BB0D-9CDA7AFA3CD4}" dt="2023-01-17T09:14:33.417" v="44" actId="21"/>
          <ac:spMkLst>
            <pc:docMk/>
            <pc:sldMk cId="302978315" sldId="264"/>
            <ac:spMk id="6" creationId="{416C064E-628E-47C0-A712-DB178FE9901E}"/>
          </ac:spMkLst>
        </pc:spChg>
        <pc:picChg chg="del">
          <ac:chgData name="Leonie Smith" userId="fed1330f33f5650e" providerId="LiveId" clId="{326ACE40-3BD2-47F8-BB0D-9CDA7AFA3CD4}" dt="2023-01-17T09:09:49.226" v="0"/>
          <ac:picMkLst>
            <pc:docMk/>
            <pc:sldMk cId="302978315" sldId="264"/>
            <ac:picMk id="8" creationId="{E82460F4-BD62-4519-8B13-AC73141D905C}"/>
          </ac:picMkLst>
        </pc:picChg>
      </pc:sldChg>
      <pc:sldChg chg="addSp delSp modSp mod modTransition modAnim">
        <pc:chgData name="Leonie Smith" userId="fed1330f33f5650e" providerId="LiveId" clId="{326ACE40-3BD2-47F8-BB0D-9CDA7AFA3CD4}" dt="2023-01-17T09:14:55.555" v="48"/>
        <pc:sldMkLst>
          <pc:docMk/>
          <pc:sldMk cId="891345644" sldId="265"/>
        </pc:sldMkLst>
        <pc:spChg chg="add mod">
          <ac:chgData name="Leonie Smith" userId="fed1330f33f5650e" providerId="LiveId" clId="{326ACE40-3BD2-47F8-BB0D-9CDA7AFA3CD4}" dt="2023-01-17T09:14:55.555" v="48"/>
          <ac:spMkLst>
            <pc:docMk/>
            <pc:sldMk cId="891345644" sldId="265"/>
            <ac:spMk id="2" creationId="{7D1A87D3-4B16-23C8-565D-170D38C5A65C}"/>
          </ac:spMkLst>
        </pc:spChg>
        <pc:spChg chg="del">
          <ac:chgData name="Leonie Smith" userId="fed1330f33f5650e" providerId="LiveId" clId="{326ACE40-3BD2-47F8-BB0D-9CDA7AFA3CD4}" dt="2023-01-17T09:14:36.544" v="45" actId="21"/>
          <ac:spMkLst>
            <pc:docMk/>
            <pc:sldMk cId="891345644" sldId="265"/>
            <ac:spMk id="6" creationId="{416C064E-628E-47C0-A712-DB178FE9901E}"/>
          </ac:spMkLst>
        </pc:spChg>
        <pc:picChg chg="del">
          <ac:chgData name="Leonie Smith" userId="fed1330f33f5650e" providerId="LiveId" clId="{326ACE40-3BD2-47F8-BB0D-9CDA7AFA3CD4}" dt="2023-01-17T09:09:49.226" v="0"/>
          <ac:picMkLst>
            <pc:docMk/>
            <pc:sldMk cId="891345644" sldId="265"/>
            <ac:picMk id="5" creationId="{B23B96ED-FEE2-4DC3-B094-BCBC68766F85}"/>
          </ac:picMkLst>
        </pc:picChg>
      </pc:sldChg>
      <pc:sldChg chg="addSp delSp modSp mod modTransition modAnim">
        <pc:chgData name="Leonie Smith" userId="fed1330f33f5650e" providerId="LiveId" clId="{326ACE40-3BD2-47F8-BB0D-9CDA7AFA3CD4}" dt="2023-01-17T09:14:54.185" v="47"/>
        <pc:sldMkLst>
          <pc:docMk/>
          <pc:sldMk cId="3955896480" sldId="266"/>
        </pc:sldMkLst>
        <pc:spChg chg="add mod">
          <ac:chgData name="Leonie Smith" userId="fed1330f33f5650e" providerId="LiveId" clId="{326ACE40-3BD2-47F8-BB0D-9CDA7AFA3CD4}" dt="2023-01-17T09:14:54.185" v="47"/>
          <ac:spMkLst>
            <pc:docMk/>
            <pc:sldMk cId="3955896480" sldId="266"/>
            <ac:spMk id="3" creationId="{88C721F4-FA18-653C-78F9-2913237C19A8}"/>
          </ac:spMkLst>
        </pc:spChg>
        <pc:spChg chg="del">
          <ac:chgData name="Leonie Smith" userId="fed1330f33f5650e" providerId="LiveId" clId="{326ACE40-3BD2-47F8-BB0D-9CDA7AFA3CD4}" dt="2023-01-17T09:14:40.436" v="46" actId="21"/>
          <ac:spMkLst>
            <pc:docMk/>
            <pc:sldMk cId="3955896480" sldId="266"/>
            <ac:spMk id="6" creationId="{416C064E-628E-47C0-A712-DB178FE9901E}"/>
          </ac:spMkLst>
        </pc:spChg>
        <pc:picChg chg="del">
          <ac:chgData name="Leonie Smith" userId="fed1330f33f5650e" providerId="LiveId" clId="{326ACE40-3BD2-47F8-BB0D-9CDA7AFA3CD4}" dt="2023-01-17T09:09:49.226" v="0"/>
          <ac:picMkLst>
            <pc:docMk/>
            <pc:sldMk cId="3955896480" sldId="266"/>
            <ac:picMk id="2" creationId="{ADEDB404-29B4-407D-8BFC-52D0319F4190}"/>
          </ac:picMkLst>
        </pc:picChg>
      </pc:sldChg>
      <pc:sldChg chg="addSp delSp modSp mod modTransition modAnim">
        <pc:chgData name="Leonie Smith" userId="fed1330f33f5650e" providerId="LiveId" clId="{326ACE40-3BD2-47F8-BB0D-9CDA7AFA3CD4}" dt="2023-01-17T09:15:16.533" v="61"/>
        <pc:sldMkLst>
          <pc:docMk/>
          <pc:sldMk cId="1705534036" sldId="276"/>
        </pc:sldMkLst>
        <pc:spChg chg="add mod">
          <ac:chgData name="Leonie Smith" userId="fed1330f33f5650e" providerId="LiveId" clId="{326ACE40-3BD2-47F8-BB0D-9CDA7AFA3CD4}" dt="2023-01-17T09:15:16.533" v="61"/>
          <ac:spMkLst>
            <pc:docMk/>
            <pc:sldMk cId="1705534036" sldId="276"/>
            <ac:spMk id="2" creationId="{86313D6D-9FA0-7B56-97C0-A0764B3508D2}"/>
          </ac:spMkLst>
        </pc:spChg>
        <pc:spChg chg="del">
          <ac:chgData name="Leonie Smith" userId="fed1330f33f5650e" providerId="LiveId" clId="{326ACE40-3BD2-47F8-BB0D-9CDA7AFA3CD4}" dt="2023-01-17T09:13:11.255" v="29" actId="21"/>
          <ac:spMkLst>
            <pc:docMk/>
            <pc:sldMk cId="1705534036" sldId="276"/>
            <ac:spMk id="6" creationId="{416C064E-628E-47C0-A712-DB178FE9901E}"/>
          </ac:spMkLst>
        </pc:spChg>
        <pc:picChg chg="del">
          <ac:chgData name="Leonie Smith" userId="fed1330f33f5650e" providerId="LiveId" clId="{326ACE40-3BD2-47F8-BB0D-9CDA7AFA3CD4}" dt="2023-01-17T09:09:49.226" v="0"/>
          <ac:picMkLst>
            <pc:docMk/>
            <pc:sldMk cId="1705534036" sldId="276"/>
            <ac:picMk id="3" creationId="{594FB327-88B8-4644-95AA-1F5EB28EA690}"/>
          </ac:picMkLst>
        </pc:picChg>
      </pc:sldChg>
      <pc:sldChg chg="modSp mod modTransition">
        <pc:chgData name="Leonie Smith" userId="fed1330f33f5650e" providerId="LiveId" clId="{326ACE40-3BD2-47F8-BB0D-9CDA7AFA3CD4}" dt="2023-01-17T09:10:47.893" v="8" actId="1076"/>
        <pc:sldMkLst>
          <pc:docMk/>
          <pc:sldMk cId="1778637358" sldId="277"/>
        </pc:sldMkLst>
        <pc:spChg chg="mod">
          <ac:chgData name="Leonie Smith" userId="fed1330f33f5650e" providerId="LiveId" clId="{326ACE40-3BD2-47F8-BB0D-9CDA7AFA3CD4}" dt="2023-01-17T09:10:47.893" v="8" actId="1076"/>
          <ac:spMkLst>
            <pc:docMk/>
            <pc:sldMk cId="1778637358" sldId="277"/>
            <ac:spMk id="4" creationId="{871C9518-082F-4713-BDC3-D55A21115665}"/>
          </ac:spMkLst>
        </pc:spChg>
      </pc:sldChg>
      <pc:sldChg chg="modSp mod modTransition">
        <pc:chgData name="Leonie Smith" userId="fed1330f33f5650e" providerId="LiveId" clId="{326ACE40-3BD2-47F8-BB0D-9CDA7AFA3CD4}" dt="2023-01-17T09:12:00.457" v="18"/>
        <pc:sldMkLst>
          <pc:docMk/>
          <pc:sldMk cId="758438223" sldId="278"/>
        </pc:sldMkLst>
        <pc:spChg chg="mod">
          <ac:chgData name="Leonie Smith" userId="fed1330f33f5650e" providerId="LiveId" clId="{326ACE40-3BD2-47F8-BB0D-9CDA7AFA3CD4}" dt="2023-01-17T09:12:00.457" v="18"/>
          <ac:spMkLst>
            <pc:docMk/>
            <pc:sldMk cId="758438223" sldId="278"/>
            <ac:spMk id="4" creationId="{BD2A1E82-50E5-4543-808C-6765FF73FA70}"/>
          </ac:spMkLst>
        </pc:spChg>
      </pc:sldChg>
      <pc:sldChg chg="modSp mod modTransition">
        <pc:chgData name="Leonie Smith" userId="fed1330f33f5650e" providerId="LiveId" clId="{326ACE40-3BD2-47F8-BB0D-9CDA7AFA3CD4}" dt="2023-01-17T09:12:05.314" v="19"/>
        <pc:sldMkLst>
          <pc:docMk/>
          <pc:sldMk cId="991604940" sldId="279"/>
        </pc:sldMkLst>
        <pc:spChg chg="mod">
          <ac:chgData name="Leonie Smith" userId="fed1330f33f5650e" providerId="LiveId" clId="{326ACE40-3BD2-47F8-BB0D-9CDA7AFA3CD4}" dt="2023-01-17T09:12:05.314" v="19"/>
          <ac:spMkLst>
            <pc:docMk/>
            <pc:sldMk cId="991604940" sldId="279"/>
            <ac:spMk id="4" creationId="{759282EB-0F21-4226-80C4-0EA3DE8168A1}"/>
          </ac:spMkLst>
        </pc:spChg>
      </pc:sldChg>
      <pc:sldChg chg="modSp mod modTransition">
        <pc:chgData name="Leonie Smith" userId="fed1330f33f5650e" providerId="LiveId" clId="{326ACE40-3BD2-47F8-BB0D-9CDA7AFA3CD4}" dt="2023-01-17T09:12:09.899" v="20"/>
        <pc:sldMkLst>
          <pc:docMk/>
          <pc:sldMk cId="1308682081" sldId="280"/>
        </pc:sldMkLst>
        <pc:spChg chg="mod">
          <ac:chgData name="Leonie Smith" userId="fed1330f33f5650e" providerId="LiveId" clId="{326ACE40-3BD2-47F8-BB0D-9CDA7AFA3CD4}" dt="2023-01-17T09:12:09.899" v="20"/>
          <ac:spMkLst>
            <pc:docMk/>
            <pc:sldMk cId="1308682081" sldId="280"/>
            <ac:spMk id="4" creationId="{93E97E09-BC9F-4059-B201-2047DB618D95}"/>
          </ac:spMkLst>
        </pc:spChg>
      </pc:sldChg>
      <pc:sldChg chg="modSp mod modTransition">
        <pc:chgData name="Leonie Smith" userId="fed1330f33f5650e" providerId="LiveId" clId="{326ACE40-3BD2-47F8-BB0D-9CDA7AFA3CD4}" dt="2023-01-17T09:12:14.179" v="21"/>
        <pc:sldMkLst>
          <pc:docMk/>
          <pc:sldMk cId="2796860572" sldId="281"/>
        </pc:sldMkLst>
        <pc:spChg chg="mod">
          <ac:chgData name="Leonie Smith" userId="fed1330f33f5650e" providerId="LiveId" clId="{326ACE40-3BD2-47F8-BB0D-9CDA7AFA3CD4}" dt="2023-01-17T09:12:14.179" v="21"/>
          <ac:spMkLst>
            <pc:docMk/>
            <pc:sldMk cId="2796860572" sldId="281"/>
            <ac:spMk id="4" creationId="{FB70BD95-C197-4813-B272-53C37CC72C26}"/>
          </ac:spMkLst>
        </pc:spChg>
      </pc:sldChg>
      <pc:sldChg chg="modSp mod modTransition">
        <pc:chgData name="Leonie Smith" userId="fed1330f33f5650e" providerId="LiveId" clId="{326ACE40-3BD2-47F8-BB0D-9CDA7AFA3CD4}" dt="2023-01-17T09:12:18.406" v="22"/>
        <pc:sldMkLst>
          <pc:docMk/>
          <pc:sldMk cId="1122826975" sldId="282"/>
        </pc:sldMkLst>
        <pc:spChg chg="mod">
          <ac:chgData name="Leonie Smith" userId="fed1330f33f5650e" providerId="LiveId" clId="{326ACE40-3BD2-47F8-BB0D-9CDA7AFA3CD4}" dt="2023-01-17T09:12:18.406" v="22"/>
          <ac:spMkLst>
            <pc:docMk/>
            <pc:sldMk cId="1122826975" sldId="282"/>
            <ac:spMk id="4" creationId="{54B5EBDD-D048-4FA9-A94E-56345673BA36}"/>
          </ac:spMkLst>
        </pc:spChg>
      </pc:sldChg>
      <pc:sldChg chg="modSp mod modTransition">
        <pc:chgData name="Leonie Smith" userId="fed1330f33f5650e" providerId="LiveId" clId="{326ACE40-3BD2-47F8-BB0D-9CDA7AFA3CD4}" dt="2023-01-17T09:12:23.910" v="23"/>
        <pc:sldMkLst>
          <pc:docMk/>
          <pc:sldMk cId="2558493454" sldId="283"/>
        </pc:sldMkLst>
        <pc:spChg chg="mod">
          <ac:chgData name="Leonie Smith" userId="fed1330f33f5650e" providerId="LiveId" clId="{326ACE40-3BD2-47F8-BB0D-9CDA7AFA3CD4}" dt="2023-01-17T09:12:23.910" v="23"/>
          <ac:spMkLst>
            <pc:docMk/>
            <pc:sldMk cId="2558493454" sldId="283"/>
            <ac:spMk id="4" creationId="{37CEA6FD-5E26-4B1F-BDBF-31856BC9683B}"/>
          </ac:spMkLst>
        </pc:spChg>
      </pc:sldChg>
      <pc:sldChg chg="addSp delSp modSp mod modTransition">
        <pc:chgData name="Leonie Smith" userId="fed1330f33f5650e" providerId="LiveId" clId="{326ACE40-3BD2-47F8-BB0D-9CDA7AFA3CD4}" dt="2023-01-17T09:11:17.753" v="12"/>
        <pc:sldMkLst>
          <pc:docMk/>
          <pc:sldMk cId="3804026924" sldId="284"/>
        </pc:sldMkLst>
        <pc:spChg chg="del">
          <ac:chgData name="Leonie Smith" userId="fed1330f33f5650e" providerId="LiveId" clId="{326ACE40-3BD2-47F8-BB0D-9CDA7AFA3CD4}" dt="2023-01-17T09:11:11.174" v="11" actId="21"/>
          <ac:spMkLst>
            <pc:docMk/>
            <pc:sldMk cId="3804026924" sldId="284"/>
            <ac:spMk id="5" creationId="{D3A70C73-E51C-4FA9-B267-31F0BF54060D}"/>
          </ac:spMkLst>
        </pc:spChg>
        <pc:spChg chg="add del mod">
          <ac:chgData name="Leonie Smith" userId="fed1330f33f5650e" providerId="LiveId" clId="{326ACE40-3BD2-47F8-BB0D-9CDA7AFA3CD4}" dt="2023-01-17T09:11:06.755" v="10"/>
          <ac:spMkLst>
            <pc:docMk/>
            <pc:sldMk cId="3804026924" sldId="284"/>
            <ac:spMk id="6" creationId="{135B7DFC-78A1-F8D0-3B4D-03DA0A152408}"/>
          </ac:spMkLst>
        </pc:spChg>
        <pc:spChg chg="add mod">
          <ac:chgData name="Leonie Smith" userId="fed1330f33f5650e" providerId="LiveId" clId="{326ACE40-3BD2-47F8-BB0D-9CDA7AFA3CD4}" dt="2023-01-17T09:11:17.753" v="12"/>
          <ac:spMkLst>
            <pc:docMk/>
            <pc:sldMk cId="3804026924" sldId="284"/>
            <ac:spMk id="7" creationId="{03BB6E83-47AE-4EBC-1E99-89028E9E1271}"/>
          </ac:spMkLst>
        </pc:spChg>
      </pc:sldChg>
      <pc:sldChg chg="delSp modTransition modAnim">
        <pc:chgData name="Leonie Smith" userId="fed1330f33f5650e" providerId="LiveId" clId="{326ACE40-3BD2-47F8-BB0D-9CDA7AFA3CD4}" dt="2023-01-17T09:09:49.226" v="0"/>
        <pc:sldMkLst>
          <pc:docMk/>
          <pc:sldMk cId="1626376420" sldId="285"/>
        </pc:sldMkLst>
        <pc:picChg chg="del">
          <ac:chgData name="Leonie Smith" userId="fed1330f33f5650e" providerId="LiveId" clId="{326ACE40-3BD2-47F8-BB0D-9CDA7AFA3CD4}" dt="2023-01-17T09:09:49.226" v="0"/>
          <ac:picMkLst>
            <pc:docMk/>
            <pc:sldMk cId="1626376420" sldId="285"/>
            <ac:picMk id="4" creationId="{8D6954A9-F1CC-4B5A-AC52-E849F70D0ED8}"/>
          </ac:picMkLst>
        </pc:picChg>
      </pc:sldChg>
      <pc:sldChg chg="modSp mod modTransition">
        <pc:chgData name="Leonie Smith" userId="fed1330f33f5650e" providerId="LiveId" clId="{326ACE40-3BD2-47F8-BB0D-9CDA7AFA3CD4}" dt="2023-01-17T09:12:29.722" v="24"/>
        <pc:sldMkLst>
          <pc:docMk/>
          <pc:sldMk cId="2979075396" sldId="286"/>
        </pc:sldMkLst>
        <pc:spChg chg="mod">
          <ac:chgData name="Leonie Smith" userId="fed1330f33f5650e" providerId="LiveId" clId="{326ACE40-3BD2-47F8-BB0D-9CDA7AFA3CD4}" dt="2023-01-17T09:12:29.722" v="24"/>
          <ac:spMkLst>
            <pc:docMk/>
            <pc:sldMk cId="2979075396" sldId="286"/>
            <ac:spMk id="6" creationId="{D7E910B8-00F9-42AB-B237-71552CB11358}"/>
          </ac:spMkLst>
        </pc:spChg>
      </pc:sldChg>
      <pc:sldChg chg="modSp mod modTransition">
        <pc:chgData name="Leonie Smith" userId="fed1330f33f5650e" providerId="LiveId" clId="{326ACE40-3BD2-47F8-BB0D-9CDA7AFA3CD4}" dt="2023-01-17T09:12:34.941" v="25"/>
        <pc:sldMkLst>
          <pc:docMk/>
          <pc:sldMk cId="2706828032" sldId="287"/>
        </pc:sldMkLst>
        <pc:spChg chg="mod">
          <ac:chgData name="Leonie Smith" userId="fed1330f33f5650e" providerId="LiveId" clId="{326ACE40-3BD2-47F8-BB0D-9CDA7AFA3CD4}" dt="2023-01-17T09:12:34.941" v="25"/>
          <ac:spMkLst>
            <pc:docMk/>
            <pc:sldMk cId="2706828032" sldId="287"/>
            <ac:spMk id="6" creationId="{37D28162-DFD9-4648-8BE6-AB1A9431A5BA}"/>
          </ac:spMkLst>
        </pc:spChg>
      </pc:sldChg>
      <pc:sldChg chg="modSp mod modTransition">
        <pc:chgData name="Leonie Smith" userId="fed1330f33f5650e" providerId="LiveId" clId="{326ACE40-3BD2-47F8-BB0D-9CDA7AFA3CD4}" dt="2023-01-17T09:12:39.658" v="26"/>
        <pc:sldMkLst>
          <pc:docMk/>
          <pc:sldMk cId="898322888" sldId="288"/>
        </pc:sldMkLst>
        <pc:spChg chg="mod">
          <ac:chgData name="Leonie Smith" userId="fed1330f33f5650e" providerId="LiveId" clId="{326ACE40-3BD2-47F8-BB0D-9CDA7AFA3CD4}" dt="2023-01-17T09:12:39.658" v="26"/>
          <ac:spMkLst>
            <pc:docMk/>
            <pc:sldMk cId="898322888" sldId="288"/>
            <ac:spMk id="8" creationId="{EF144BA1-DE93-408D-AC2C-2AFADF525A48}"/>
          </ac:spMkLst>
        </pc:spChg>
      </pc:sldChg>
      <pc:sldChg chg="modSp mod modTransition">
        <pc:chgData name="Leonie Smith" userId="fed1330f33f5650e" providerId="LiveId" clId="{326ACE40-3BD2-47F8-BB0D-9CDA7AFA3CD4}" dt="2023-01-17T09:12:45.120" v="27"/>
        <pc:sldMkLst>
          <pc:docMk/>
          <pc:sldMk cId="2559743502" sldId="289"/>
        </pc:sldMkLst>
        <pc:spChg chg="mod">
          <ac:chgData name="Leonie Smith" userId="fed1330f33f5650e" providerId="LiveId" clId="{326ACE40-3BD2-47F8-BB0D-9CDA7AFA3CD4}" dt="2023-01-17T09:12:45.120" v="27"/>
          <ac:spMkLst>
            <pc:docMk/>
            <pc:sldMk cId="2559743502" sldId="289"/>
            <ac:spMk id="6" creationId="{0AAA1E3C-5472-4E72-85AD-29BC9F63ACF3}"/>
          </ac:spMkLst>
        </pc:spChg>
      </pc:sldChg>
      <pc:sldChg chg="modSp mod modTransition">
        <pc:chgData name="Leonie Smith" userId="fed1330f33f5650e" providerId="LiveId" clId="{326ACE40-3BD2-47F8-BB0D-9CDA7AFA3CD4}" dt="2023-01-17T09:12:50.398" v="28"/>
        <pc:sldMkLst>
          <pc:docMk/>
          <pc:sldMk cId="2436863918" sldId="290"/>
        </pc:sldMkLst>
        <pc:spChg chg="mod">
          <ac:chgData name="Leonie Smith" userId="fed1330f33f5650e" providerId="LiveId" clId="{326ACE40-3BD2-47F8-BB0D-9CDA7AFA3CD4}" dt="2023-01-17T09:12:50.398" v="28"/>
          <ac:spMkLst>
            <pc:docMk/>
            <pc:sldMk cId="2436863918" sldId="290"/>
            <ac:spMk id="6" creationId="{DC9DBE97-A476-4B1A-A64C-87AEDCDFC5DF}"/>
          </ac:spMkLst>
        </pc:spChg>
      </pc:sldChg>
      <pc:sldChg chg="addSp delSp modSp mod modTransition modAnim">
        <pc:chgData name="Leonie Smith" userId="fed1330f33f5650e" providerId="LiveId" clId="{326ACE40-3BD2-47F8-BB0D-9CDA7AFA3CD4}" dt="2023-01-17T09:15:13.379" v="59"/>
        <pc:sldMkLst>
          <pc:docMk/>
          <pc:sldMk cId="4284884470" sldId="291"/>
        </pc:sldMkLst>
        <pc:spChg chg="del">
          <ac:chgData name="Leonie Smith" userId="fed1330f33f5650e" providerId="LiveId" clId="{326ACE40-3BD2-47F8-BB0D-9CDA7AFA3CD4}" dt="2023-01-17T09:13:27.503" v="31" actId="21"/>
          <ac:spMkLst>
            <pc:docMk/>
            <pc:sldMk cId="4284884470" sldId="291"/>
            <ac:spMk id="3" creationId="{E5EC872C-9780-469F-8AEF-85B9066ED806}"/>
          </ac:spMkLst>
        </pc:spChg>
        <pc:spChg chg="add del mod">
          <ac:chgData name="Leonie Smith" userId="fed1330f33f5650e" providerId="LiveId" clId="{326ACE40-3BD2-47F8-BB0D-9CDA7AFA3CD4}" dt="2023-01-17T09:13:33.769" v="32" actId="21"/>
          <ac:spMkLst>
            <pc:docMk/>
            <pc:sldMk cId="4284884470" sldId="291"/>
            <ac:spMk id="7" creationId="{30BFF96E-320A-3FD6-4152-C404C24A14C2}"/>
          </ac:spMkLst>
        </pc:spChg>
        <pc:spChg chg="add mod">
          <ac:chgData name="Leonie Smith" userId="fed1330f33f5650e" providerId="LiveId" clId="{326ACE40-3BD2-47F8-BB0D-9CDA7AFA3CD4}" dt="2023-01-17T09:15:13.379" v="59"/>
          <ac:spMkLst>
            <pc:docMk/>
            <pc:sldMk cId="4284884470" sldId="291"/>
            <ac:spMk id="9" creationId="{220DA4E4-73C5-6674-EC56-CB4295DB2EEA}"/>
          </ac:spMkLst>
        </pc:spChg>
        <pc:picChg chg="del">
          <ac:chgData name="Leonie Smith" userId="fed1330f33f5650e" providerId="LiveId" clId="{326ACE40-3BD2-47F8-BB0D-9CDA7AFA3CD4}" dt="2023-01-17T09:09:49.226" v="0"/>
          <ac:picMkLst>
            <pc:docMk/>
            <pc:sldMk cId="4284884470" sldId="291"/>
            <ac:picMk id="8" creationId="{4F0C64C0-E826-4083-8737-51F19DC2FE22}"/>
          </ac:picMkLst>
        </pc:picChg>
      </pc:sldChg>
      <pc:sldChg chg="addSp delSp modSp mod modTransition modAnim">
        <pc:chgData name="Leonie Smith" userId="fed1330f33f5650e" providerId="LiveId" clId="{326ACE40-3BD2-47F8-BB0D-9CDA7AFA3CD4}" dt="2023-01-17T09:15:11.119" v="58"/>
        <pc:sldMkLst>
          <pc:docMk/>
          <pc:sldMk cId="2178104655" sldId="292"/>
        </pc:sldMkLst>
        <pc:spChg chg="del">
          <ac:chgData name="Leonie Smith" userId="fed1330f33f5650e" providerId="LiveId" clId="{326ACE40-3BD2-47F8-BB0D-9CDA7AFA3CD4}" dt="2023-01-17T09:13:44.008" v="33" actId="21"/>
          <ac:spMkLst>
            <pc:docMk/>
            <pc:sldMk cId="2178104655" sldId="292"/>
            <ac:spMk id="3" creationId="{E5EC872C-9780-469F-8AEF-85B9066ED806}"/>
          </ac:spMkLst>
        </pc:spChg>
        <pc:spChg chg="add del mod">
          <ac:chgData name="Leonie Smith" userId="fed1330f33f5650e" providerId="LiveId" clId="{326ACE40-3BD2-47F8-BB0D-9CDA7AFA3CD4}" dt="2023-01-17T09:13:47.909" v="34" actId="21"/>
          <ac:spMkLst>
            <pc:docMk/>
            <pc:sldMk cId="2178104655" sldId="292"/>
            <ac:spMk id="7" creationId="{E5187B12-E61A-3EEA-B3E2-68DEDA558885}"/>
          </ac:spMkLst>
        </pc:spChg>
        <pc:spChg chg="add mod">
          <ac:chgData name="Leonie Smith" userId="fed1330f33f5650e" providerId="LiveId" clId="{326ACE40-3BD2-47F8-BB0D-9CDA7AFA3CD4}" dt="2023-01-17T09:15:11.119" v="58"/>
          <ac:spMkLst>
            <pc:docMk/>
            <pc:sldMk cId="2178104655" sldId="292"/>
            <ac:spMk id="8" creationId="{025132A5-F792-463F-6D5A-3A4CCEFD044E}"/>
          </ac:spMkLst>
        </pc:spChg>
        <pc:picChg chg="del">
          <ac:chgData name="Leonie Smith" userId="fed1330f33f5650e" providerId="LiveId" clId="{326ACE40-3BD2-47F8-BB0D-9CDA7AFA3CD4}" dt="2023-01-17T09:09:49.226" v="0"/>
          <ac:picMkLst>
            <pc:docMk/>
            <pc:sldMk cId="2178104655" sldId="292"/>
            <ac:picMk id="6" creationId="{60EA3EB4-051C-4C0C-87C2-FC446CFF6291}"/>
          </ac:picMkLst>
        </pc:picChg>
      </pc:sldChg>
      <pc:sldChg chg="addSp delSp modSp mod modTransition modAnim">
        <pc:chgData name="Leonie Smith" userId="fed1330f33f5650e" providerId="LiveId" clId="{326ACE40-3BD2-47F8-BB0D-9CDA7AFA3CD4}" dt="2023-01-17T09:15:09.567" v="57"/>
        <pc:sldMkLst>
          <pc:docMk/>
          <pc:sldMk cId="3821171573" sldId="293"/>
        </pc:sldMkLst>
        <pc:spChg chg="del">
          <ac:chgData name="Leonie Smith" userId="fed1330f33f5650e" providerId="LiveId" clId="{326ACE40-3BD2-47F8-BB0D-9CDA7AFA3CD4}" dt="2023-01-17T09:13:56.720" v="35" actId="21"/>
          <ac:spMkLst>
            <pc:docMk/>
            <pc:sldMk cId="3821171573" sldId="293"/>
            <ac:spMk id="3" creationId="{8DEEC1C7-C9D3-449D-B7CF-82A9558B929D}"/>
          </ac:spMkLst>
        </pc:spChg>
        <pc:spChg chg="add del mod">
          <ac:chgData name="Leonie Smith" userId="fed1330f33f5650e" providerId="LiveId" clId="{326ACE40-3BD2-47F8-BB0D-9CDA7AFA3CD4}" dt="2023-01-17T09:13:59.928" v="36" actId="21"/>
          <ac:spMkLst>
            <pc:docMk/>
            <pc:sldMk cId="3821171573" sldId="293"/>
            <ac:spMk id="7" creationId="{8EBF7D18-2DBF-F620-CD65-78079FD1E189}"/>
          </ac:spMkLst>
        </pc:spChg>
        <pc:spChg chg="add mod">
          <ac:chgData name="Leonie Smith" userId="fed1330f33f5650e" providerId="LiveId" clId="{326ACE40-3BD2-47F8-BB0D-9CDA7AFA3CD4}" dt="2023-01-17T09:15:09.567" v="57"/>
          <ac:spMkLst>
            <pc:docMk/>
            <pc:sldMk cId="3821171573" sldId="293"/>
            <ac:spMk id="8" creationId="{25B19621-8FAD-B49C-07A9-5BA7A708376C}"/>
          </ac:spMkLst>
        </pc:spChg>
        <pc:picChg chg="del">
          <ac:chgData name="Leonie Smith" userId="fed1330f33f5650e" providerId="LiveId" clId="{326ACE40-3BD2-47F8-BB0D-9CDA7AFA3CD4}" dt="2023-01-17T09:09:49.226" v="0"/>
          <ac:picMkLst>
            <pc:docMk/>
            <pc:sldMk cId="3821171573" sldId="293"/>
            <ac:picMk id="6" creationId="{71BC6116-3F5D-45C5-8C55-B723AF0F5678}"/>
          </ac:picMkLst>
        </pc:picChg>
      </pc:sldChg>
      <pc:sldChg chg="modSp mod modTransition">
        <pc:chgData name="Leonie Smith" userId="fed1330f33f5650e" providerId="LiveId" clId="{326ACE40-3BD2-47F8-BB0D-9CDA7AFA3CD4}" dt="2023-01-17T09:11:45.751" v="15" actId="1076"/>
        <pc:sldMkLst>
          <pc:docMk/>
          <pc:sldMk cId="2440870230" sldId="294"/>
        </pc:sldMkLst>
        <pc:spChg chg="mod">
          <ac:chgData name="Leonie Smith" userId="fed1330f33f5650e" providerId="LiveId" clId="{326ACE40-3BD2-47F8-BB0D-9CDA7AFA3CD4}" dt="2023-01-17T09:11:45.751" v="15" actId="1076"/>
          <ac:spMkLst>
            <pc:docMk/>
            <pc:sldMk cId="2440870230" sldId="294"/>
            <ac:spMk id="3" creationId="{DD33C9D2-41C4-60CE-8913-3D0201707872}"/>
          </ac:spMkLst>
        </pc:spChg>
      </pc:sldChg>
      <pc:sldChg chg="modSp mod modTransition">
        <pc:chgData name="Leonie Smith" userId="fed1330f33f5650e" providerId="LiveId" clId="{326ACE40-3BD2-47F8-BB0D-9CDA7AFA3CD4}" dt="2023-01-17T09:11:51.247" v="16"/>
        <pc:sldMkLst>
          <pc:docMk/>
          <pc:sldMk cId="855721871" sldId="295"/>
        </pc:sldMkLst>
        <pc:spChg chg="mod">
          <ac:chgData name="Leonie Smith" userId="fed1330f33f5650e" providerId="LiveId" clId="{326ACE40-3BD2-47F8-BB0D-9CDA7AFA3CD4}" dt="2023-01-17T09:11:51.247" v="16"/>
          <ac:spMkLst>
            <pc:docMk/>
            <pc:sldMk cId="855721871" sldId="295"/>
            <ac:spMk id="3" creationId="{2EA159C3-9A28-833B-ECD2-4FD466978CD5}"/>
          </ac:spMkLst>
        </pc:spChg>
      </pc:sldChg>
      <pc:sldChg chg="modSp mod modTransition">
        <pc:chgData name="Leonie Smith" userId="fed1330f33f5650e" providerId="LiveId" clId="{326ACE40-3BD2-47F8-BB0D-9CDA7AFA3CD4}" dt="2023-01-17T09:11:55.864" v="17"/>
        <pc:sldMkLst>
          <pc:docMk/>
          <pc:sldMk cId="1619640497" sldId="296"/>
        </pc:sldMkLst>
        <pc:spChg chg="mod">
          <ac:chgData name="Leonie Smith" userId="fed1330f33f5650e" providerId="LiveId" clId="{326ACE40-3BD2-47F8-BB0D-9CDA7AFA3CD4}" dt="2023-01-17T09:11:55.864" v="17"/>
          <ac:spMkLst>
            <pc:docMk/>
            <pc:sldMk cId="1619640497" sldId="296"/>
            <ac:spMk id="3" creationId="{4C05916A-48F7-33D4-5A49-9F6F659DD97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BD3E91-235E-4178-A2D0-D33F6B4A3419}" type="datetimeFigureOut">
              <a:rPr lang="en-IN" smtClean="0"/>
              <a:t>25-01-2023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754B1B-052D-4E93-AD77-F50DE83F002B}" type="slidenum">
              <a:rPr lang="en-IN" smtClean="0"/>
              <a:t>‹#›</a:t>
            </a:fld>
            <a:endParaRPr lang="en-IN"/>
          </a:p>
        </p:txBody>
      </p:sp>
    </p:spTree>
    <p:extLst>
      <p:ext uri="{BB962C8B-B14F-4D97-AF65-F5344CB8AC3E}">
        <p14:creationId xmlns:p14="http://schemas.microsoft.com/office/powerpoint/2010/main" val="3579627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checked</a:t>
            </a:r>
          </a:p>
        </p:txBody>
      </p:sp>
      <p:sp>
        <p:nvSpPr>
          <p:cNvPr id="4" name="Slide Number Placeholder 3"/>
          <p:cNvSpPr>
            <a:spLocks noGrp="1"/>
          </p:cNvSpPr>
          <p:nvPr>
            <p:ph type="sldNum" sz="quarter" idx="5"/>
          </p:nvPr>
        </p:nvSpPr>
        <p:spPr/>
        <p:txBody>
          <a:bodyPr/>
          <a:lstStyle/>
          <a:p>
            <a:fld id="{5E754B1B-052D-4E93-AD77-F50DE83F002B}" type="slidenum">
              <a:rPr lang="en-IN" smtClean="0"/>
              <a:t>1</a:t>
            </a:fld>
            <a:endParaRPr lang="en-IN"/>
          </a:p>
        </p:txBody>
      </p:sp>
    </p:spTree>
    <p:extLst>
      <p:ext uri="{BB962C8B-B14F-4D97-AF65-F5344CB8AC3E}">
        <p14:creationId xmlns:p14="http://schemas.microsoft.com/office/powerpoint/2010/main" val="2765459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5E754B1B-052D-4E93-AD77-F50DE83F002B}" type="slidenum">
              <a:rPr lang="en-IN" smtClean="0"/>
              <a:t>3</a:t>
            </a:fld>
            <a:endParaRPr lang="en-IN"/>
          </a:p>
        </p:txBody>
      </p:sp>
    </p:spTree>
    <p:extLst>
      <p:ext uri="{BB962C8B-B14F-4D97-AF65-F5344CB8AC3E}">
        <p14:creationId xmlns:p14="http://schemas.microsoft.com/office/powerpoint/2010/main" val="2670155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E754B1B-052D-4E93-AD77-F50DE83F002B}" type="slidenum">
              <a:rPr lang="en-IN" smtClean="0"/>
              <a:t>5</a:t>
            </a:fld>
            <a:endParaRPr lang="en-IN"/>
          </a:p>
        </p:txBody>
      </p:sp>
    </p:spTree>
    <p:extLst>
      <p:ext uri="{BB962C8B-B14F-4D97-AF65-F5344CB8AC3E}">
        <p14:creationId xmlns:p14="http://schemas.microsoft.com/office/powerpoint/2010/main" val="3892198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ECD42-7D36-4808-A61F-8D3FB9F9506F}"/>
              </a:ext>
            </a:extLst>
          </p:cNvPr>
          <p:cNvSpPr>
            <a:spLocks noGrp="1"/>
          </p:cNvSpPr>
          <p:nvPr>
            <p:ph type="title"/>
          </p:nvPr>
        </p:nvSpPr>
        <p:spPr/>
        <p:txBody>
          <a:bodyPr/>
          <a:lstStyle/>
          <a:p>
            <a:r>
              <a:rPr lang="en-IN" dirty="0"/>
              <a:t>8-1</a:t>
            </a:r>
          </a:p>
        </p:txBody>
      </p:sp>
      <p:sp>
        <p:nvSpPr>
          <p:cNvPr id="3" name="Content Placeholder 2">
            <a:extLst>
              <a:ext uri="{FF2B5EF4-FFF2-40B4-BE49-F238E27FC236}">
                <a16:creationId xmlns:a16="http://schemas.microsoft.com/office/drawing/2014/main" id="{46FCFE46-46DB-446F-9161-B0937D2223EA}"/>
              </a:ext>
            </a:extLst>
          </p:cNvPr>
          <p:cNvSpPr>
            <a:spLocks noGrp="1"/>
          </p:cNvSpPr>
          <p:nvPr>
            <p:ph idx="1"/>
          </p:nvPr>
        </p:nvSpPr>
        <p:spPr/>
        <p:txBody>
          <a:bodyPr/>
          <a:lstStyle/>
          <a:p>
            <a:r>
              <a:rPr lang="en-US" dirty="0"/>
              <a:t>This work is licensed under a Creative Commons </a:t>
            </a:r>
            <a:r>
              <a:rPr lang="en-US"/>
              <a:t>Attribution 4.0-ShareAlike </a:t>
            </a:r>
            <a:r>
              <a:rPr lang="en-US" dirty="0"/>
              <a:t>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1626376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5DE620-B5A0-4FD7-6960-BB1617C9962E}"/>
              </a:ext>
            </a:extLst>
          </p:cNvPr>
          <p:cNvPicPr>
            <a:picLocks noChangeAspect="1"/>
          </p:cNvPicPr>
          <p:nvPr/>
        </p:nvPicPr>
        <p:blipFill>
          <a:blip r:embed="rId2"/>
          <a:stretch>
            <a:fillRect/>
          </a:stretch>
        </p:blipFill>
        <p:spPr>
          <a:xfrm>
            <a:off x="-1" y="0"/>
            <a:ext cx="14791765" cy="6858000"/>
          </a:xfrm>
          <a:prstGeom prst="rect">
            <a:avLst/>
          </a:prstGeom>
        </p:spPr>
      </p:pic>
      <p:sp>
        <p:nvSpPr>
          <p:cNvPr id="3" name="TextBox 2">
            <a:extLst>
              <a:ext uri="{FF2B5EF4-FFF2-40B4-BE49-F238E27FC236}">
                <a16:creationId xmlns:a16="http://schemas.microsoft.com/office/drawing/2014/main" id="{4C05916A-48F7-33D4-5A49-9F6F659DD97F}"/>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1:3</a:t>
            </a:r>
            <a:endParaRPr lang="bo-CN" sz="2000" b="1" cap="all" dirty="0">
              <a:solidFill>
                <a:schemeClr val="bg1"/>
              </a:solidFill>
              <a:latin typeface="ArialMT"/>
            </a:endParaRPr>
          </a:p>
        </p:txBody>
      </p:sp>
    </p:spTree>
    <p:extLst>
      <p:ext uri="{BB962C8B-B14F-4D97-AF65-F5344CB8AC3E}">
        <p14:creationId xmlns:p14="http://schemas.microsoft.com/office/powerpoint/2010/main" val="1619640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7E5064-B2E7-C8C4-DAB5-8E237B181DE5}"/>
              </a:ext>
            </a:extLst>
          </p:cNvPr>
          <p:cNvSpPr txBox="1"/>
          <p:nvPr/>
        </p:nvSpPr>
        <p:spPr>
          <a:xfrm>
            <a:off x="110836" y="166255"/>
            <a:ext cx="5818909" cy="6558102"/>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5A1A3970-3C21-E683-7E2D-13DE7F73BFE0}"/>
              </a:ext>
            </a:extLst>
          </p:cNvPr>
          <p:cNvSpPr txBox="1"/>
          <p:nvPr/>
        </p:nvSpPr>
        <p:spPr>
          <a:xfrm>
            <a:off x="263236" y="318655"/>
            <a:ext cx="5818909" cy="6558102"/>
          </a:xfrm>
          <a:prstGeom prst="rect">
            <a:avLst/>
          </a:prstGeom>
          <a:noFill/>
        </p:spPr>
        <p:txBody>
          <a:bodyPr wrap="square" rtlCol="0">
            <a:noAutofit/>
          </a:bodyPr>
          <a:lstStyle/>
          <a:p>
            <a:r>
              <a:rPr lang="en-US" sz="6000" b="0" i="0" dirty="0">
                <a:solidFill>
                  <a:srgbClr val="777A7B"/>
                </a:solidFill>
                <a:effectLst/>
                <a:latin typeface="Arial" panose="020B0604020202020204" pitchFamily="34" charset="0"/>
              </a:rPr>
              <a:t>4</a:t>
            </a:r>
            <a:r>
              <a:rPr lang="en-US" sz="6000" b="0" i="0" dirty="0">
                <a:solidFill>
                  <a:srgbClr val="121212"/>
                </a:solidFill>
                <a:effectLst/>
                <a:latin typeface="Arial" panose="020B0604020202020204" pitchFamily="34" charset="0"/>
              </a:rPr>
              <a:t>Dan and Naphtali, Gad and Asher.</a:t>
            </a:r>
            <a:endParaRPr lang="en-IN" sz="6000" dirty="0"/>
          </a:p>
        </p:txBody>
      </p:sp>
      <p:sp>
        <p:nvSpPr>
          <p:cNvPr id="8" name="TextBox 7">
            <a:extLst>
              <a:ext uri="{FF2B5EF4-FFF2-40B4-BE49-F238E27FC236}">
                <a16:creationId xmlns:a16="http://schemas.microsoft.com/office/drawing/2014/main" id="{25B19621-8FAD-B49C-07A9-5BA7A708376C}"/>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821171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F470E8-81F0-4DBE-B997-6D4152C465FF}"/>
              </a:ext>
            </a:extLst>
          </p:cNvPr>
          <p:cNvPicPr>
            <a:picLocks noChangeAspect="1"/>
          </p:cNvPicPr>
          <p:nvPr/>
        </p:nvPicPr>
        <p:blipFill>
          <a:blip r:embed="rId2"/>
          <a:stretch>
            <a:fillRect/>
          </a:stretch>
        </p:blipFill>
        <p:spPr>
          <a:xfrm>
            <a:off x="-1" y="0"/>
            <a:ext cx="14791765" cy="6858000"/>
          </a:xfrm>
          <a:prstGeom prst="rect">
            <a:avLst/>
          </a:prstGeom>
        </p:spPr>
      </p:pic>
      <p:sp>
        <p:nvSpPr>
          <p:cNvPr id="4" name="TextBox 3">
            <a:extLst>
              <a:ext uri="{FF2B5EF4-FFF2-40B4-BE49-F238E27FC236}">
                <a16:creationId xmlns:a16="http://schemas.microsoft.com/office/drawing/2014/main" id="{BD2A1E82-50E5-4543-808C-6765FF73FA70}"/>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1:4</a:t>
            </a:r>
            <a:endParaRPr lang="bo-CN" sz="2000" b="1" cap="all" dirty="0">
              <a:solidFill>
                <a:schemeClr val="bg1"/>
              </a:solidFill>
              <a:latin typeface="ArialMT"/>
            </a:endParaRPr>
          </a:p>
        </p:txBody>
      </p:sp>
    </p:spTree>
    <p:extLst>
      <p:ext uri="{BB962C8B-B14F-4D97-AF65-F5344CB8AC3E}">
        <p14:creationId xmlns:p14="http://schemas.microsoft.com/office/powerpoint/2010/main" val="758438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 panose="020B0604020202020204" pitchFamily="34" charset="0"/>
              </a:rPr>
              <a:t> </a:t>
            </a:r>
            <a:r>
              <a:rPr lang="en-US" sz="4000" b="0" i="0" dirty="0">
                <a:solidFill>
                  <a:srgbClr val="777A7B"/>
                </a:solidFill>
                <a:effectLst/>
                <a:latin typeface="Arial" panose="020B0604020202020204" pitchFamily="34" charset="0"/>
              </a:rPr>
              <a:t>5</a:t>
            </a:r>
            <a:r>
              <a:rPr lang="en-US" sz="4000" b="0" i="0" dirty="0">
                <a:solidFill>
                  <a:srgbClr val="121212"/>
                </a:solidFill>
                <a:effectLst/>
                <a:latin typeface="Arial" panose="020B0604020202020204" pitchFamily="34" charset="0"/>
              </a:rPr>
              <a:t>All the souls who came out of Jacob’s body were seventy souls, and Joseph was in Egypt already.</a:t>
            </a:r>
            <a:endParaRPr lang="en-ZA" dirty="0"/>
          </a:p>
        </p:txBody>
      </p:sp>
      <p:sp>
        <p:nvSpPr>
          <p:cNvPr id="2" name="TextBox 1">
            <a:extLst>
              <a:ext uri="{FF2B5EF4-FFF2-40B4-BE49-F238E27FC236}">
                <a16:creationId xmlns:a16="http://schemas.microsoft.com/office/drawing/2014/main" id="{0B0B622A-8C60-2DBF-C13E-E2F980FB58F7}"/>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018574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18D2EB-DB9C-421C-A84D-404AF2646CDC}"/>
              </a:ext>
            </a:extLst>
          </p:cNvPr>
          <p:cNvPicPr>
            <a:picLocks noChangeAspect="1"/>
          </p:cNvPicPr>
          <p:nvPr/>
        </p:nvPicPr>
        <p:blipFill>
          <a:blip r:embed="rId2"/>
          <a:stretch>
            <a:fillRect/>
          </a:stretch>
        </p:blipFill>
        <p:spPr>
          <a:xfrm>
            <a:off x="0" y="-1"/>
            <a:ext cx="12220677" cy="7190509"/>
          </a:xfrm>
          <a:prstGeom prst="rect">
            <a:avLst/>
          </a:prstGeom>
        </p:spPr>
      </p:pic>
      <p:sp>
        <p:nvSpPr>
          <p:cNvPr id="4" name="TextBox 3">
            <a:extLst>
              <a:ext uri="{FF2B5EF4-FFF2-40B4-BE49-F238E27FC236}">
                <a16:creationId xmlns:a16="http://schemas.microsoft.com/office/drawing/2014/main" id="{759282EB-0F21-4226-80C4-0EA3DE8168A1}"/>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1:5</a:t>
            </a:r>
            <a:endParaRPr lang="bo-CN" sz="2000" b="1" cap="all" dirty="0">
              <a:solidFill>
                <a:schemeClr val="bg1"/>
              </a:solidFill>
              <a:latin typeface="ArialMT"/>
            </a:endParaRPr>
          </a:p>
        </p:txBody>
      </p:sp>
    </p:spTree>
    <p:extLst>
      <p:ext uri="{BB962C8B-B14F-4D97-AF65-F5344CB8AC3E}">
        <p14:creationId xmlns:p14="http://schemas.microsoft.com/office/powerpoint/2010/main" val="991604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6</a:t>
            </a:r>
            <a:r>
              <a:rPr lang="en-US" sz="4000" b="0" i="0" dirty="0">
                <a:solidFill>
                  <a:srgbClr val="121212"/>
                </a:solidFill>
                <a:effectLst/>
                <a:latin typeface="Arial" panose="020B0604020202020204" pitchFamily="34" charset="0"/>
              </a:rPr>
              <a:t>Joseph died, as did all his brothers, and all that generation.</a:t>
            </a:r>
            <a:endParaRPr lang="en-ZA" dirty="0"/>
          </a:p>
        </p:txBody>
      </p:sp>
      <p:sp>
        <p:nvSpPr>
          <p:cNvPr id="2" name="TextBox 1">
            <a:extLst>
              <a:ext uri="{FF2B5EF4-FFF2-40B4-BE49-F238E27FC236}">
                <a16:creationId xmlns:a16="http://schemas.microsoft.com/office/drawing/2014/main" id="{B287D15C-CFF5-AC5A-0AD1-7CB4AD387ED8}"/>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25752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44D57B-145B-4AC4-920D-FD687DBDF884}"/>
              </a:ext>
            </a:extLst>
          </p:cNvPr>
          <p:cNvPicPr>
            <a:picLocks noChangeAspect="1"/>
          </p:cNvPicPr>
          <p:nvPr/>
        </p:nvPicPr>
        <p:blipFill>
          <a:blip r:embed="rId2"/>
          <a:stretch>
            <a:fillRect/>
          </a:stretch>
        </p:blipFill>
        <p:spPr>
          <a:xfrm>
            <a:off x="0" y="0"/>
            <a:ext cx="13190838" cy="6858000"/>
          </a:xfrm>
          <a:prstGeom prst="rect">
            <a:avLst/>
          </a:prstGeom>
        </p:spPr>
      </p:pic>
      <p:sp>
        <p:nvSpPr>
          <p:cNvPr id="4" name="TextBox 3">
            <a:extLst>
              <a:ext uri="{FF2B5EF4-FFF2-40B4-BE49-F238E27FC236}">
                <a16:creationId xmlns:a16="http://schemas.microsoft.com/office/drawing/2014/main" id="{93E97E09-BC9F-4059-B201-2047DB618D95}"/>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1:6</a:t>
            </a:r>
            <a:endParaRPr lang="bo-CN" sz="2000" b="1" cap="all" dirty="0">
              <a:solidFill>
                <a:schemeClr val="bg1"/>
              </a:solidFill>
              <a:latin typeface="ArialMT"/>
            </a:endParaRPr>
          </a:p>
        </p:txBody>
      </p:sp>
    </p:spTree>
    <p:extLst>
      <p:ext uri="{BB962C8B-B14F-4D97-AF65-F5344CB8AC3E}">
        <p14:creationId xmlns:p14="http://schemas.microsoft.com/office/powerpoint/2010/main" val="1308682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7</a:t>
            </a:r>
            <a:r>
              <a:rPr lang="en-US" sz="4000" b="0" i="0" dirty="0">
                <a:solidFill>
                  <a:srgbClr val="121212"/>
                </a:solidFill>
                <a:effectLst/>
                <a:latin typeface="Arial" panose="020B0604020202020204" pitchFamily="34" charset="0"/>
              </a:rPr>
              <a:t>The children of Israel were fruitful, and increased abundantly, and multiplied, and grew exceedingly mighty; and the land was filled with them.</a:t>
            </a:r>
            <a:endParaRPr lang="en-ZA" dirty="0"/>
          </a:p>
        </p:txBody>
      </p:sp>
      <p:sp>
        <p:nvSpPr>
          <p:cNvPr id="3" name="TextBox 2">
            <a:extLst>
              <a:ext uri="{FF2B5EF4-FFF2-40B4-BE49-F238E27FC236}">
                <a16:creationId xmlns:a16="http://schemas.microsoft.com/office/drawing/2014/main" id="{B21CB122-8A75-F190-C4B5-D74EB9A3B126}"/>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459794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B5ED60-F3BD-4761-B5EE-AE7693B6AA9E}"/>
              </a:ext>
            </a:extLst>
          </p:cNvPr>
          <p:cNvPicPr>
            <a:picLocks noChangeAspect="1"/>
          </p:cNvPicPr>
          <p:nvPr/>
        </p:nvPicPr>
        <p:blipFill>
          <a:blip r:embed="rId2"/>
          <a:stretch>
            <a:fillRect/>
          </a:stretch>
        </p:blipFill>
        <p:spPr>
          <a:xfrm>
            <a:off x="0" y="0"/>
            <a:ext cx="15469594" cy="6858000"/>
          </a:xfrm>
          <a:prstGeom prst="rect">
            <a:avLst/>
          </a:prstGeom>
        </p:spPr>
      </p:pic>
      <p:sp>
        <p:nvSpPr>
          <p:cNvPr id="4" name="TextBox 3">
            <a:extLst>
              <a:ext uri="{FF2B5EF4-FFF2-40B4-BE49-F238E27FC236}">
                <a16:creationId xmlns:a16="http://schemas.microsoft.com/office/drawing/2014/main" id="{FB70BD95-C197-4813-B272-53C37CC72C26}"/>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1:7</a:t>
            </a:r>
            <a:endParaRPr lang="bo-CN" sz="2000" b="1" cap="all" dirty="0">
              <a:solidFill>
                <a:schemeClr val="bg1"/>
              </a:solidFill>
              <a:latin typeface="ArialMT"/>
            </a:endParaRPr>
          </a:p>
        </p:txBody>
      </p:sp>
    </p:spTree>
    <p:extLst>
      <p:ext uri="{BB962C8B-B14F-4D97-AF65-F5344CB8AC3E}">
        <p14:creationId xmlns:p14="http://schemas.microsoft.com/office/powerpoint/2010/main" val="2796860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8</a:t>
            </a:r>
            <a:r>
              <a:rPr lang="en-US" sz="4000" b="0" i="0" dirty="0">
                <a:solidFill>
                  <a:srgbClr val="121212"/>
                </a:solidFill>
                <a:effectLst/>
                <a:latin typeface="Arial" panose="020B0604020202020204" pitchFamily="34" charset="0"/>
              </a:rPr>
              <a:t>Now there arose a new king over Egypt, who didn’t know Joseph.</a:t>
            </a:r>
            <a:endParaRPr lang="en-ZA" dirty="0"/>
          </a:p>
        </p:txBody>
      </p:sp>
      <p:sp>
        <p:nvSpPr>
          <p:cNvPr id="2" name="TextBox 1">
            <a:extLst>
              <a:ext uri="{FF2B5EF4-FFF2-40B4-BE49-F238E27FC236}">
                <a16:creationId xmlns:a16="http://schemas.microsoft.com/office/drawing/2014/main" id="{560D0F87-C9A6-EDAE-98FC-EB6C5D86EFC9}"/>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04998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38017-FEC6-47C7-A861-81008F96AF62}"/>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293EA058-410D-4053-ADD2-1F5ABC03E314}"/>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D9548341-DD18-4768-A088-D89D2640FEAA}"/>
              </a:ext>
            </a:extLst>
          </p:cNvPr>
          <p:cNvPicPr>
            <a:picLocks noChangeAspect="1"/>
          </p:cNvPicPr>
          <p:nvPr/>
        </p:nvPicPr>
        <p:blipFill>
          <a:blip r:embed="rId2"/>
          <a:stretch>
            <a:fillRect/>
          </a:stretch>
        </p:blipFill>
        <p:spPr>
          <a:xfrm>
            <a:off x="0" y="0"/>
            <a:ext cx="12192000" cy="7058527"/>
          </a:xfrm>
          <a:prstGeom prst="rect">
            <a:avLst/>
          </a:prstGeom>
        </p:spPr>
      </p:pic>
      <p:sp>
        <p:nvSpPr>
          <p:cNvPr id="7" name="TextBox 6">
            <a:extLst>
              <a:ext uri="{FF2B5EF4-FFF2-40B4-BE49-F238E27FC236}">
                <a16:creationId xmlns:a16="http://schemas.microsoft.com/office/drawing/2014/main" id="{03BB6E83-47AE-4EBC-1E99-89028E9E1271}"/>
              </a:ext>
            </a:extLst>
          </p:cNvPr>
          <p:cNvSpPr txBox="1"/>
          <p:nvPr/>
        </p:nvSpPr>
        <p:spPr>
          <a:xfrm>
            <a:off x="311727" y="0"/>
            <a:ext cx="5631873" cy="3960058"/>
          </a:xfrm>
          <a:prstGeom prst="rect">
            <a:avLst/>
          </a:prstGeom>
          <a:noFill/>
        </p:spPr>
        <p:txBody>
          <a:bodyPr wrap="square" rtlCol="0">
            <a:spAutoFit/>
          </a:bodyPr>
          <a:lstStyle/>
          <a:p>
            <a:pPr>
              <a:lnSpc>
                <a:spcPct val="115000"/>
              </a:lnSpc>
              <a:spcAft>
                <a:spcPts val="1000"/>
              </a:spcAft>
            </a:pPr>
            <a:r>
              <a:rPr lang="en-ZA" sz="6000" dirty="0">
                <a:solidFill>
                  <a:schemeClr val="bg1"/>
                </a:solidFill>
                <a:effectLst/>
                <a:latin typeface="TimesNewRomanPSMT"/>
                <a:ea typeface="Calibri" panose="020F0502020204030204" pitchFamily="34" charset="0"/>
                <a:cs typeface="TimesNewRomanPSMT"/>
              </a:rPr>
              <a:t>Hebrews forced into hard </a:t>
            </a:r>
            <a:r>
              <a:rPr lang="en-ZA" sz="6000" dirty="0" err="1">
                <a:solidFill>
                  <a:schemeClr val="bg1"/>
                </a:solidFill>
                <a:effectLst/>
                <a:latin typeface="TimesNewRomanPSMT"/>
                <a:ea typeface="Calibri" panose="020F0502020204030204" pitchFamily="34" charset="0"/>
                <a:cs typeface="TimesNewRomanPSMT"/>
              </a:rPr>
              <a:t>labor</a:t>
            </a:r>
            <a:r>
              <a:rPr lang="en-ZA" sz="6000" dirty="0">
                <a:solidFill>
                  <a:schemeClr val="bg1"/>
                </a:solidFill>
                <a:effectLst/>
                <a:latin typeface="TimesNewRomanPSMT"/>
                <a:ea typeface="Calibri" panose="020F0502020204030204" pitchFamily="34" charset="0"/>
                <a:cs typeface="TimesNewRomanPSMT"/>
              </a:rPr>
              <a:t> – Exodus 1:1-14</a:t>
            </a:r>
            <a:endPar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a:p>
            <a:endParaRPr lang="bo-CN" sz="1800" b="1" dirty="0">
              <a:solidFill>
                <a:srgbClr val="444444"/>
              </a:solidFill>
              <a:latin typeface="Arial" panose="020B0604020202020204" pitchFamily="34" charset="0"/>
            </a:endParaRPr>
          </a:p>
          <a:p>
            <a:endParaRPr lang="en-IN" dirty="0"/>
          </a:p>
        </p:txBody>
      </p:sp>
    </p:spTree>
    <p:extLst>
      <p:ext uri="{BB962C8B-B14F-4D97-AF65-F5344CB8AC3E}">
        <p14:creationId xmlns:p14="http://schemas.microsoft.com/office/powerpoint/2010/main" val="3804026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3BABC7-87C6-469B-8D31-5EC91B006DA4}"/>
              </a:ext>
            </a:extLst>
          </p:cNvPr>
          <p:cNvPicPr>
            <a:picLocks noChangeAspect="1"/>
          </p:cNvPicPr>
          <p:nvPr/>
        </p:nvPicPr>
        <p:blipFill>
          <a:blip r:embed="rId2"/>
          <a:stretch>
            <a:fillRect/>
          </a:stretch>
        </p:blipFill>
        <p:spPr>
          <a:xfrm>
            <a:off x="0" y="0"/>
            <a:ext cx="13534402" cy="6858000"/>
          </a:xfrm>
          <a:prstGeom prst="rect">
            <a:avLst/>
          </a:prstGeom>
        </p:spPr>
      </p:pic>
      <p:sp>
        <p:nvSpPr>
          <p:cNvPr id="4" name="TextBox 3">
            <a:extLst>
              <a:ext uri="{FF2B5EF4-FFF2-40B4-BE49-F238E27FC236}">
                <a16:creationId xmlns:a16="http://schemas.microsoft.com/office/drawing/2014/main" id="{54B5EBDD-D048-4FA9-A94E-56345673BA36}"/>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1:8</a:t>
            </a:r>
            <a:endParaRPr lang="bo-CN" sz="2000" b="1" cap="all" dirty="0">
              <a:solidFill>
                <a:schemeClr val="bg1"/>
              </a:solidFill>
              <a:latin typeface="ArialMT"/>
            </a:endParaRPr>
          </a:p>
        </p:txBody>
      </p:sp>
    </p:spTree>
    <p:extLst>
      <p:ext uri="{BB962C8B-B14F-4D97-AF65-F5344CB8AC3E}">
        <p14:creationId xmlns:p14="http://schemas.microsoft.com/office/powerpoint/2010/main" val="1122826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9</a:t>
            </a:r>
            <a:r>
              <a:rPr lang="en-US" sz="4000" b="0" i="0" dirty="0">
                <a:solidFill>
                  <a:srgbClr val="121212"/>
                </a:solidFill>
                <a:effectLst/>
                <a:latin typeface="Arial" panose="020B0604020202020204" pitchFamily="34" charset="0"/>
              </a:rPr>
              <a:t>He said to his people, “Behold, the people of the children of Israel are more and mightier than we. </a:t>
            </a:r>
            <a:endParaRPr lang="en-ZA" dirty="0"/>
          </a:p>
        </p:txBody>
      </p:sp>
      <p:sp>
        <p:nvSpPr>
          <p:cNvPr id="2" name="TextBox 1">
            <a:extLst>
              <a:ext uri="{FF2B5EF4-FFF2-40B4-BE49-F238E27FC236}">
                <a16:creationId xmlns:a16="http://schemas.microsoft.com/office/drawing/2014/main" id="{C766C9B7-5B23-3334-769A-E563D4B1A03F}"/>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728152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A4929F-3FCF-4B84-8758-563118E5AB31}"/>
              </a:ext>
            </a:extLst>
          </p:cNvPr>
          <p:cNvPicPr>
            <a:picLocks noChangeAspect="1"/>
          </p:cNvPicPr>
          <p:nvPr/>
        </p:nvPicPr>
        <p:blipFill>
          <a:blip r:embed="rId2"/>
          <a:stretch>
            <a:fillRect/>
          </a:stretch>
        </p:blipFill>
        <p:spPr>
          <a:xfrm>
            <a:off x="-1" y="0"/>
            <a:ext cx="13636869" cy="6858000"/>
          </a:xfrm>
          <a:prstGeom prst="rect">
            <a:avLst/>
          </a:prstGeom>
        </p:spPr>
      </p:pic>
      <p:sp>
        <p:nvSpPr>
          <p:cNvPr id="4" name="TextBox 3">
            <a:extLst>
              <a:ext uri="{FF2B5EF4-FFF2-40B4-BE49-F238E27FC236}">
                <a16:creationId xmlns:a16="http://schemas.microsoft.com/office/drawing/2014/main" id="{37CEA6FD-5E26-4B1F-BDBF-31856BC9683B}"/>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1:9</a:t>
            </a:r>
            <a:endParaRPr lang="bo-CN" sz="2000" b="1" cap="all" dirty="0">
              <a:solidFill>
                <a:schemeClr val="bg1"/>
              </a:solidFill>
              <a:latin typeface="ArialMT"/>
            </a:endParaRPr>
          </a:p>
        </p:txBody>
      </p:sp>
    </p:spTree>
    <p:extLst>
      <p:ext uri="{BB962C8B-B14F-4D97-AF65-F5344CB8AC3E}">
        <p14:creationId xmlns:p14="http://schemas.microsoft.com/office/powerpoint/2010/main" val="2558493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10</a:t>
            </a:r>
            <a:r>
              <a:rPr lang="en-US" sz="3600" b="0" i="0" dirty="0">
                <a:solidFill>
                  <a:srgbClr val="121212"/>
                </a:solidFill>
                <a:effectLst/>
                <a:latin typeface="Arial" panose="020B0604020202020204" pitchFamily="34" charset="0"/>
              </a:rPr>
              <a:t>Come, let’s deal wisely with them, lest they multiply, and it happen that when any war breaks out, they also join themselves to our enemies and fight against us, and escape out of the land.” </a:t>
            </a:r>
            <a:endParaRPr lang="en-ZA" dirty="0"/>
          </a:p>
        </p:txBody>
      </p:sp>
      <p:sp>
        <p:nvSpPr>
          <p:cNvPr id="3" name="TextBox 2">
            <a:extLst>
              <a:ext uri="{FF2B5EF4-FFF2-40B4-BE49-F238E27FC236}">
                <a16:creationId xmlns:a16="http://schemas.microsoft.com/office/drawing/2014/main" id="{9381352E-BBFD-1F65-22C2-95711842D459}"/>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50226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503C9-BE3C-46C5-8055-68AAD4174330}"/>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A775A2D9-5AB1-444E-8BD4-02A268F4DAE0}"/>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283CC1CD-5F76-4495-8431-8D406D2D5B7C}"/>
              </a:ext>
            </a:extLst>
          </p:cNvPr>
          <p:cNvPicPr>
            <a:picLocks noChangeAspect="1"/>
          </p:cNvPicPr>
          <p:nvPr/>
        </p:nvPicPr>
        <p:blipFill>
          <a:blip r:embed="rId2"/>
          <a:stretch>
            <a:fillRect/>
          </a:stretch>
        </p:blipFill>
        <p:spPr>
          <a:xfrm>
            <a:off x="0" y="0"/>
            <a:ext cx="14811952" cy="6858000"/>
          </a:xfrm>
          <a:prstGeom prst="rect">
            <a:avLst/>
          </a:prstGeom>
        </p:spPr>
      </p:pic>
      <p:sp>
        <p:nvSpPr>
          <p:cNvPr id="6" name="TextBox 5">
            <a:extLst>
              <a:ext uri="{FF2B5EF4-FFF2-40B4-BE49-F238E27FC236}">
                <a16:creationId xmlns:a16="http://schemas.microsoft.com/office/drawing/2014/main" id="{D7E910B8-00F9-42AB-B237-71552CB11358}"/>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1:10</a:t>
            </a:r>
            <a:endParaRPr lang="bo-CN" sz="2000" b="1" cap="all" dirty="0">
              <a:solidFill>
                <a:schemeClr val="bg1"/>
              </a:solidFill>
              <a:latin typeface="ArialMT"/>
            </a:endParaRPr>
          </a:p>
        </p:txBody>
      </p:sp>
    </p:spTree>
    <p:extLst>
      <p:ext uri="{BB962C8B-B14F-4D97-AF65-F5344CB8AC3E}">
        <p14:creationId xmlns:p14="http://schemas.microsoft.com/office/powerpoint/2010/main" val="2979075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11</a:t>
            </a:r>
            <a:r>
              <a:rPr lang="en-US" sz="3600" b="0" i="0" dirty="0">
                <a:solidFill>
                  <a:srgbClr val="121212"/>
                </a:solidFill>
                <a:effectLst/>
                <a:latin typeface="Arial" panose="020B0604020202020204" pitchFamily="34" charset="0"/>
              </a:rPr>
              <a:t>Therefore they set taskmasters over them to afflict them with their burdens. They built storage cities for Pharaoh: </a:t>
            </a:r>
            <a:r>
              <a:rPr lang="en-US" sz="3600" b="0" i="0" dirty="0" err="1">
                <a:solidFill>
                  <a:srgbClr val="121212"/>
                </a:solidFill>
                <a:effectLst/>
                <a:latin typeface="Arial" panose="020B0604020202020204" pitchFamily="34" charset="0"/>
              </a:rPr>
              <a:t>Pithom</a:t>
            </a:r>
            <a:r>
              <a:rPr lang="en-US" sz="3600" b="0" i="0" dirty="0">
                <a:solidFill>
                  <a:srgbClr val="121212"/>
                </a:solidFill>
                <a:effectLst/>
                <a:latin typeface="Arial" panose="020B0604020202020204" pitchFamily="34" charset="0"/>
              </a:rPr>
              <a:t> and </a:t>
            </a:r>
            <a:r>
              <a:rPr lang="en-US" sz="3600" b="0" i="0" dirty="0" err="1">
                <a:solidFill>
                  <a:srgbClr val="121212"/>
                </a:solidFill>
                <a:effectLst/>
                <a:latin typeface="Arial" panose="020B0604020202020204" pitchFamily="34" charset="0"/>
              </a:rPr>
              <a:t>Raamses</a:t>
            </a:r>
            <a:r>
              <a:rPr lang="en-US" sz="3600" b="0" i="0" dirty="0">
                <a:solidFill>
                  <a:srgbClr val="121212"/>
                </a:solidFill>
                <a:effectLst/>
                <a:latin typeface="Arial" panose="020B0604020202020204" pitchFamily="34" charset="0"/>
              </a:rPr>
              <a:t>. </a:t>
            </a:r>
            <a:endParaRPr lang="en-ZA" dirty="0"/>
          </a:p>
        </p:txBody>
      </p:sp>
      <p:sp>
        <p:nvSpPr>
          <p:cNvPr id="2" name="TextBox 1">
            <a:extLst>
              <a:ext uri="{FF2B5EF4-FFF2-40B4-BE49-F238E27FC236}">
                <a16:creationId xmlns:a16="http://schemas.microsoft.com/office/drawing/2014/main" id="{88A9B936-377D-CA9F-CDE7-1BBB20D0AC75}"/>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14010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E076C-5A69-4260-A47F-85EB42DF1C64}"/>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18AB70C5-6890-492D-82B6-E512297043B4}"/>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28969E6B-2DFB-4BC6-96C3-BBF2E314925C}"/>
              </a:ext>
            </a:extLst>
          </p:cNvPr>
          <p:cNvPicPr>
            <a:picLocks noChangeAspect="1"/>
          </p:cNvPicPr>
          <p:nvPr/>
        </p:nvPicPr>
        <p:blipFill>
          <a:blip r:embed="rId2"/>
          <a:stretch>
            <a:fillRect/>
          </a:stretch>
        </p:blipFill>
        <p:spPr>
          <a:xfrm>
            <a:off x="-923786" y="0"/>
            <a:ext cx="13115786" cy="6858000"/>
          </a:xfrm>
          <a:prstGeom prst="rect">
            <a:avLst/>
          </a:prstGeom>
        </p:spPr>
      </p:pic>
      <p:sp>
        <p:nvSpPr>
          <p:cNvPr id="6" name="TextBox 5">
            <a:extLst>
              <a:ext uri="{FF2B5EF4-FFF2-40B4-BE49-F238E27FC236}">
                <a16:creationId xmlns:a16="http://schemas.microsoft.com/office/drawing/2014/main" id="{37D28162-DFD9-4648-8BE6-AB1A9431A5BA}"/>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1:11</a:t>
            </a:r>
            <a:endParaRPr lang="bo-CN" sz="2000" b="1" cap="all" dirty="0">
              <a:solidFill>
                <a:schemeClr val="bg1"/>
              </a:solidFill>
              <a:latin typeface="ArialMT"/>
            </a:endParaRPr>
          </a:p>
        </p:txBody>
      </p:sp>
    </p:spTree>
    <p:extLst>
      <p:ext uri="{BB962C8B-B14F-4D97-AF65-F5344CB8AC3E}">
        <p14:creationId xmlns:p14="http://schemas.microsoft.com/office/powerpoint/2010/main" val="2706828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12</a:t>
            </a:r>
            <a:r>
              <a:rPr lang="en-US" sz="3600" b="0" i="0" dirty="0">
                <a:solidFill>
                  <a:srgbClr val="121212"/>
                </a:solidFill>
                <a:effectLst/>
                <a:latin typeface="Arial" panose="020B0604020202020204" pitchFamily="34" charset="0"/>
              </a:rPr>
              <a:t>But the more they afflicted them, the more they multiplied and the more they spread out. They started to dread the children of Israel. </a:t>
            </a:r>
            <a:endParaRPr lang="en-ZA" dirty="0"/>
          </a:p>
        </p:txBody>
      </p:sp>
      <p:sp>
        <p:nvSpPr>
          <p:cNvPr id="2" name="TextBox 1">
            <a:extLst>
              <a:ext uri="{FF2B5EF4-FFF2-40B4-BE49-F238E27FC236}">
                <a16:creationId xmlns:a16="http://schemas.microsoft.com/office/drawing/2014/main" id="{7A0F4B5D-0BC9-3C3C-B42C-E88F8B4E8250}"/>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29783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D8D27-1906-4E8A-B4F9-E9CFAA7A4696}"/>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1BCBB9E9-1F9D-4D33-A602-304822A31CEF}"/>
              </a:ext>
            </a:extLst>
          </p:cNvPr>
          <p:cNvSpPr>
            <a:spLocks noGrp="1"/>
          </p:cNvSpPr>
          <p:nvPr>
            <p:ph idx="1"/>
          </p:nvPr>
        </p:nvSpPr>
        <p:spPr/>
        <p:txBody>
          <a:bodyPr/>
          <a:lstStyle/>
          <a:p>
            <a:endParaRPr lang="en-IN"/>
          </a:p>
        </p:txBody>
      </p:sp>
      <p:pic>
        <p:nvPicPr>
          <p:cNvPr id="7" name="Picture 6">
            <a:extLst>
              <a:ext uri="{FF2B5EF4-FFF2-40B4-BE49-F238E27FC236}">
                <a16:creationId xmlns:a16="http://schemas.microsoft.com/office/drawing/2014/main" id="{C0159A56-4821-4694-B184-8BB33E698112}"/>
              </a:ext>
            </a:extLst>
          </p:cNvPr>
          <p:cNvPicPr>
            <a:picLocks noChangeAspect="1"/>
          </p:cNvPicPr>
          <p:nvPr/>
        </p:nvPicPr>
        <p:blipFill>
          <a:blip r:embed="rId2"/>
          <a:stretch>
            <a:fillRect/>
          </a:stretch>
        </p:blipFill>
        <p:spPr>
          <a:xfrm>
            <a:off x="-1" y="0"/>
            <a:ext cx="13379035" cy="6973257"/>
          </a:xfrm>
          <a:prstGeom prst="rect">
            <a:avLst/>
          </a:prstGeom>
        </p:spPr>
      </p:pic>
      <p:sp>
        <p:nvSpPr>
          <p:cNvPr id="8" name="TextBox 7">
            <a:extLst>
              <a:ext uri="{FF2B5EF4-FFF2-40B4-BE49-F238E27FC236}">
                <a16:creationId xmlns:a16="http://schemas.microsoft.com/office/drawing/2014/main" id="{EF144BA1-DE93-408D-AC2C-2AFADF525A48}"/>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1:12</a:t>
            </a:r>
            <a:endParaRPr lang="bo-CN" sz="2000" b="1" cap="all" dirty="0">
              <a:solidFill>
                <a:schemeClr val="bg1"/>
              </a:solidFill>
              <a:latin typeface="ArialMT"/>
            </a:endParaRPr>
          </a:p>
        </p:txBody>
      </p:sp>
    </p:spTree>
    <p:extLst>
      <p:ext uri="{BB962C8B-B14F-4D97-AF65-F5344CB8AC3E}">
        <p14:creationId xmlns:p14="http://schemas.microsoft.com/office/powerpoint/2010/main" val="8983228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13</a:t>
            </a:r>
            <a:r>
              <a:rPr lang="en-US" sz="4000" b="0" i="0" dirty="0">
                <a:solidFill>
                  <a:srgbClr val="121212"/>
                </a:solidFill>
                <a:effectLst/>
                <a:latin typeface="Arial" panose="020B0604020202020204" pitchFamily="34" charset="0"/>
              </a:rPr>
              <a:t>The Egyptians ruthlessly made the children of Israel serve,</a:t>
            </a:r>
            <a:endParaRPr lang="en-ZA" dirty="0"/>
          </a:p>
        </p:txBody>
      </p:sp>
      <p:sp>
        <p:nvSpPr>
          <p:cNvPr id="2" name="TextBox 1">
            <a:extLst>
              <a:ext uri="{FF2B5EF4-FFF2-40B4-BE49-F238E27FC236}">
                <a16:creationId xmlns:a16="http://schemas.microsoft.com/office/drawing/2014/main" id="{7D1A87D3-4B16-23C8-565D-170D38C5A65C}"/>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91345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dirty="0">
                <a:effectLst/>
                <a:latin typeface="TimesNewRomanPSMT"/>
                <a:ea typeface="Calibri" panose="020F0502020204030204" pitchFamily="34" charset="0"/>
                <a:cs typeface="TimesNewRomanPSMT"/>
              </a:rPr>
              <a:t>Hebrews forced into hard </a:t>
            </a:r>
            <a:r>
              <a:rPr lang="en-ZA" sz="4000" dirty="0" err="1">
                <a:effectLst/>
                <a:latin typeface="TimesNewRomanPSMT"/>
                <a:ea typeface="Calibri" panose="020F0502020204030204" pitchFamily="34" charset="0"/>
                <a:cs typeface="TimesNewRomanPSMT"/>
              </a:rPr>
              <a:t>labor</a:t>
            </a:r>
            <a:r>
              <a:rPr lang="en-ZA" sz="4000" dirty="0">
                <a:effectLst/>
                <a:latin typeface="TimesNewRomanPSMT"/>
                <a:ea typeface="Calibri" panose="020F0502020204030204" pitchFamily="34" charset="0"/>
                <a:cs typeface="TimesNewRomanPSMT"/>
              </a:rPr>
              <a:t> – Exodus 1:1-14</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86313D6D-9FA0-7B56-97C0-A0764B3508D2}"/>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055340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D0156-8057-4568-82C7-779A6411B619}"/>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2AB33FB2-C18E-4C1E-B8FD-C764F25E0E81}"/>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1BE1658C-CFE8-4DFD-AFF3-B07C85A01CD7}"/>
              </a:ext>
            </a:extLst>
          </p:cNvPr>
          <p:cNvPicPr>
            <a:picLocks noChangeAspect="1"/>
          </p:cNvPicPr>
          <p:nvPr/>
        </p:nvPicPr>
        <p:blipFill>
          <a:blip r:embed="rId2"/>
          <a:stretch>
            <a:fillRect/>
          </a:stretch>
        </p:blipFill>
        <p:spPr>
          <a:xfrm>
            <a:off x="-2045830" y="0"/>
            <a:ext cx="15422054" cy="6858000"/>
          </a:xfrm>
          <a:prstGeom prst="rect">
            <a:avLst/>
          </a:prstGeom>
        </p:spPr>
      </p:pic>
      <p:sp>
        <p:nvSpPr>
          <p:cNvPr id="6" name="TextBox 5">
            <a:extLst>
              <a:ext uri="{FF2B5EF4-FFF2-40B4-BE49-F238E27FC236}">
                <a16:creationId xmlns:a16="http://schemas.microsoft.com/office/drawing/2014/main" id="{0AAA1E3C-5472-4E72-85AD-29BC9F63ACF3}"/>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1:13</a:t>
            </a:r>
            <a:endParaRPr lang="bo-CN" sz="2000" b="1" cap="all" dirty="0">
              <a:solidFill>
                <a:schemeClr val="bg1"/>
              </a:solidFill>
              <a:latin typeface="ArialMT"/>
            </a:endParaRPr>
          </a:p>
        </p:txBody>
      </p:sp>
    </p:spTree>
    <p:extLst>
      <p:ext uri="{BB962C8B-B14F-4D97-AF65-F5344CB8AC3E}">
        <p14:creationId xmlns:p14="http://schemas.microsoft.com/office/powerpoint/2010/main" val="2559743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latin typeface="Arial" panose="020B0604020202020204" pitchFamily="34" charset="0"/>
              </a:rPr>
              <a:t>14</a:t>
            </a:r>
            <a:r>
              <a:rPr lang="en-US" sz="3200" b="0" i="0" dirty="0">
                <a:solidFill>
                  <a:srgbClr val="121212"/>
                </a:solidFill>
                <a:effectLst/>
                <a:latin typeface="Arial" panose="020B0604020202020204" pitchFamily="34" charset="0"/>
              </a:rPr>
              <a:t>and they made their lives bitter with hard service in mortar and in brick, and in all kinds of service in the field, all their service, in which they ruthlessly made them serve.</a:t>
            </a:r>
            <a:endParaRPr lang="en-ZA" dirty="0"/>
          </a:p>
        </p:txBody>
      </p:sp>
      <p:sp>
        <p:nvSpPr>
          <p:cNvPr id="3" name="TextBox 2">
            <a:extLst>
              <a:ext uri="{FF2B5EF4-FFF2-40B4-BE49-F238E27FC236}">
                <a16:creationId xmlns:a16="http://schemas.microsoft.com/office/drawing/2014/main" id="{88C721F4-FA18-653C-78F9-2913237C19A8}"/>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955896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059DE-3A22-4D49-A17F-356804E80AA7}"/>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BBDA0B71-EB33-4C72-A092-3FE64EDB2B20}"/>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0A9C0125-A792-42B5-BF42-CE9E47B0280A}"/>
              </a:ext>
            </a:extLst>
          </p:cNvPr>
          <p:cNvPicPr>
            <a:picLocks noChangeAspect="1"/>
          </p:cNvPicPr>
          <p:nvPr/>
        </p:nvPicPr>
        <p:blipFill>
          <a:blip r:embed="rId2"/>
          <a:stretch>
            <a:fillRect/>
          </a:stretch>
        </p:blipFill>
        <p:spPr>
          <a:xfrm>
            <a:off x="-260802" y="0"/>
            <a:ext cx="13547084" cy="6858000"/>
          </a:xfrm>
          <a:prstGeom prst="rect">
            <a:avLst/>
          </a:prstGeom>
        </p:spPr>
      </p:pic>
      <p:sp>
        <p:nvSpPr>
          <p:cNvPr id="6" name="TextBox 5">
            <a:extLst>
              <a:ext uri="{FF2B5EF4-FFF2-40B4-BE49-F238E27FC236}">
                <a16:creationId xmlns:a16="http://schemas.microsoft.com/office/drawing/2014/main" id="{DC9DBE97-A476-4B1A-A64C-87AEDCDFC5DF}"/>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1:14</a:t>
            </a:r>
            <a:endParaRPr lang="bo-CN" sz="2000" b="1" cap="all" dirty="0">
              <a:solidFill>
                <a:schemeClr val="bg1"/>
              </a:solidFill>
              <a:latin typeface="ArialMT"/>
            </a:endParaRPr>
          </a:p>
        </p:txBody>
      </p:sp>
    </p:spTree>
    <p:extLst>
      <p:ext uri="{BB962C8B-B14F-4D97-AF65-F5344CB8AC3E}">
        <p14:creationId xmlns:p14="http://schemas.microsoft.com/office/powerpoint/2010/main" val="2436863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0C422F-6F9C-4634-9E65-871FF446EEEF}"/>
              </a:ext>
            </a:extLst>
          </p:cNvPr>
          <p:cNvPicPr>
            <a:picLocks noChangeAspect="1"/>
          </p:cNvPicPr>
          <p:nvPr/>
        </p:nvPicPr>
        <p:blipFill>
          <a:blip r:embed="rId2"/>
          <a:stretch>
            <a:fillRect/>
          </a:stretch>
        </p:blipFill>
        <p:spPr>
          <a:xfrm>
            <a:off x="0" y="0"/>
            <a:ext cx="12192000" cy="7058527"/>
          </a:xfrm>
          <a:prstGeom prst="rect">
            <a:avLst/>
          </a:prstGeom>
        </p:spPr>
      </p:pic>
      <p:sp>
        <p:nvSpPr>
          <p:cNvPr id="4" name="TextBox 3">
            <a:extLst>
              <a:ext uri="{FF2B5EF4-FFF2-40B4-BE49-F238E27FC236}">
                <a16:creationId xmlns:a16="http://schemas.microsoft.com/office/drawing/2014/main" id="{871C9518-082F-4713-BDC3-D55A21115665}"/>
              </a:ext>
            </a:extLst>
          </p:cNvPr>
          <p:cNvSpPr txBox="1"/>
          <p:nvPr/>
        </p:nvSpPr>
        <p:spPr>
          <a:xfrm>
            <a:off x="311727" y="0"/>
            <a:ext cx="5631873" cy="3960058"/>
          </a:xfrm>
          <a:prstGeom prst="rect">
            <a:avLst/>
          </a:prstGeom>
          <a:noFill/>
        </p:spPr>
        <p:txBody>
          <a:bodyPr wrap="square" rtlCol="0">
            <a:spAutoFit/>
          </a:bodyPr>
          <a:lstStyle/>
          <a:p>
            <a:pPr>
              <a:lnSpc>
                <a:spcPct val="115000"/>
              </a:lnSpc>
              <a:spcAft>
                <a:spcPts val="1000"/>
              </a:spcAft>
            </a:pPr>
            <a:r>
              <a:rPr lang="en-ZA" sz="6000" dirty="0">
                <a:solidFill>
                  <a:schemeClr val="bg1"/>
                </a:solidFill>
                <a:effectLst/>
                <a:latin typeface="TimesNewRomanPSMT"/>
                <a:ea typeface="Calibri" panose="020F0502020204030204" pitchFamily="34" charset="0"/>
                <a:cs typeface="TimesNewRomanPSMT"/>
              </a:rPr>
              <a:t>Hebrews forced into hard </a:t>
            </a:r>
            <a:r>
              <a:rPr lang="en-ZA" sz="6000" dirty="0" err="1">
                <a:solidFill>
                  <a:schemeClr val="bg1"/>
                </a:solidFill>
                <a:effectLst/>
                <a:latin typeface="TimesNewRomanPSMT"/>
                <a:ea typeface="Calibri" panose="020F0502020204030204" pitchFamily="34" charset="0"/>
                <a:cs typeface="TimesNewRomanPSMT"/>
              </a:rPr>
              <a:t>labor</a:t>
            </a:r>
            <a:r>
              <a:rPr lang="en-ZA" sz="6000" dirty="0">
                <a:solidFill>
                  <a:schemeClr val="bg1"/>
                </a:solidFill>
                <a:effectLst/>
                <a:latin typeface="TimesNewRomanPSMT"/>
                <a:ea typeface="Calibri" panose="020F0502020204030204" pitchFamily="34" charset="0"/>
                <a:cs typeface="TimesNewRomanPSMT"/>
              </a:rPr>
              <a:t> – Exodus 1:1-14</a:t>
            </a:r>
            <a:endPar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a:p>
            <a:endParaRPr lang="bo-CN" sz="1800" b="1" dirty="0">
              <a:solidFill>
                <a:srgbClr val="444444"/>
              </a:solidFill>
              <a:latin typeface="Arial" panose="020B0604020202020204" pitchFamily="34" charset="0"/>
            </a:endParaRPr>
          </a:p>
          <a:p>
            <a:endParaRPr lang="en-IN" dirty="0"/>
          </a:p>
        </p:txBody>
      </p:sp>
    </p:spTree>
    <p:extLst>
      <p:ext uri="{BB962C8B-B14F-4D97-AF65-F5344CB8AC3E}">
        <p14:creationId xmlns:p14="http://schemas.microsoft.com/office/powerpoint/2010/main" val="1778637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latin typeface="Arial" panose="020B0604020202020204" pitchFamily="34" charset="0"/>
              </a:rPr>
              <a:t>1</a:t>
            </a:r>
            <a:r>
              <a:rPr lang="en-US" sz="3200" b="0" i="0" dirty="0">
                <a:solidFill>
                  <a:srgbClr val="121212"/>
                </a:solidFill>
                <a:effectLst/>
                <a:latin typeface="Arial" panose="020B0604020202020204" pitchFamily="34" charset="0"/>
              </a:rPr>
              <a:t>Now these are the names of the sons of Israel, who came into Egypt (every man and his household came with Jacob):</a:t>
            </a:r>
            <a:endParaRPr lang="en-ZA" dirty="0"/>
          </a:p>
        </p:txBody>
      </p:sp>
      <p:sp>
        <p:nvSpPr>
          <p:cNvPr id="2" name="TextBox 1">
            <a:extLst>
              <a:ext uri="{FF2B5EF4-FFF2-40B4-BE49-F238E27FC236}">
                <a16:creationId xmlns:a16="http://schemas.microsoft.com/office/drawing/2014/main" id="{CB49D743-B6A4-EEB0-7968-0E73D67C8A1F}"/>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48757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CD5658-2B7C-C353-20F9-7EADACEB8978}"/>
              </a:ext>
            </a:extLst>
          </p:cNvPr>
          <p:cNvPicPr>
            <a:picLocks noChangeAspect="1"/>
          </p:cNvPicPr>
          <p:nvPr/>
        </p:nvPicPr>
        <p:blipFill>
          <a:blip r:embed="rId2"/>
          <a:stretch>
            <a:fillRect/>
          </a:stretch>
        </p:blipFill>
        <p:spPr>
          <a:xfrm>
            <a:off x="-1" y="0"/>
            <a:ext cx="14791765" cy="6858000"/>
          </a:xfrm>
          <a:prstGeom prst="rect">
            <a:avLst/>
          </a:prstGeom>
        </p:spPr>
      </p:pic>
      <p:sp>
        <p:nvSpPr>
          <p:cNvPr id="3" name="TextBox 2">
            <a:extLst>
              <a:ext uri="{FF2B5EF4-FFF2-40B4-BE49-F238E27FC236}">
                <a16:creationId xmlns:a16="http://schemas.microsoft.com/office/drawing/2014/main" id="{DD33C9D2-41C4-60CE-8913-3D0201707872}"/>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1:1</a:t>
            </a:r>
            <a:endParaRPr lang="bo-CN" sz="2000" b="1" cap="all" dirty="0">
              <a:solidFill>
                <a:schemeClr val="bg1"/>
              </a:solidFill>
              <a:latin typeface="ArialMT"/>
            </a:endParaRPr>
          </a:p>
        </p:txBody>
      </p:sp>
    </p:spTree>
    <p:extLst>
      <p:ext uri="{BB962C8B-B14F-4D97-AF65-F5344CB8AC3E}">
        <p14:creationId xmlns:p14="http://schemas.microsoft.com/office/powerpoint/2010/main" val="2440870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BFA58A1-F3C7-F859-E429-2FA61065EC1E}"/>
              </a:ext>
            </a:extLst>
          </p:cNvPr>
          <p:cNvSpPr txBox="1"/>
          <p:nvPr/>
        </p:nvSpPr>
        <p:spPr>
          <a:xfrm>
            <a:off x="110836" y="166255"/>
            <a:ext cx="5818909" cy="6558102"/>
          </a:xfrm>
          <a:prstGeom prst="rect">
            <a:avLst/>
          </a:prstGeom>
          <a:noFill/>
        </p:spPr>
        <p:txBody>
          <a:bodyPr wrap="square" rtlCol="0">
            <a:noAutofit/>
          </a:bodyPr>
          <a:lstStyle/>
          <a:p>
            <a:r>
              <a:rPr lang="en-IN" sz="4400" b="0" i="0" dirty="0">
                <a:solidFill>
                  <a:srgbClr val="121212"/>
                </a:solidFill>
                <a:effectLst/>
                <a:latin typeface="Arial" panose="020B0604020202020204" pitchFamily="34" charset="0"/>
              </a:rPr>
              <a:t> </a:t>
            </a:r>
            <a:r>
              <a:rPr lang="en-IN" sz="4400" b="0" i="0" dirty="0">
                <a:solidFill>
                  <a:srgbClr val="777A7B"/>
                </a:solidFill>
                <a:effectLst/>
                <a:latin typeface="Arial" panose="020B0604020202020204" pitchFamily="34" charset="0"/>
              </a:rPr>
              <a:t>2</a:t>
            </a:r>
            <a:r>
              <a:rPr lang="en-IN" sz="4400" b="0" i="0" dirty="0">
                <a:solidFill>
                  <a:srgbClr val="121212"/>
                </a:solidFill>
                <a:effectLst/>
                <a:latin typeface="Arial" panose="020B0604020202020204" pitchFamily="34" charset="0"/>
              </a:rPr>
              <a:t>Reuben, Simeon, Levi, and Judah, </a:t>
            </a:r>
            <a:endParaRPr lang="en-IN" sz="4400" dirty="0"/>
          </a:p>
        </p:txBody>
      </p:sp>
      <p:sp>
        <p:nvSpPr>
          <p:cNvPr id="9" name="TextBox 8">
            <a:extLst>
              <a:ext uri="{FF2B5EF4-FFF2-40B4-BE49-F238E27FC236}">
                <a16:creationId xmlns:a16="http://schemas.microsoft.com/office/drawing/2014/main" id="{220DA4E4-73C5-6674-EC56-CB4295DB2EEA}"/>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284884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6EB0FA-FC82-1FB2-57BE-959DD880AEC4}"/>
              </a:ext>
            </a:extLst>
          </p:cNvPr>
          <p:cNvPicPr>
            <a:picLocks noChangeAspect="1"/>
          </p:cNvPicPr>
          <p:nvPr/>
        </p:nvPicPr>
        <p:blipFill>
          <a:blip r:embed="rId2"/>
          <a:stretch>
            <a:fillRect/>
          </a:stretch>
        </p:blipFill>
        <p:spPr>
          <a:xfrm>
            <a:off x="-1" y="0"/>
            <a:ext cx="14791765" cy="6858000"/>
          </a:xfrm>
          <a:prstGeom prst="rect">
            <a:avLst/>
          </a:prstGeom>
        </p:spPr>
      </p:pic>
      <p:sp>
        <p:nvSpPr>
          <p:cNvPr id="3" name="TextBox 2">
            <a:extLst>
              <a:ext uri="{FF2B5EF4-FFF2-40B4-BE49-F238E27FC236}">
                <a16:creationId xmlns:a16="http://schemas.microsoft.com/office/drawing/2014/main" id="{2EA159C3-9A28-833B-ECD2-4FD466978CD5}"/>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855721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0815BB-5883-7585-CB22-F0B971CC3CAA}"/>
              </a:ext>
            </a:extLst>
          </p:cNvPr>
          <p:cNvSpPr txBox="1"/>
          <p:nvPr/>
        </p:nvSpPr>
        <p:spPr>
          <a:xfrm>
            <a:off x="110836" y="166255"/>
            <a:ext cx="5818909" cy="6558102"/>
          </a:xfrm>
          <a:prstGeom prst="rect">
            <a:avLst/>
          </a:prstGeom>
          <a:noFill/>
        </p:spPr>
        <p:txBody>
          <a:bodyPr wrap="square" rtlCol="0">
            <a:noAutofit/>
          </a:bodyPr>
          <a:lstStyle/>
          <a:p>
            <a:r>
              <a:rPr lang="en-US" sz="6000" b="0" i="0" dirty="0">
                <a:solidFill>
                  <a:srgbClr val="777A7B"/>
                </a:solidFill>
                <a:effectLst/>
                <a:latin typeface="Arial" panose="020B0604020202020204" pitchFamily="34" charset="0"/>
              </a:rPr>
              <a:t>3</a:t>
            </a:r>
            <a:r>
              <a:rPr lang="en-US" sz="6000" b="0" i="0" dirty="0">
                <a:solidFill>
                  <a:srgbClr val="121212"/>
                </a:solidFill>
                <a:effectLst/>
                <a:latin typeface="Arial" panose="020B0604020202020204" pitchFamily="34" charset="0"/>
              </a:rPr>
              <a:t>Issachar, Zebulun, and Benjamin, </a:t>
            </a:r>
            <a:endParaRPr lang="en-IN" sz="6000" dirty="0"/>
          </a:p>
        </p:txBody>
      </p:sp>
      <p:sp>
        <p:nvSpPr>
          <p:cNvPr id="8" name="TextBox 7">
            <a:extLst>
              <a:ext uri="{FF2B5EF4-FFF2-40B4-BE49-F238E27FC236}">
                <a16:creationId xmlns:a16="http://schemas.microsoft.com/office/drawing/2014/main" id="{025132A5-F792-463F-6D5A-3A4CCEFD044E}"/>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1781046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TotalTime>
  <Words>405</Words>
  <Application>Microsoft Office PowerPoint</Application>
  <PresentationFormat>Widescreen</PresentationFormat>
  <Paragraphs>56</Paragraphs>
  <Slides>32</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ArialMT</vt:lpstr>
      <vt:lpstr>Calibri</vt:lpstr>
      <vt:lpstr>Calibri Light</vt:lpstr>
      <vt:lpstr>TimesNewRomanPSMT</vt:lpstr>
      <vt:lpstr>Office Theme</vt:lpstr>
      <vt:lpstr>8-1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8</cp:revision>
  <dcterms:created xsi:type="dcterms:W3CDTF">2021-07-20T09:23:46Z</dcterms:created>
  <dcterms:modified xsi:type="dcterms:W3CDTF">2023-01-25T14:18:17Z</dcterms:modified>
</cp:coreProperties>
</file>