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4" r:id="rId2"/>
    <p:sldId id="275" r:id="rId3"/>
    <p:sldId id="256" r:id="rId4"/>
    <p:sldId id="276" r:id="rId5"/>
    <p:sldId id="257" r:id="rId6"/>
    <p:sldId id="277" r:id="rId7"/>
    <p:sldId id="258" r:id="rId8"/>
    <p:sldId id="278" r:id="rId9"/>
    <p:sldId id="259" r:id="rId10"/>
    <p:sldId id="279" r:id="rId11"/>
    <p:sldId id="260" r:id="rId12"/>
    <p:sldId id="280" r:id="rId13"/>
    <p:sldId id="261" r:id="rId14"/>
    <p:sldId id="281" r:id="rId15"/>
    <p:sldId id="263" r:id="rId16"/>
    <p:sldId id="282" r:id="rId17"/>
    <p:sldId id="262" r:id="rId18"/>
    <p:sldId id="283" r:id="rId19"/>
    <p:sldId id="264" r:id="rId20"/>
    <p:sldId id="284" r:id="rId21"/>
    <p:sldId id="265" r:id="rId22"/>
    <p:sldId id="285" r:id="rId23"/>
    <p:sldId id="266" r:id="rId24"/>
    <p:sldId id="286" r:id="rId25"/>
    <p:sldId id="267" r:id="rId26"/>
    <p:sldId id="287" r:id="rId27"/>
    <p:sldId id="268" r:id="rId28"/>
    <p:sldId id="288" r:id="rId29"/>
    <p:sldId id="269" r:id="rId30"/>
    <p:sldId id="289" r:id="rId31"/>
    <p:sldId id="270" r:id="rId32"/>
    <p:sldId id="290" r:id="rId33"/>
    <p:sldId id="271" r:id="rId34"/>
    <p:sldId id="291" r:id="rId35"/>
    <p:sldId id="272" r:id="rId36"/>
    <p:sldId id="292" r:id="rId37"/>
    <p:sldId id="273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4252" autoAdjust="0"/>
  </p:normalViewPr>
  <p:slideViewPr>
    <p:cSldViewPr snapToGrid="0">
      <p:cViewPr varScale="1">
        <p:scale>
          <a:sx n="59" d="100"/>
          <a:sy n="59" d="100"/>
        </p:scale>
        <p:origin x="11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0CEFF32-24F3-443C-9B68-EBBE46ABA60A}"/>
    <pc:docChg chg="modSld">
      <pc:chgData name="Alfred Smith" userId="3c60a3631c0db8ad" providerId="LiveId" clId="{80CEFF32-24F3-443C-9B68-EBBE46ABA60A}" dt="2023-01-25T14:20:01.633" v="0"/>
      <pc:docMkLst>
        <pc:docMk/>
      </pc:docMkLst>
      <pc:sldChg chg="modSp mod">
        <pc:chgData name="Alfred Smith" userId="3c60a3631c0db8ad" providerId="LiveId" clId="{80CEFF32-24F3-443C-9B68-EBBE46ABA60A}" dt="2023-01-25T14:20:01.633" v="0"/>
        <pc:sldMkLst>
          <pc:docMk/>
          <pc:sldMk cId="1648855218" sldId="274"/>
        </pc:sldMkLst>
        <pc:spChg chg="mod">
          <ac:chgData name="Alfred Smith" userId="3c60a3631c0db8ad" providerId="LiveId" clId="{80CEFF32-24F3-443C-9B68-EBBE46ABA60A}" dt="2023-01-25T14:20:01.633" v="0"/>
          <ac:spMkLst>
            <pc:docMk/>
            <pc:sldMk cId="1648855218" sldId="274"/>
            <ac:spMk id="3" creationId="{34561E80-10DE-D90F-A367-C932BB0E4EBA}"/>
          </ac:spMkLst>
        </pc:spChg>
      </pc:sldChg>
    </pc:docChg>
  </pc:docChgLst>
  <pc:docChgLst>
    <pc:chgData name="Leonie Smith" userId="fed1330f33f5650e" providerId="LiveId" clId="{0314531A-FEC1-47F1-BC41-83C5E6F1D2C7}"/>
    <pc:docChg chg="custSel modSld">
      <pc:chgData name="Leonie Smith" userId="fed1330f33f5650e" providerId="LiveId" clId="{0314531A-FEC1-47F1-BC41-83C5E6F1D2C7}" dt="2023-01-17T14:28:09.086" v="65"/>
      <pc:docMkLst>
        <pc:docMk/>
      </pc:docMkLst>
      <pc:sldChg chg="addSp delSp modSp mod modTransition modAnim">
        <pc:chgData name="Leonie Smith" userId="fed1330f33f5650e" providerId="LiveId" clId="{0314531A-FEC1-47F1-BC41-83C5E6F1D2C7}" dt="2023-01-17T14:28:09.086" v="65"/>
        <pc:sldMkLst>
          <pc:docMk/>
          <pc:sldMk cId="3348757415" sldId="256"/>
        </pc:sldMkLst>
        <pc:spChg chg="add mod">
          <ac:chgData name="Leonie Smith" userId="fed1330f33f5650e" providerId="LiveId" clId="{0314531A-FEC1-47F1-BC41-83C5E6F1D2C7}" dt="2023-01-17T14:28:09.086" v="65"/>
          <ac:spMkLst>
            <pc:docMk/>
            <pc:sldMk cId="3348757415" sldId="256"/>
            <ac:spMk id="3" creationId="{B4BBF95F-EF2A-904C-18FB-73E4C84FB651}"/>
          </ac:spMkLst>
        </pc:spChg>
        <pc:spChg chg="del">
          <ac:chgData name="Leonie Smith" userId="fed1330f33f5650e" providerId="LiveId" clId="{0314531A-FEC1-47F1-BC41-83C5E6F1D2C7}" dt="2023-01-17T14:26:07.930" v="30" actId="21"/>
          <ac:spMkLst>
            <pc:docMk/>
            <pc:sldMk cId="3348757415" sldId="256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3348757415" sldId="256"/>
            <ac:picMk id="2" creationId="{2A12B6F3-F938-4F77-BAEF-B283BC298CF9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8:07.320" v="64"/>
        <pc:sldMkLst>
          <pc:docMk/>
          <pc:sldMk cId="1018574621" sldId="257"/>
        </pc:sldMkLst>
        <pc:spChg chg="add mod">
          <ac:chgData name="Leonie Smith" userId="fed1330f33f5650e" providerId="LiveId" clId="{0314531A-FEC1-47F1-BC41-83C5E6F1D2C7}" dt="2023-01-17T14:28:07.320" v="64"/>
          <ac:spMkLst>
            <pc:docMk/>
            <pc:sldMk cId="1018574621" sldId="257"/>
            <ac:spMk id="2" creationId="{F3F64306-68F5-3793-AE72-0B114C37DF73}"/>
          </ac:spMkLst>
        </pc:spChg>
        <pc:spChg chg="del">
          <ac:chgData name="Leonie Smith" userId="fed1330f33f5650e" providerId="LiveId" clId="{0314531A-FEC1-47F1-BC41-83C5E6F1D2C7}" dt="2023-01-17T14:26:12.359" v="31" actId="21"/>
          <ac:spMkLst>
            <pc:docMk/>
            <pc:sldMk cId="1018574621" sldId="257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1018574621" sldId="257"/>
            <ac:picMk id="10" creationId="{BCC2697F-2DE4-4FFF-A7A1-12F7DCC4336E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8:05.578" v="63"/>
        <pc:sldMkLst>
          <pc:docMk/>
          <pc:sldMk cId="525752733" sldId="258"/>
        </pc:sldMkLst>
        <pc:spChg chg="add mod">
          <ac:chgData name="Leonie Smith" userId="fed1330f33f5650e" providerId="LiveId" clId="{0314531A-FEC1-47F1-BC41-83C5E6F1D2C7}" dt="2023-01-17T14:28:05.578" v="63"/>
          <ac:spMkLst>
            <pc:docMk/>
            <pc:sldMk cId="525752733" sldId="258"/>
            <ac:spMk id="2" creationId="{3FF596C8-5D3B-CF81-8831-1F82A3216BF4}"/>
          </ac:spMkLst>
        </pc:spChg>
        <pc:spChg chg="del">
          <ac:chgData name="Leonie Smith" userId="fed1330f33f5650e" providerId="LiveId" clId="{0314531A-FEC1-47F1-BC41-83C5E6F1D2C7}" dt="2023-01-17T14:26:20.375" v="32" actId="21"/>
          <ac:spMkLst>
            <pc:docMk/>
            <pc:sldMk cId="525752733" sldId="258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525752733" sldId="258"/>
            <ac:picMk id="8" creationId="{85F90449-D654-44F6-9A44-0FAB22077126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8:03.937" v="62"/>
        <pc:sldMkLst>
          <pc:docMk/>
          <pc:sldMk cId="3459794170" sldId="259"/>
        </pc:sldMkLst>
        <pc:spChg chg="add mod">
          <ac:chgData name="Leonie Smith" userId="fed1330f33f5650e" providerId="LiveId" clId="{0314531A-FEC1-47F1-BC41-83C5E6F1D2C7}" dt="2023-01-17T14:28:03.937" v="62"/>
          <ac:spMkLst>
            <pc:docMk/>
            <pc:sldMk cId="3459794170" sldId="259"/>
            <ac:spMk id="2" creationId="{564243A4-5EE4-562A-125F-FE1F72E9512B}"/>
          </ac:spMkLst>
        </pc:spChg>
        <pc:spChg chg="del">
          <ac:chgData name="Leonie Smith" userId="fed1330f33f5650e" providerId="LiveId" clId="{0314531A-FEC1-47F1-BC41-83C5E6F1D2C7}" dt="2023-01-17T14:26:25.585" v="33" actId="21"/>
          <ac:spMkLst>
            <pc:docMk/>
            <pc:sldMk cId="3459794170" sldId="259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3459794170" sldId="259"/>
            <ac:picMk id="5" creationId="{D465A6BF-434C-4020-86A4-C85F65BBF84F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8:02.294" v="61"/>
        <pc:sldMkLst>
          <pc:docMk/>
          <pc:sldMk cId="1204998267" sldId="260"/>
        </pc:sldMkLst>
        <pc:spChg chg="add mod">
          <ac:chgData name="Leonie Smith" userId="fed1330f33f5650e" providerId="LiveId" clId="{0314531A-FEC1-47F1-BC41-83C5E6F1D2C7}" dt="2023-01-17T14:28:02.294" v="61"/>
          <ac:spMkLst>
            <pc:docMk/>
            <pc:sldMk cId="1204998267" sldId="260"/>
            <ac:spMk id="2" creationId="{D27ECBE1-E74B-42DD-60DF-E64D2B29AF01}"/>
          </ac:spMkLst>
        </pc:spChg>
        <pc:spChg chg="del">
          <ac:chgData name="Leonie Smith" userId="fed1330f33f5650e" providerId="LiveId" clId="{0314531A-FEC1-47F1-BC41-83C5E6F1D2C7}" dt="2023-01-17T14:26:29.176" v="34" actId="21"/>
          <ac:spMkLst>
            <pc:docMk/>
            <pc:sldMk cId="1204998267" sldId="260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1204998267" sldId="260"/>
            <ac:picMk id="7" creationId="{0B4B9E14-DAB6-432C-A0A2-0C827CE86B5E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8:00.365" v="60"/>
        <pc:sldMkLst>
          <pc:docMk/>
          <pc:sldMk cId="3728152200" sldId="261"/>
        </pc:sldMkLst>
        <pc:spChg chg="add mod">
          <ac:chgData name="Leonie Smith" userId="fed1330f33f5650e" providerId="LiveId" clId="{0314531A-FEC1-47F1-BC41-83C5E6F1D2C7}" dt="2023-01-17T14:28:00.365" v="60"/>
          <ac:spMkLst>
            <pc:docMk/>
            <pc:sldMk cId="3728152200" sldId="261"/>
            <ac:spMk id="2" creationId="{C1C2CCFC-9705-2029-C5EA-708A9F9288FB}"/>
          </ac:spMkLst>
        </pc:spChg>
        <pc:spChg chg="del">
          <ac:chgData name="Leonie Smith" userId="fed1330f33f5650e" providerId="LiveId" clId="{0314531A-FEC1-47F1-BC41-83C5E6F1D2C7}" dt="2023-01-17T14:26:37.585" v="35" actId="21"/>
          <ac:spMkLst>
            <pc:docMk/>
            <pc:sldMk cId="3728152200" sldId="261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3728152200" sldId="261"/>
            <ac:picMk id="9" creationId="{3D89E6B6-D9CD-4842-BCC0-C61B26022C8D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56.617" v="58"/>
        <pc:sldMkLst>
          <pc:docMk/>
          <pc:sldMk cId="3350226380" sldId="262"/>
        </pc:sldMkLst>
        <pc:spChg chg="add mod">
          <ac:chgData name="Leonie Smith" userId="fed1330f33f5650e" providerId="LiveId" clId="{0314531A-FEC1-47F1-BC41-83C5E6F1D2C7}" dt="2023-01-17T14:27:56.617" v="58"/>
          <ac:spMkLst>
            <pc:docMk/>
            <pc:sldMk cId="3350226380" sldId="262"/>
            <ac:spMk id="2" creationId="{6F791E09-BCA7-3477-E001-D6E082A939E2}"/>
          </ac:spMkLst>
        </pc:spChg>
        <pc:spChg chg="del">
          <ac:chgData name="Leonie Smith" userId="fed1330f33f5650e" providerId="LiveId" clId="{0314531A-FEC1-47F1-BC41-83C5E6F1D2C7}" dt="2023-01-17T14:26:46.298" v="37" actId="21"/>
          <ac:spMkLst>
            <pc:docMk/>
            <pc:sldMk cId="3350226380" sldId="262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3350226380" sldId="262"/>
            <ac:picMk id="8" creationId="{55F0B156-A843-421D-88CB-08B27D0D1B8B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58.512" v="59"/>
        <pc:sldMkLst>
          <pc:docMk/>
          <pc:sldMk cId="814010234" sldId="263"/>
        </pc:sldMkLst>
        <pc:spChg chg="add mod">
          <ac:chgData name="Leonie Smith" userId="fed1330f33f5650e" providerId="LiveId" clId="{0314531A-FEC1-47F1-BC41-83C5E6F1D2C7}" dt="2023-01-17T14:27:58.512" v="59"/>
          <ac:spMkLst>
            <pc:docMk/>
            <pc:sldMk cId="814010234" sldId="263"/>
            <ac:spMk id="2" creationId="{FF2B8BC4-B9F3-6CD9-74B9-1FDF07AD6FF5}"/>
          </ac:spMkLst>
        </pc:spChg>
        <pc:spChg chg="del">
          <ac:chgData name="Leonie Smith" userId="fed1330f33f5650e" providerId="LiveId" clId="{0314531A-FEC1-47F1-BC41-83C5E6F1D2C7}" dt="2023-01-17T14:26:43.036" v="36" actId="21"/>
          <ac:spMkLst>
            <pc:docMk/>
            <pc:sldMk cId="814010234" sldId="263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814010234" sldId="263"/>
            <ac:picMk id="3" creationId="{BFC27C45-E326-4C06-AA43-397773D7A555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54.793" v="57"/>
        <pc:sldMkLst>
          <pc:docMk/>
          <pc:sldMk cId="302978315" sldId="264"/>
        </pc:sldMkLst>
        <pc:spChg chg="add mod">
          <ac:chgData name="Leonie Smith" userId="fed1330f33f5650e" providerId="LiveId" clId="{0314531A-FEC1-47F1-BC41-83C5E6F1D2C7}" dt="2023-01-17T14:27:54.793" v="57"/>
          <ac:spMkLst>
            <pc:docMk/>
            <pc:sldMk cId="302978315" sldId="264"/>
            <ac:spMk id="2" creationId="{599726C4-2E9B-F21B-B610-0FAD093BFE00}"/>
          </ac:spMkLst>
        </pc:spChg>
        <pc:spChg chg="del">
          <ac:chgData name="Leonie Smith" userId="fed1330f33f5650e" providerId="LiveId" clId="{0314531A-FEC1-47F1-BC41-83C5E6F1D2C7}" dt="2023-01-17T14:26:49.325" v="38" actId="21"/>
          <ac:spMkLst>
            <pc:docMk/>
            <pc:sldMk cId="302978315" sldId="264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302978315" sldId="264"/>
            <ac:picMk id="9" creationId="{F1830015-DB7B-4BAD-AB1A-1B7CC553B6E9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52.782" v="56"/>
        <pc:sldMkLst>
          <pc:docMk/>
          <pc:sldMk cId="891345644" sldId="265"/>
        </pc:sldMkLst>
        <pc:spChg chg="add mod">
          <ac:chgData name="Leonie Smith" userId="fed1330f33f5650e" providerId="LiveId" clId="{0314531A-FEC1-47F1-BC41-83C5E6F1D2C7}" dt="2023-01-17T14:27:52.782" v="56"/>
          <ac:spMkLst>
            <pc:docMk/>
            <pc:sldMk cId="891345644" sldId="265"/>
            <ac:spMk id="2" creationId="{6F1A7150-4029-B28D-DFC5-0CDDA000B111}"/>
          </ac:spMkLst>
        </pc:spChg>
        <pc:spChg chg="del">
          <ac:chgData name="Leonie Smith" userId="fed1330f33f5650e" providerId="LiveId" clId="{0314531A-FEC1-47F1-BC41-83C5E6F1D2C7}" dt="2023-01-17T14:26:52.690" v="39" actId="21"/>
          <ac:spMkLst>
            <pc:docMk/>
            <pc:sldMk cId="891345644" sldId="265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891345644" sldId="265"/>
            <ac:picMk id="5" creationId="{BA165C37-9DF4-4D45-97BC-C8EB28E62BD1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50.553" v="55"/>
        <pc:sldMkLst>
          <pc:docMk/>
          <pc:sldMk cId="3955896480" sldId="266"/>
        </pc:sldMkLst>
        <pc:spChg chg="add mod">
          <ac:chgData name="Leonie Smith" userId="fed1330f33f5650e" providerId="LiveId" clId="{0314531A-FEC1-47F1-BC41-83C5E6F1D2C7}" dt="2023-01-17T14:27:50.553" v="55"/>
          <ac:spMkLst>
            <pc:docMk/>
            <pc:sldMk cId="3955896480" sldId="266"/>
            <ac:spMk id="2" creationId="{83F1CF8A-92C9-1402-64FC-798851A7D108}"/>
          </ac:spMkLst>
        </pc:spChg>
        <pc:spChg chg="del">
          <ac:chgData name="Leonie Smith" userId="fed1330f33f5650e" providerId="LiveId" clId="{0314531A-FEC1-47F1-BC41-83C5E6F1D2C7}" dt="2023-01-17T14:26:56.017" v="40" actId="21"/>
          <ac:spMkLst>
            <pc:docMk/>
            <pc:sldMk cId="3955896480" sldId="266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3955896480" sldId="266"/>
            <ac:picMk id="3" creationId="{8597A712-899B-4B2A-91F5-089F8BF0DF88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48.609" v="54"/>
        <pc:sldMkLst>
          <pc:docMk/>
          <pc:sldMk cId="1786802927" sldId="267"/>
        </pc:sldMkLst>
        <pc:spChg chg="add mod">
          <ac:chgData name="Leonie Smith" userId="fed1330f33f5650e" providerId="LiveId" clId="{0314531A-FEC1-47F1-BC41-83C5E6F1D2C7}" dt="2023-01-17T14:27:48.609" v="54"/>
          <ac:spMkLst>
            <pc:docMk/>
            <pc:sldMk cId="1786802927" sldId="267"/>
            <ac:spMk id="2" creationId="{84253DDE-3162-860D-80FA-53DCE52BB724}"/>
          </ac:spMkLst>
        </pc:spChg>
        <pc:spChg chg="del">
          <ac:chgData name="Leonie Smith" userId="fed1330f33f5650e" providerId="LiveId" clId="{0314531A-FEC1-47F1-BC41-83C5E6F1D2C7}" dt="2023-01-17T14:26:58.692" v="41" actId="21"/>
          <ac:spMkLst>
            <pc:docMk/>
            <pc:sldMk cId="1786802927" sldId="267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1786802927" sldId="267"/>
            <ac:picMk id="7" creationId="{6B515751-FCFF-440F-9A3A-23561C631662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46.792" v="53"/>
        <pc:sldMkLst>
          <pc:docMk/>
          <pc:sldMk cId="4053000739" sldId="268"/>
        </pc:sldMkLst>
        <pc:spChg chg="add mod">
          <ac:chgData name="Leonie Smith" userId="fed1330f33f5650e" providerId="LiveId" clId="{0314531A-FEC1-47F1-BC41-83C5E6F1D2C7}" dt="2023-01-17T14:27:46.792" v="53"/>
          <ac:spMkLst>
            <pc:docMk/>
            <pc:sldMk cId="4053000739" sldId="268"/>
            <ac:spMk id="2" creationId="{62E536EC-BED6-EA3A-4E3F-3AE81D31EB5C}"/>
          </ac:spMkLst>
        </pc:spChg>
        <pc:spChg chg="del">
          <ac:chgData name="Leonie Smith" userId="fed1330f33f5650e" providerId="LiveId" clId="{0314531A-FEC1-47F1-BC41-83C5E6F1D2C7}" dt="2023-01-17T14:27:01.955" v="42" actId="21"/>
          <ac:spMkLst>
            <pc:docMk/>
            <pc:sldMk cId="4053000739" sldId="268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4053000739" sldId="268"/>
            <ac:picMk id="5" creationId="{EE1F672E-BE98-4051-BB76-48C61E9AB9B8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44.803" v="52"/>
        <pc:sldMkLst>
          <pc:docMk/>
          <pc:sldMk cId="3097559617" sldId="269"/>
        </pc:sldMkLst>
        <pc:spChg chg="add mod">
          <ac:chgData name="Leonie Smith" userId="fed1330f33f5650e" providerId="LiveId" clId="{0314531A-FEC1-47F1-BC41-83C5E6F1D2C7}" dt="2023-01-17T14:27:44.803" v="52"/>
          <ac:spMkLst>
            <pc:docMk/>
            <pc:sldMk cId="3097559617" sldId="269"/>
            <ac:spMk id="2" creationId="{53F0EFF0-89CE-0C8D-B474-F618D694C2D8}"/>
          </ac:spMkLst>
        </pc:spChg>
        <pc:spChg chg="del">
          <ac:chgData name="Leonie Smith" userId="fed1330f33f5650e" providerId="LiveId" clId="{0314531A-FEC1-47F1-BC41-83C5E6F1D2C7}" dt="2023-01-17T14:27:04.929" v="43" actId="21"/>
          <ac:spMkLst>
            <pc:docMk/>
            <pc:sldMk cId="3097559617" sldId="269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3097559617" sldId="269"/>
            <ac:picMk id="9" creationId="{1222DEEE-3432-4DCD-A7B8-60BF5DBEDD02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42.960" v="51"/>
        <pc:sldMkLst>
          <pc:docMk/>
          <pc:sldMk cId="415415560" sldId="270"/>
        </pc:sldMkLst>
        <pc:spChg chg="add mod">
          <ac:chgData name="Leonie Smith" userId="fed1330f33f5650e" providerId="LiveId" clId="{0314531A-FEC1-47F1-BC41-83C5E6F1D2C7}" dt="2023-01-17T14:27:42.960" v="51"/>
          <ac:spMkLst>
            <pc:docMk/>
            <pc:sldMk cId="415415560" sldId="270"/>
            <ac:spMk id="2" creationId="{8D0C8B11-1756-B990-A221-D455D7F0C4FD}"/>
          </ac:spMkLst>
        </pc:spChg>
        <pc:spChg chg="del">
          <ac:chgData name="Leonie Smith" userId="fed1330f33f5650e" providerId="LiveId" clId="{0314531A-FEC1-47F1-BC41-83C5E6F1D2C7}" dt="2023-01-17T14:27:07.615" v="44" actId="21"/>
          <ac:spMkLst>
            <pc:docMk/>
            <pc:sldMk cId="415415560" sldId="270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415415560" sldId="270"/>
            <ac:picMk id="8" creationId="{A71A6DE0-466F-41F9-908F-265A8968C015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40.788" v="50"/>
        <pc:sldMkLst>
          <pc:docMk/>
          <pc:sldMk cId="4138472140" sldId="271"/>
        </pc:sldMkLst>
        <pc:spChg chg="add mod">
          <ac:chgData name="Leonie Smith" userId="fed1330f33f5650e" providerId="LiveId" clId="{0314531A-FEC1-47F1-BC41-83C5E6F1D2C7}" dt="2023-01-17T14:27:40.788" v="50"/>
          <ac:spMkLst>
            <pc:docMk/>
            <pc:sldMk cId="4138472140" sldId="271"/>
            <ac:spMk id="3" creationId="{CFB65CED-43FB-8F11-5594-E77E741C5119}"/>
          </ac:spMkLst>
        </pc:spChg>
        <pc:spChg chg="del">
          <ac:chgData name="Leonie Smith" userId="fed1330f33f5650e" providerId="LiveId" clId="{0314531A-FEC1-47F1-BC41-83C5E6F1D2C7}" dt="2023-01-17T14:27:10.705" v="45" actId="21"/>
          <ac:spMkLst>
            <pc:docMk/>
            <pc:sldMk cId="4138472140" sldId="271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4138472140" sldId="271"/>
            <ac:picMk id="2" creationId="{8BBEC978-18B5-4C30-8939-DA860B7FF032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38.336" v="49"/>
        <pc:sldMkLst>
          <pc:docMk/>
          <pc:sldMk cId="3074633053" sldId="272"/>
        </pc:sldMkLst>
        <pc:spChg chg="add mod">
          <ac:chgData name="Leonie Smith" userId="fed1330f33f5650e" providerId="LiveId" clId="{0314531A-FEC1-47F1-BC41-83C5E6F1D2C7}" dt="2023-01-17T14:27:38.336" v="49"/>
          <ac:spMkLst>
            <pc:docMk/>
            <pc:sldMk cId="3074633053" sldId="272"/>
            <ac:spMk id="2" creationId="{C5B37631-8AC1-D111-77F1-0E22244E0A49}"/>
          </ac:spMkLst>
        </pc:spChg>
        <pc:spChg chg="del">
          <ac:chgData name="Leonie Smith" userId="fed1330f33f5650e" providerId="LiveId" clId="{0314531A-FEC1-47F1-BC41-83C5E6F1D2C7}" dt="2023-01-17T14:27:13.674" v="46" actId="21"/>
          <ac:spMkLst>
            <pc:docMk/>
            <pc:sldMk cId="3074633053" sldId="272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3074633053" sldId="272"/>
            <ac:picMk id="3" creationId="{F8B7C95B-D268-4B52-A517-CE5DE2A06950}"/>
          </ac:picMkLst>
        </pc:picChg>
      </pc:sldChg>
      <pc:sldChg chg="addSp delSp modSp mod modTransition modAnim">
        <pc:chgData name="Leonie Smith" userId="fed1330f33f5650e" providerId="LiveId" clId="{0314531A-FEC1-47F1-BC41-83C5E6F1D2C7}" dt="2023-01-17T14:27:36.413" v="48"/>
        <pc:sldMkLst>
          <pc:docMk/>
          <pc:sldMk cId="1780628248" sldId="273"/>
        </pc:sldMkLst>
        <pc:spChg chg="add mod">
          <ac:chgData name="Leonie Smith" userId="fed1330f33f5650e" providerId="LiveId" clId="{0314531A-FEC1-47F1-BC41-83C5E6F1D2C7}" dt="2023-01-17T14:27:36.413" v="48"/>
          <ac:spMkLst>
            <pc:docMk/>
            <pc:sldMk cId="1780628248" sldId="273"/>
            <ac:spMk id="2" creationId="{D3DCDEA8-B40F-20ED-85CF-02D6C086A27B}"/>
          </ac:spMkLst>
        </pc:spChg>
        <pc:spChg chg="del">
          <ac:chgData name="Leonie Smith" userId="fed1330f33f5650e" providerId="LiveId" clId="{0314531A-FEC1-47F1-BC41-83C5E6F1D2C7}" dt="2023-01-17T14:27:16.865" v="47" actId="21"/>
          <ac:spMkLst>
            <pc:docMk/>
            <pc:sldMk cId="1780628248" sldId="273"/>
            <ac:spMk id="6" creationId="{416C064E-628E-47C0-A712-DB178FE9901E}"/>
          </ac:spMkLst>
        </pc:spChg>
        <pc:picChg chg="del">
          <ac:chgData name="Leonie Smith" userId="fed1330f33f5650e" providerId="LiveId" clId="{0314531A-FEC1-47F1-BC41-83C5E6F1D2C7}" dt="2023-01-17T14:26:01.447" v="29"/>
          <ac:picMkLst>
            <pc:docMk/>
            <pc:sldMk cId="1780628248" sldId="273"/>
            <ac:picMk id="9" creationId="{E0182D2D-2EDD-40D9-9239-E5369E8755B6}"/>
          </ac:picMkLst>
        </pc:picChg>
      </pc:sldChg>
      <pc:sldChg chg="delSp modTransition modAnim">
        <pc:chgData name="Leonie Smith" userId="fed1330f33f5650e" providerId="LiveId" clId="{0314531A-FEC1-47F1-BC41-83C5E6F1D2C7}" dt="2023-01-17T14:26:01.447" v="29"/>
        <pc:sldMkLst>
          <pc:docMk/>
          <pc:sldMk cId="1648855218" sldId="274"/>
        </pc:sldMkLst>
        <pc:picChg chg="del">
          <ac:chgData name="Leonie Smith" userId="fed1330f33f5650e" providerId="LiveId" clId="{0314531A-FEC1-47F1-BC41-83C5E6F1D2C7}" dt="2023-01-17T14:26:01.447" v="29"/>
          <ac:picMkLst>
            <pc:docMk/>
            <pc:sldMk cId="1648855218" sldId="274"/>
            <ac:picMk id="5" creationId="{46EDC07F-E17E-45B0-B096-D9FC11B3575F}"/>
          </ac:picMkLst>
        </pc:picChg>
      </pc:sldChg>
      <pc:sldChg chg="addSp delSp modSp mod modTransition">
        <pc:chgData name="Leonie Smith" userId="fed1330f33f5650e" providerId="LiveId" clId="{0314531A-FEC1-47F1-BC41-83C5E6F1D2C7}" dt="2023-01-17T14:26:01.447" v="29"/>
        <pc:sldMkLst>
          <pc:docMk/>
          <pc:sldMk cId="3892447380" sldId="275"/>
        </pc:sldMkLst>
        <pc:spChg chg="add mod">
          <ac:chgData name="Leonie Smith" userId="fed1330f33f5650e" providerId="LiveId" clId="{0314531A-FEC1-47F1-BC41-83C5E6F1D2C7}" dt="2023-01-17T14:24:03.421" v="11"/>
          <ac:spMkLst>
            <pc:docMk/>
            <pc:sldMk cId="3892447380" sldId="275"/>
            <ac:spMk id="2" creationId="{63D54064-3B28-1186-FF25-7EE77208A5D2}"/>
          </ac:spMkLst>
        </pc:spChg>
        <pc:spChg chg="del">
          <ac:chgData name="Leonie Smith" userId="fed1330f33f5650e" providerId="LiveId" clId="{0314531A-FEC1-47F1-BC41-83C5E6F1D2C7}" dt="2023-01-17T09:26:16.652" v="0" actId="21"/>
          <ac:spMkLst>
            <pc:docMk/>
            <pc:sldMk cId="3892447380" sldId="275"/>
            <ac:spMk id="4" creationId="{2025183E-E562-45C9-8F1E-FB4A9BAA914C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1221055811" sldId="276"/>
        </pc:sldMkLst>
        <pc:spChg chg="mod">
          <ac:chgData name="Leonie Smith" userId="fed1330f33f5650e" providerId="LiveId" clId="{0314531A-FEC1-47F1-BC41-83C5E6F1D2C7}" dt="2023-01-17T09:27:02.692" v="10" actId="20577"/>
          <ac:spMkLst>
            <pc:docMk/>
            <pc:sldMk cId="1221055811" sldId="276"/>
            <ac:spMk id="4" creationId="{9EB34B5C-79BC-4830-B4AF-64AD60E06898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1876631226" sldId="277"/>
        </pc:sldMkLst>
        <pc:spChg chg="mod">
          <ac:chgData name="Leonie Smith" userId="fed1330f33f5650e" providerId="LiveId" clId="{0314531A-FEC1-47F1-BC41-83C5E6F1D2C7}" dt="2023-01-17T14:24:17.397" v="12"/>
          <ac:spMkLst>
            <pc:docMk/>
            <pc:sldMk cId="1876631226" sldId="277"/>
            <ac:spMk id="8" creationId="{7AD7DBCF-10C7-4B4D-8225-5A3ACC457622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2965954909" sldId="278"/>
        </pc:sldMkLst>
        <pc:spChg chg="mod">
          <ac:chgData name="Leonie Smith" userId="fed1330f33f5650e" providerId="LiveId" clId="{0314531A-FEC1-47F1-BC41-83C5E6F1D2C7}" dt="2023-01-17T14:24:23.740" v="13"/>
          <ac:spMkLst>
            <pc:docMk/>
            <pc:sldMk cId="2965954909" sldId="278"/>
            <ac:spMk id="6" creationId="{2072423F-CD8B-43DC-9BF8-860CC067FACE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2939729087" sldId="279"/>
        </pc:sldMkLst>
        <pc:spChg chg="mod">
          <ac:chgData name="Leonie Smith" userId="fed1330f33f5650e" providerId="LiveId" clId="{0314531A-FEC1-47F1-BC41-83C5E6F1D2C7}" dt="2023-01-17T14:24:29.307" v="14"/>
          <ac:spMkLst>
            <pc:docMk/>
            <pc:sldMk cId="2939729087" sldId="279"/>
            <ac:spMk id="4" creationId="{FD37669D-80F7-4541-B791-A392D12CA016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2909491928" sldId="280"/>
        </pc:sldMkLst>
        <pc:spChg chg="mod">
          <ac:chgData name="Leonie Smith" userId="fed1330f33f5650e" providerId="LiveId" clId="{0314531A-FEC1-47F1-BC41-83C5E6F1D2C7}" dt="2023-01-17T14:24:36.541" v="15"/>
          <ac:spMkLst>
            <pc:docMk/>
            <pc:sldMk cId="2909491928" sldId="280"/>
            <ac:spMk id="4" creationId="{7A24F282-F639-42D6-B494-28A7BF22B198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3908741498" sldId="281"/>
        </pc:sldMkLst>
        <pc:spChg chg="mod">
          <ac:chgData name="Leonie Smith" userId="fed1330f33f5650e" providerId="LiveId" clId="{0314531A-FEC1-47F1-BC41-83C5E6F1D2C7}" dt="2023-01-17T14:24:42.228" v="16"/>
          <ac:spMkLst>
            <pc:docMk/>
            <pc:sldMk cId="3908741498" sldId="281"/>
            <ac:spMk id="4" creationId="{F1BB746B-5E6B-411A-A89A-B1F5430C0D51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2892124693" sldId="282"/>
        </pc:sldMkLst>
        <pc:spChg chg="mod">
          <ac:chgData name="Leonie Smith" userId="fed1330f33f5650e" providerId="LiveId" clId="{0314531A-FEC1-47F1-BC41-83C5E6F1D2C7}" dt="2023-01-17T14:24:47.624" v="17"/>
          <ac:spMkLst>
            <pc:docMk/>
            <pc:sldMk cId="2892124693" sldId="282"/>
            <ac:spMk id="4" creationId="{62F14956-0479-4404-A1A5-CEB49172E1BC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1485262232" sldId="283"/>
        </pc:sldMkLst>
        <pc:spChg chg="mod">
          <ac:chgData name="Leonie Smith" userId="fed1330f33f5650e" providerId="LiveId" clId="{0314531A-FEC1-47F1-BC41-83C5E6F1D2C7}" dt="2023-01-17T14:24:53.325" v="18"/>
          <ac:spMkLst>
            <pc:docMk/>
            <pc:sldMk cId="1485262232" sldId="283"/>
            <ac:spMk id="4" creationId="{3E1B4EE8-50A7-45C0-83D8-2A628C5B3E7B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1943080095" sldId="284"/>
        </pc:sldMkLst>
        <pc:spChg chg="mod">
          <ac:chgData name="Leonie Smith" userId="fed1330f33f5650e" providerId="LiveId" clId="{0314531A-FEC1-47F1-BC41-83C5E6F1D2C7}" dt="2023-01-17T14:24:58.995" v="19"/>
          <ac:spMkLst>
            <pc:docMk/>
            <pc:sldMk cId="1943080095" sldId="284"/>
            <ac:spMk id="4" creationId="{062E7597-89DC-48A3-B98C-A3FCAD778A17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623565824" sldId="285"/>
        </pc:sldMkLst>
        <pc:spChg chg="mod">
          <ac:chgData name="Leonie Smith" userId="fed1330f33f5650e" providerId="LiveId" clId="{0314531A-FEC1-47F1-BC41-83C5E6F1D2C7}" dt="2023-01-17T14:25:04.300" v="20"/>
          <ac:spMkLst>
            <pc:docMk/>
            <pc:sldMk cId="623565824" sldId="285"/>
            <ac:spMk id="4" creationId="{5E41F2BA-3442-47A0-832E-E5B3C497FE11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3309871907" sldId="286"/>
        </pc:sldMkLst>
        <pc:spChg chg="mod">
          <ac:chgData name="Leonie Smith" userId="fed1330f33f5650e" providerId="LiveId" clId="{0314531A-FEC1-47F1-BC41-83C5E6F1D2C7}" dt="2023-01-17T14:25:09.732" v="21"/>
          <ac:spMkLst>
            <pc:docMk/>
            <pc:sldMk cId="3309871907" sldId="286"/>
            <ac:spMk id="4" creationId="{AFE2BC74-E2A0-4725-A032-5C957022FB82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3849014459" sldId="287"/>
        </pc:sldMkLst>
        <pc:spChg chg="mod">
          <ac:chgData name="Leonie Smith" userId="fed1330f33f5650e" providerId="LiveId" clId="{0314531A-FEC1-47F1-BC41-83C5E6F1D2C7}" dt="2023-01-17T14:25:15.653" v="22"/>
          <ac:spMkLst>
            <pc:docMk/>
            <pc:sldMk cId="3849014459" sldId="287"/>
            <ac:spMk id="4" creationId="{E30B4C31-9E4B-463B-B685-160D9D2D86AD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2986718483" sldId="288"/>
        </pc:sldMkLst>
        <pc:spChg chg="mod">
          <ac:chgData name="Leonie Smith" userId="fed1330f33f5650e" providerId="LiveId" clId="{0314531A-FEC1-47F1-BC41-83C5E6F1D2C7}" dt="2023-01-17T14:25:20.978" v="23"/>
          <ac:spMkLst>
            <pc:docMk/>
            <pc:sldMk cId="2986718483" sldId="288"/>
            <ac:spMk id="4" creationId="{E85A30BC-09C1-4746-9DB1-0CFE5F5DE579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3282116214" sldId="289"/>
        </pc:sldMkLst>
        <pc:spChg chg="mod">
          <ac:chgData name="Leonie Smith" userId="fed1330f33f5650e" providerId="LiveId" clId="{0314531A-FEC1-47F1-BC41-83C5E6F1D2C7}" dt="2023-01-17T14:25:26.185" v="24"/>
          <ac:spMkLst>
            <pc:docMk/>
            <pc:sldMk cId="3282116214" sldId="289"/>
            <ac:spMk id="4" creationId="{26E21465-FE99-4D16-B5F7-E63E581EAFED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4153042658" sldId="290"/>
        </pc:sldMkLst>
        <pc:spChg chg="mod">
          <ac:chgData name="Leonie Smith" userId="fed1330f33f5650e" providerId="LiveId" clId="{0314531A-FEC1-47F1-BC41-83C5E6F1D2C7}" dt="2023-01-17T14:25:31.409" v="25"/>
          <ac:spMkLst>
            <pc:docMk/>
            <pc:sldMk cId="4153042658" sldId="290"/>
            <ac:spMk id="4" creationId="{0338664D-FD11-40DA-86F4-F3DF2FCC6EB6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915719211" sldId="291"/>
        </pc:sldMkLst>
        <pc:spChg chg="mod">
          <ac:chgData name="Leonie Smith" userId="fed1330f33f5650e" providerId="LiveId" clId="{0314531A-FEC1-47F1-BC41-83C5E6F1D2C7}" dt="2023-01-17T14:25:37.749" v="26"/>
          <ac:spMkLst>
            <pc:docMk/>
            <pc:sldMk cId="915719211" sldId="291"/>
            <ac:spMk id="4" creationId="{26F95204-53F8-45F0-B66B-E318CADAE213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884142006" sldId="292"/>
        </pc:sldMkLst>
        <pc:spChg chg="mod">
          <ac:chgData name="Leonie Smith" userId="fed1330f33f5650e" providerId="LiveId" clId="{0314531A-FEC1-47F1-BC41-83C5E6F1D2C7}" dt="2023-01-17T14:25:44.539" v="27"/>
          <ac:spMkLst>
            <pc:docMk/>
            <pc:sldMk cId="884142006" sldId="292"/>
            <ac:spMk id="4" creationId="{22C4EEC1-A91F-43B5-B8D1-BD329DBFC840}"/>
          </ac:spMkLst>
        </pc:spChg>
      </pc:sldChg>
      <pc:sldChg chg="modSp mod modTransition">
        <pc:chgData name="Leonie Smith" userId="fed1330f33f5650e" providerId="LiveId" clId="{0314531A-FEC1-47F1-BC41-83C5E6F1D2C7}" dt="2023-01-17T14:26:01.447" v="29"/>
        <pc:sldMkLst>
          <pc:docMk/>
          <pc:sldMk cId="2948606792" sldId="293"/>
        </pc:sldMkLst>
        <pc:spChg chg="mod">
          <ac:chgData name="Leonie Smith" userId="fed1330f33f5650e" providerId="LiveId" clId="{0314531A-FEC1-47F1-BC41-83C5E6F1D2C7}" dt="2023-01-17T14:25:50.294" v="28"/>
          <ac:spMkLst>
            <pc:docMk/>
            <pc:sldMk cId="2948606792" sldId="293"/>
            <ac:spMk id="4" creationId="{368A6339-98E5-4937-963C-4933FB8A987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50FFC-6653-4EDB-9618-321D74A9856F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68C85-C086-4D83-A65F-44BB331768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1203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68C85-C086-4D83-A65F-44BB331768B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503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68C85-C086-4D83-A65F-44BB331768B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7934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E4B7-288F-410C-91F2-9AB8404AE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8-2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61E80-10DE-D90F-A367-C932BB0E4EBA}"/>
              </a:ext>
            </a:extLst>
          </p:cNvPr>
          <p:cNvSpPr txBox="1"/>
          <p:nvPr/>
        </p:nvSpPr>
        <p:spPr>
          <a:xfrm>
            <a:off x="838200" y="1925053"/>
            <a:ext cx="8883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8855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D7AB6-6550-47AB-8395-D1ED35DDD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54889"/>
            <a:ext cx="12192000" cy="7212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37669D-80F7-4541-B791-A392D12CA01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3972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king of Egypt called for the midwives, and said to them, “Why have you done this thing and saved the boys alive?”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7ECBE1-E74B-42DD-60DF-E64D2B29AF0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04B2D-F817-4A09-B781-4604DD914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1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24F282-F639-42D6-B494-28A7BF22B19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0949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midwives said to Pharaoh, “Because the Hebrew women aren’t like the Egyptian women; for they are vigorous and give birth before the midwife comes to them.”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2CCFC-9705-2029-C5EA-708A9F9288FB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815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56023-4EE9-4AF9-96E6-59A806DDB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1647"/>
            <a:ext cx="12192000" cy="7709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B746B-5E6B-411A-A89A-B1F5430C0D5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908741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God dealt well with the midwives, and the people multiplied, and grew very mighty.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2B8BC4-B9F3-6CD9-74B9-1FDF07AD6FF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B4302-431D-497E-9DDF-2ED45DB7E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131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14956-0479-4404-A1A5-CEB49172E1B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1:20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892124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Pharaoh commanded all his people, saying, “You shall cast every son who is born into the river, and every daughter you shall save alive.”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791E09-BCA7-3477-E001-D6E082A939E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B495E-66EA-462C-8433-B8FE3654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481" y="0"/>
            <a:ext cx="124964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1B4EE8-50A7-45C0-83D8-2A628C5B3E7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1:22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485262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 man of the house of Levi went and took a daughter of Levi as his wife.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726C4-2E9B-F21B-B610-0FAD093BFE0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BE119-2A95-4131-95B5-635EC9D90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308" y="0"/>
            <a:ext cx="12794308" cy="68510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D54064-3B28-1186-FF25-7EE77208A5D2}"/>
              </a:ext>
            </a:extLst>
          </p:cNvPr>
          <p:cNvSpPr txBox="1"/>
          <p:nvPr/>
        </p:nvSpPr>
        <p:spPr>
          <a:xfrm>
            <a:off x="601195" y="740650"/>
            <a:ext cx="6797132" cy="262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60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Baby Moses – Exodus 1:15 -2:10</a:t>
            </a:r>
            <a:endParaRPr lang="en-ZA" sz="6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2447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ACFDDC-DBC3-49CA-BACC-4BBA30E1D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6826" cy="7037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2E7597-89DC-48A3-B98C-A3FCAD778A1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94308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woman conceived and bore a son. When she saw that he was a fine child, she hid him three months.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A7150-4029-B28D-DFC5-0CDDA000B11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29EB8-3C20-4E73-9ADD-EBEFA5BF5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408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41F2BA-3442-47A0-832E-E5B3C497FE1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623565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she could no longer hide him, she took a papyrus basket for him, and coated it with tar and with pitch. She put the child in it, and laid it in the reeds by the river’s bank.</a:t>
            </a:r>
            <a:endParaRPr lang="en-ZA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F1CF8A-92C9-1402-64FC-798851A7D10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DC52B-75ED-4C60-962E-00AF5CFAF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4723"/>
            <a:ext cx="12192000" cy="7182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E2BC74-E2A0-4725-A032-5C957022FB8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309871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His sister stood far off, to see what would be done to him.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253DDE-3162-860D-80FA-53DCE52BB724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6802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2DAE6-3A67-4AD2-A543-26E5F794C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8615" y="0"/>
            <a:ext cx="132306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0B4C31-9E4B-463B-B685-160D9D2D86A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849014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Pharaoh’s daughter came down to bathe at the river. Her maidens walked along by the riverside. She saw the basket among the reeds, and sent her servant to get it.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536EC-BED6-EA3A-4E3F-3AE81D31EB5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3000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D2408-5593-4855-9407-ACA3BF63E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181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5A30BC-09C1-4746-9DB1-0CFE5F5DE57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86718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000" dirty="0">
                <a:solidFill>
                  <a:srgbClr val="444444"/>
                </a:solidFill>
                <a:latin typeface="Arial" panose="020B0604020202020204" pitchFamily="34" charset="0"/>
              </a:rPr>
              <a:t> 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She opened it, and saw the child, and behold, the baby cried. She had compassion on him, and said, “This is one of the Hebrews’ children.”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F0EFF0-89CE-0C8D-B474-F618D694C2D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559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Baby Moses – Exodus 1:15 – 2:10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BF95F-EF2A-904C-18FB-73E4C84FB65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7CCE0-6DC3-4C99-8458-34443E7E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919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21465-FE99-4D16-B5F7-E63E581EAFE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282116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his sister said to Pharaoh’s daughter, “Should I go and call a nurse for you from the Hebrew women, that she may nurse the child for you?”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C8B11-1756-B990-A221-D455D7F0C4F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415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BEC41-5EE6-40D6-BFE7-7100021DF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784" y="-32196"/>
            <a:ext cx="12521784" cy="6890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38664D-FD11-40DA-86F4-F3DF2FCC6EB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153042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Pharaoh’s daughter said to her, “Go.”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young woman went and called the child’s mother.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B65CED-43FB-8F11-5594-E77E741C511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8472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8D2E8-2F18-4BDB-B6C4-FFAE15AF5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02403"/>
            <a:ext cx="12192000" cy="72604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95204-53F8-45F0-B66B-E318CADAE21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15719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215900" y="661715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Pharaoh’s daughter said to her, “Take this child away, and nurse him for me, and I will give you your wages.”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woman took the child, and nursed it.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B37631-8AC1-D111-77F1-0E22244E0A4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4633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5B2A2-FFCB-462B-AD23-965CD177F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5392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C4EEC1-A91F-43B5-B8D1-BD329DBFC84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84142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child grew, and she brought him to Pharaoh’s daughter, and he became her son. She named him Moses, and said, “Because I drew him out of the water.”</a:t>
            </a:r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DCDEA8-B40F-20ED-85CF-02D6C086A27B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0628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DD72A-1FC2-40E4-8CDE-635E6F56C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0633"/>
            <a:ext cx="12192000" cy="7528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8A6339-98E5-4937-963C-4933FB8A987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48606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3130C-EA92-4E6B-8AF8-63BE71245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5244" y="0"/>
            <a:ext cx="128072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34B5C-79BC-4830-B4AF-64AD60E06898}"/>
              </a:ext>
            </a:extLst>
          </p:cNvPr>
          <p:cNvSpPr txBox="1"/>
          <p:nvPr/>
        </p:nvSpPr>
        <p:spPr>
          <a:xfrm>
            <a:off x="601195" y="740650"/>
            <a:ext cx="6797132" cy="262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60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Baby Moses – Exodus 1:15 -2:10</a:t>
            </a:r>
            <a:endParaRPr lang="en-ZA" sz="6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21055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king of Egypt spoke to the Hebrew midwives, of whom the name of the one was Shiphrah, and the name of the other Puah,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F64306-68F5-3793-AE72-0B114C37DF7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C2EC10-D5A4-4A07-8143-EA0762599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9312"/>
            <a:ext cx="12801600" cy="8022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D7DBCF-10C7-4B4D-8225-5A3ACC45762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876631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he said, “When you perform the duty of a midwife to the Hebrew women, and see them on the birth stool, if it is a son, then you shall kill him; but if it is a daughter, then she shall live.”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596C8-5D3B-CF81-8831-1F82A3216BF4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6C8204-A891-4F34-AE79-E6598D6C4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9362"/>
            <a:ext cx="12192000" cy="7327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72423F-CD8B-43DC-9BF8-860CC067FAC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Exodus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65954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the midwives feared God, and didn’t do what the king of Egypt commanded them, but saved the baby boys alive.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4243A4-5EE4-562A-125F-FE1F72E9512B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620</Words>
  <Application>Microsoft Office PowerPoint</Application>
  <PresentationFormat>Widescreen</PresentationFormat>
  <Paragraphs>65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ArialMT</vt:lpstr>
      <vt:lpstr>Calibri</vt:lpstr>
      <vt:lpstr>Calibri Light</vt:lpstr>
      <vt:lpstr>TimesNewRomanPSMT</vt:lpstr>
      <vt:lpstr>Office Theme</vt:lpstr>
      <vt:lpstr>8-2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9</cp:revision>
  <dcterms:created xsi:type="dcterms:W3CDTF">2021-07-20T09:23:46Z</dcterms:created>
  <dcterms:modified xsi:type="dcterms:W3CDTF">2023-01-25T14:20:03Z</dcterms:modified>
</cp:coreProperties>
</file>