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3" r:id="rId2"/>
    <p:sldId id="264" r:id="rId3"/>
    <p:sldId id="256" r:id="rId4"/>
    <p:sldId id="262" r:id="rId5"/>
    <p:sldId id="257" r:id="rId6"/>
    <p:sldId id="265" r:id="rId7"/>
    <p:sldId id="258" r:id="rId8"/>
    <p:sldId id="266" r:id="rId9"/>
    <p:sldId id="259" r:id="rId10"/>
    <p:sldId id="267" r:id="rId11"/>
    <p:sldId id="260" r:id="rId12"/>
    <p:sldId id="268" r:id="rId13"/>
    <p:sldId id="261"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7" autoAdjust="0"/>
    <p:restoredTop sz="84252" autoAdjust="0"/>
  </p:normalViewPr>
  <p:slideViewPr>
    <p:cSldViewPr snapToGrid="0">
      <p:cViewPr varScale="1">
        <p:scale>
          <a:sx n="59" d="100"/>
          <a:sy n="59" d="100"/>
        </p:scale>
        <p:origin x="111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2C4F0DC0-B7DF-4226-9628-DCC859653000}"/>
    <pc:docChg chg="modSld">
      <pc:chgData name="Alfred Smith" userId="3c60a3631c0db8ad" providerId="LiveId" clId="{2C4F0DC0-B7DF-4226-9628-DCC859653000}" dt="2023-01-25T14:19:51.193" v="1"/>
      <pc:docMkLst>
        <pc:docMk/>
      </pc:docMkLst>
      <pc:sldChg chg="modSp mod">
        <pc:chgData name="Alfred Smith" userId="3c60a3631c0db8ad" providerId="LiveId" clId="{2C4F0DC0-B7DF-4226-9628-DCC859653000}" dt="2023-01-25T14:19:51.193" v="1"/>
        <pc:sldMkLst>
          <pc:docMk/>
          <pc:sldMk cId="3178567771" sldId="263"/>
        </pc:sldMkLst>
        <pc:spChg chg="mod">
          <ac:chgData name="Alfred Smith" userId="3c60a3631c0db8ad" providerId="LiveId" clId="{2C4F0DC0-B7DF-4226-9628-DCC859653000}" dt="2023-01-25T14:19:51.193" v="1"/>
          <ac:spMkLst>
            <pc:docMk/>
            <pc:sldMk cId="3178567771" sldId="263"/>
            <ac:spMk id="3" creationId="{6AF1BDC2-3707-4354-926A-1BC3EC9C9B1E}"/>
          </ac:spMkLst>
        </pc:spChg>
      </pc:sldChg>
    </pc:docChg>
  </pc:docChgLst>
  <pc:docChgLst>
    <pc:chgData name="Leonie Smith" userId="fed1330f33f5650e" providerId="LiveId" clId="{BB95A985-52D7-4401-927A-ABDD49B664F2}"/>
    <pc:docChg chg="custSel modSld">
      <pc:chgData name="Leonie Smith" userId="fed1330f33f5650e" providerId="LiveId" clId="{BB95A985-52D7-4401-927A-ABDD49B664F2}" dt="2023-01-17T15:06:26.084" v="30"/>
      <pc:docMkLst>
        <pc:docMk/>
      </pc:docMkLst>
      <pc:sldChg chg="addSp delSp modSp mod modTransition modAnim">
        <pc:chgData name="Leonie Smith" userId="fed1330f33f5650e" providerId="LiveId" clId="{BB95A985-52D7-4401-927A-ABDD49B664F2}" dt="2023-01-17T15:06:26.084" v="30"/>
        <pc:sldMkLst>
          <pc:docMk/>
          <pc:sldMk cId="3348757415" sldId="256"/>
        </pc:sldMkLst>
        <pc:spChg chg="add mod">
          <ac:chgData name="Leonie Smith" userId="fed1330f33f5650e" providerId="LiveId" clId="{BB95A985-52D7-4401-927A-ABDD49B664F2}" dt="2023-01-17T15:06:26.084" v="30"/>
          <ac:spMkLst>
            <pc:docMk/>
            <pc:sldMk cId="3348757415" sldId="256"/>
            <ac:spMk id="2" creationId="{9E1778E4-0902-C2E9-17AE-BA173208F298}"/>
          </ac:spMkLst>
        </pc:spChg>
        <pc:spChg chg="mod">
          <ac:chgData name="Leonie Smith" userId="fed1330f33f5650e" providerId="LiveId" clId="{BB95A985-52D7-4401-927A-ABDD49B664F2}" dt="2023-01-17T15:00:09.774" v="4" actId="20577"/>
          <ac:spMkLst>
            <pc:docMk/>
            <pc:sldMk cId="3348757415" sldId="256"/>
            <ac:spMk id="4" creationId="{9A13E2D8-2F59-44C1-B1D2-79C300C26DD4}"/>
          </ac:spMkLst>
        </pc:spChg>
        <pc:spChg chg="del">
          <ac:chgData name="Leonie Smith" userId="fed1330f33f5650e" providerId="LiveId" clId="{BB95A985-52D7-4401-927A-ABDD49B664F2}" dt="2023-01-17T15:05:13.129" v="19" actId="21"/>
          <ac:spMkLst>
            <pc:docMk/>
            <pc:sldMk cId="3348757415" sldId="256"/>
            <ac:spMk id="6" creationId="{416C064E-628E-47C0-A712-DB178FE9901E}"/>
          </ac:spMkLst>
        </pc:spChg>
        <pc:picChg chg="del">
          <ac:chgData name="Leonie Smith" userId="fed1330f33f5650e" providerId="LiveId" clId="{BB95A985-52D7-4401-927A-ABDD49B664F2}" dt="2023-01-17T15:05:07.097" v="18"/>
          <ac:picMkLst>
            <pc:docMk/>
            <pc:sldMk cId="3348757415" sldId="256"/>
            <ac:picMk id="3" creationId="{8B214EA4-064B-400D-A735-EAA3383B9189}"/>
          </ac:picMkLst>
        </pc:picChg>
      </pc:sldChg>
      <pc:sldChg chg="addSp delSp modSp mod modTransition modAnim">
        <pc:chgData name="Leonie Smith" userId="fed1330f33f5650e" providerId="LiveId" clId="{BB95A985-52D7-4401-927A-ABDD49B664F2}" dt="2023-01-17T15:06:05.488" v="25"/>
        <pc:sldMkLst>
          <pc:docMk/>
          <pc:sldMk cId="1018574621" sldId="257"/>
        </pc:sldMkLst>
        <pc:spChg chg="add mod">
          <ac:chgData name="Leonie Smith" userId="fed1330f33f5650e" providerId="LiveId" clId="{BB95A985-52D7-4401-927A-ABDD49B664F2}" dt="2023-01-17T15:06:05.488" v="25"/>
          <ac:spMkLst>
            <pc:docMk/>
            <pc:sldMk cId="1018574621" sldId="257"/>
            <ac:spMk id="2" creationId="{2250CA94-B924-358D-740E-C52B60F486D7}"/>
          </ac:spMkLst>
        </pc:spChg>
        <pc:spChg chg="del">
          <ac:chgData name="Leonie Smith" userId="fed1330f33f5650e" providerId="LiveId" clId="{BB95A985-52D7-4401-927A-ABDD49B664F2}" dt="2023-01-17T15:05:19.908" v="20" actId="21"/>
          <ac:spMkLst>
            <pc:docMk/>
            <pc:sldMk cId="1018574621" sldId="257"/>
            <ac:spMk id="6" creationId="{416C064E-628E-47C0-A712-DB178FE9901E}"/>
          </ac:spMkLst>
        </pc:spChg>
        <pc:picChg chg="del">
          <ac:chgData name="Leonie Smith" userId="fed1330f33f5650e" providerId="LiveId" clId="{BB95A985-52D7-4401-927A-ABDD49B664F2}" dt="2023-01-17T15:05:07.097" v="18"/>
          <ac:picMkLst>
            <pc:docMk/>
            <pc:sldMk cId="1018574621" sldId="257"/>
            <ac:picMk id="10" creationId="{2AF71302-06CF-455B-A944-63E3615E69FA}"/>
          </ac:picMkLst>
        </pc:picChg>
      </pc:sldChg>
      <pc:sldChg chg="addSp delSp modSp mod modTransition modAnim">
        <pc:chgData name="Leonie Smith" userId="fed1330f33f5650e" providerId="LiveId" clId="{BB95A985-52D7-4401-927A-ABDD49B664F2}" dt="2023-01-17T15:06:08.721" v="26"/>
        <pc:sldMkLst>
          <pc:docMk/>
          <pc:sldMk cId="525752733" sldId="258"/>
        </pc:sldMkLst>
        <pc:spChg chg="add mod">
          <ac:chgData name="Leonie Smith" userId="fed1330f33f5650e" providerId="LiveId" clId="{BB95A985-52D7-4401-927A-ABDD49B664F2}" dt="2023-01-17T15:06:08.721" v="26"/>
          <ac:spMkLst>
            <pc:docMk/>
            <pc:sldMk cId="525752733" sldId="258"/>
            <ac:spMk id="2" creationId="{6AEB505A-0CB1-2B6D-F5FF-111489C818BF}"/>
          </ac:spMkLst>
        </pc:spChg>
        <pc:spChg chg="del">
          <ac:chgData name="Leonie Smith" userId="fed1330f33f5650e" providerId="LiveId" clId="{BB95A985-52D7-4401-927A-ABDD49B664F2}" dt="2023-01-17T15:05:24.530" v="21" actId="21"/>
          <ac:spMkLst>
            <pc:docMk/>
            <pc:sldMk cId="525752733" sldId="258"/>
            <ac:spMk id="6" creationId="{416C064E-628E-47C0-A712-DB178FE9901E}"/>
          </ac:spMkLst>
        </pc:spChg>
        <pc:picChg chg="del">
          <ac:chgData name="Leonie Smith" userId="fed1330f33f5650e" providerId="LiveId" clId="{BB95A985-52D7-4401-927A-ABDD49B664F2}" dt="2023-01-17T15:05:07.097" v="18"/>
          <ac:picMkLst>
            <pc:docMk/>
            <pc:sldMk cId="525752733" sldId="258"/>
            <ac:picMk id="7" creationId="{8D6C5B50-5D44-46D4-96E8-2640D6CF2291}"/>
          </ac:picMkLst>
        </pc:picChg>
      </pc:sldChg>
      <pc:sldChg chg="addSp delSp modSp mod modTransition modAnim">
        <pc:chgData name="Leonie Smith" userId="fed1330f33f5650e" providerId="LiveId" clId="{BB95A985-52D7-4401-927A-ABDD49B664F2}" dt="2023-01-17T15:06:10.908" v="27"/>
        <pc:sldMkLst>
          <pc:docMk/>
          <pc:sldMk cId="3459794170" sldId="259"/>
        </pc:sldMkLst>
        <pc:spChg chg="add mod">
          <ac:chgData name="Leonie Smith" userId="fed1330f33f5650e" providerId="LiveId" clId="{BB95A985-52D7-4401-927A-ABDD49B664F2}" dt="2023-01-17T15:06:10.908" v="27"/>
          <ac:spMkLst>
            <pc:docMk/>
            <pc:sldMk cId="3459794170" sldId="259"/>
            <ac:spMk id="2" creationId="{E52649A8-F8C0-ED2D-F8F1-0BB4A06689F3}"/>
          </ac:spMkLst>
        </pc:spChg>
        <pc:spChg chg="del">
          <ac:chgData name="Leonie Smith" userId="fed1330f33f5650e" providerId="LiveId" clId="{BB95A985-52D7-4401-927A-ABDD49B664F2}" dt="2023-01-17T15:05:31.958" v="22" actId="21"/>
          <ac:spMkLst>
            <pc:docMk/>
            <pc:sldMk cId="3459794170" sldId="259"/>
            <ac:spMk id="6" creationId="{416C064E-628E-47C0-A712-DB178FE9901E}"/>
          </ac:spMkLst>
        </pc:spChg>
        <pc:picChg chg="del">
          <ac:chgData name="Leonie Smith" userId="fed1330f33f5650e" providerId="LiveId" clId="{BB95A985-52D7-4401-927A-ABDD49B664F2}" dt="2023-01-17T15:05:07.097" v="18"/>
          <ac:picMkLst>
            <pc:docMk/>
            <pc:sldMk cId="3459794170" sldId="259"/>
            <ac:picMk id="8" creationId="{5EF5D68D-F031-4246-9E3F-90066A524DAD}"/>
          </ac:picMkLst>
        </pc:picChg>
      </pc:sldChg>
      <pc:sldChg chg="addSp delSp modSp mod modTransition modAnim">
        <pc:chgData name="Leonie Smith" userId="fed1330f33f5650e" providerId="LiveId" clId="{BB95A985-52D7-4401-927A-ABDD49B664F2}" dt="2023-01-17T15:06:12.950" v="28"/>
        <pc:sldMkLst>
          <pc:docMk/>
          <pc:sldMk cId="1204998267" sldId="260"/>
        </pc:sldMkLst>
        <pc:spChg chg="add mod">
          <ac:chgData name="Leonie Smith" userId="fed1330f33f5650e" providerId="LiveId" clId="{BB95A985-52D7-4401-927A-ABDD49B664F2}" dt="2023-01-17T15:06:12.950" v="28"/>
          <ac:spMkLst>
            <pc:docMk/>
            <pc:sldMk cId="1204998267" sldId="260"/>
            <ac:spMk id="2" creationId="{8291EA8C-FAD6-BC0C-CF14-33FD3C2E9815}"/>
          </ac:spMkLst>
        </pc:spChg>
        <pc:spChg chg="del">
          <ac:chgData name="Leonie Smith" userId="fed1330f33f5650e" providerId="LiveId" clId="{BB95A985-52D7-4401-927A-ABDD49B664F2}" dt="2023-01-17T15:05:35.888" v="23" actId="21"/>
          <ac:spMkLst>
            <pc:docMk/>
            <pc:sldMk cId="1204998267" sldId="260"/>
            <ac:spMk id="6" creationId="{416C064E-628E-47C0-A712-DB178FE9901E}"/>
          </ac:spMkLst>
        </pc:spChg>
        <pc:picChg chg="del">
          <ac:chgData name="Leonie Smith" userId="fed1330f33f5650e" providerId="LiveId" clId="{BB95A985-52D7-4401-927A-ABDD49B664F2}" dt="2023-01-17T15:05:07.097" v="18"/>
          <ac:picMkLst>
            <pc:docMk/>
            <pc:sldMk cId="1204998267" sldId="260"/>
            <ac:picMk id="7" creationId="{78799A86-62B0-437E-841A-A087A7B7EF97}"/>
          </ac:picMkLst>
        </pc:picChg>
      </pc:sldChg>
      <pc:sldChg chg="addSp delSp modSp mod modTransition modAnim">
        <pc:chgData name="Leonie Smith" userId="fed1330f33f5650e" providerId="LiveId" clId="{BB95A985-52D7-4401-927A-ABDD49B664F2}" dt="2023-01-17T15:06:14.939" v="29"/>
        <pc:sldMkLst>
          <pc:docMk/>
          <pc:sldMk cId="3728152200" sldId="261"/>
        </pc:sldMkLst>
        <pc:spChg chg="add mod">
          <ac:chgData name="Leonie Smith" userId="fed1330f33f5650e" providerId="LiveId" clId="{BB95A985-52D7-4401-927A-ABDD49B664F2}" dt="2023-01-17T15:06:14.939" v="29"/>
          <ac:spMkLst>
            <pc:docMk/>
            <pc:sldMk cId="3728152200" sldId="261"/>
            <ac:spMk id="2" creationId="{1BD228D3-046D-94EC-24D5-60525CA83715}"/>
          </ac:spMkLst>
        </pc:spChg>
        <pc:spChg chg="del">
          <ac:chgData name="Leonie Smith" userId="fed1330f33f5650e" providerId="LiveId" clId="{BB95A985-52D7-4401-927A-ABDD49B664F2}" dt="2023-01-17T15:05:41.140" v="24" actId="21"/>
          <ac:spMkLst>
            <pc:docMk/>
            <pc:sldMk cId="3728152200" sldId="261"/>
            <ac:spMk id="6" creationId="{416C064E-628E-47C0-A712-DB178FE9901E}"/>
          </ac:spMkLst>
        </pc:spChg>
        <pc:picChg chg="del">
          <ac:chgData name="Leonie Smith" userId="fed1330f33f5650e" providerId="LiveId" clId="{BB95A985-52D7-4401-927A-ABDD49B664F2}" dt="2023-01-17T15:05:07.097" v="18"/>
          <ac:picMkLst>
            <pc:docMk/>
            <pc:sldMk cId="3728152200" sldId="261"/>
            <ac:picMk id="8" creationId="{51495D4F-2F16-44B4-9128-194686152FB1}"/>
          </ac:picMkLst>
        </pc:picChg>
      </pc:sldChg>
      <pc:sldChg chg="modSp mod modTransition">
        <pc:chgData name="Leonie Smith" userId="fed1330f33f5650e" providerId="LiveId" clId="{BB95A985-52D7-4401-927A-ABDD49B664F2}" dt="2023-01-17T15:05:07.097" v="18"/>
        <pc:sldMkLst>
          <pc:docMk/>
          <pc:sldMk cId="1078581818" sldId="262"/>
        </pc:sldMkLst>
        <pc:spChg chg="mod">
          <ac:chgData name="Leonie Smith" userId="fed1330f33f5650e" providerId="LiveId" clId="{BB95A985-52D7-4401-927A-ABDD49B664F2}" dt="2023-01-17T15:01:03.632" v="11" actId="207"/>
          <ac:spMkLst>
            <pc:docMk/>
            <pc:sldMk cId="1078581818" sldId="262"/>
            <ac:spMk id="3" creationId="{3A68610A-C4EC-480E-B39A-3AD5E87CB0E7}"/>
          </ac:spMkLst>
        </pc:spChg>
      </pc:sldChg>
      <pc:sldChg chg="delSp modTransition modAnim">
        <pc:chgData name="Leonie Smith" userId="fed1330f33f5650e" providerId="LiveId" clId="{BB95A985-52D7-4401-927A-ABDD49B664F2}" dt="2023-01-17T15:05:07.097" v="18"/>
        <pc:sldMkLst>
          <pc:docMk/>
          <pc:sldMk cId="3178567771" sldId="263"/>
        </pc:sldMkLst>
        <pc:picChg chg="del">
          <ac:chgData name="Leonie Smith" userId="fed1330f33f5650e" providerId="LiveId" clId="{BB95A985-52D7-4401-927A-ABDD49B664F2}" dt="2023-01-17T15:05:07.097" v="18"/>
          <ac:picMkLst>
            <pc:docMk/>
            <pc:sldMk cId="3178567771" sldId="263"/>
            <ac:picMk id="4" creationId="{91547393-8F96-4CC2-ACCF-BB4B81886B9D}"/>
          </ac:picMkLst>
        </pc:picChg>
      </pc:sldChg>
      <pc:sldChg chg="addSp delSp modSp mod modTransition">
        <pc:chgData name="Leonie Smith" userId="fed1330f33f5650e" providerId="LiveId" clId="{BB95A985-52D7-4401-927A-ABDD49B664F2}" dt="2023-01-17T15:05:07.097" v="18"/>
        <pc:sldMkLst>
          <pc:docMk/>
          <pc:sldMk cId="1236082328" sldId="264"/>
        </pc:sldMkLst>
        <pc:spChg chg="add mod">
          <ac:chgData name="Leonie Smith" userId="fed1330f33f5650e" providerId="LiveId" clId="{BB95A985-52D7-4401-927A-ABDD49B664F2}" dt="2023-01-17T15:03:22.403" v="12"/>
          <ac:spMkLst>
            <pc:docMk/>
            <pc:sldMk cId="1236082328" sldId="264"/>
            <ac:spMk id="2" creationId="{F02C8B47-22A4-EC25-2D98-6EEF0877F8D7}"/>
          </ac:spMkLst>
        </pc:spChg>
        <pc:spChg chg="del">
          <ac:chgData name="Leonie Smith" userId="fed1330f33f5650e" providerId="LiveId" clId="{BB95A985-52D7-4401-927A-ABDD49B664F2}" dt="2023-01-17T15:00:00.460" v="0" actId="21"/>
          <ac:spMkLst>
            <pc:docMk/>
            <pc:sldMk cId="1236082328" sldId="264"/>
            <ac:spMk id="4" creationId="{FAFD04FA-6963-4213-BF82-55A5434FA48F}"/>
          </ac:spMkLst>
        </pc:spChg>
      </pc:sldChg>
      <pc:sldChg chg="modSp mod modTransition">
        <pc:chgData name="Leonie Smith" userId="fed1330f33f5650e" providerId="LiveId" clId="{BB95A985-52D7-4401-927A-ABDD49B664F2}" dt="2023-01-17T15:05:07.097" v="18"/>
        <pc:sldMkLst>
          <pc:docMk/>
          <pc:sldMk cId="714797417" sldId="265"/>
        </pc:sldMkLst>
        <pc:spChg chg="mod">
          <ac:chgData name="Leonie Smith" userId="fed1330f33f5650e" providerId="LiveId" clId="{BB95A985-52D7-4401-927A-ABDD49B664F2}" dt="2023-01-17T15:03:49.395" v="13"/>
          <ac:spMkLst>
            <pc:docMk/>
            <pc:sldMk cId="714797417" sldId="265"/>
            <ac:spMk id="2" creationId="{8E07C20B-9E6D-C012-1897-0CBDE7CDCA3C}"/>
          </ac:spMkLst>
        </pc:spChg>
      </pc:sldChg>
      <pc:sldChg chg="modSp mod modTransition">
        <pc:chgData name="Leonie Smith" userId="fed1330f33f5650e" providerId="LiveId" clId="{BB95A985-52D7-4401-927A-ABDD49B664F2}" dt="2023-01-17T15:05:07.097" v="18"/>
        <pc:sldMkLst>
          <pc:docMk/>
          <pc:sldMk cId="3477795090" sldId="266"/>
        </pc:sldMkLst>
        <pc:spChg chg="mod">
          <ac:chgData name="Leonie Smith" userId="fed1330f33f5650e" providerId="LiveId" clId="{BB95A985-52D7-4401-927A-ABDD49B664F2}" dt="2023-01-17T15:04:05.701" v="14"/>
          <ac:spMkLst>
            <pc:docMk/>
            <pc:sldMk cId="3477795090" sldId="266"/>
            <ac:spMk id="2" creationId="{DBF36E05-A955-DD39-64A8-103E0B9D36DD}"/>
          </ac:spMkLst>
        </pc:spChg>
      </pc:sldChg>
      <pc:sldChg chg="modSp mod modTransition">
        <pc:chgData name="Leonie Smith" userId="fed1330f33f5650e" providerId="LiveId" clId="{BB95A985-52D7-4401-927A-ABDD49B664F2}" dt="2023-01-17T15:05:07.097" v="18"/>
        <pc:sldMkLst>
          <pc:docMk/>
          <pc:sldMk cId="3719051777" sldId="267"/>
        </pc:sldMkLst>
        <pc:spChg chg="mod">
          <ac:chgData name="Leonie Smith" userId="fed1330f33f5650e" providerId="LiveId" clId="{BB95A985-52D7-4401-927A-ABDD49B664F2}" dt="2023-01-17T15:04:16.562" v="15"/>
          <ac:spMkLst>
            <pc:docMk/>
            <pc:sldMk cId="3719051777" sldId="267"/>
            <ac:spMk id="2" creationId="{03D4EA9F-7704-C1F1-298F-E2894147A481}"/>
          </ac:spMkLst>
        </pc:spChg>
      </pc:sldChg>
      <pc:sldChg chg="modSp mod modTransition">
        <pc:chgData name="Leonie Smith" userId="fed1330f33f5650e" providerId="LiveId" clId="{BB95A985-52D7-4401-927A-ABDD49B664F2}" dt="2023-01-17T15:05:07.097" v="18"/>
        <pc:sldMkLst>
          <pc:docMk/>
          <pc:sldMk cId="2431590987" sldId="268"/>
        </pc:sldMkLst>
        <pc:spChg chg="mod">
          <ac:chgData name="Leonie Smith" userId="fed1330f33f5650e" providerId="LiveId" clId="{BB95A985-52D7-4401-927A-ABDD49B664F2}" dt="2023-01-17T15:04:23.007" v="16"/>
          <ac:spMkLst>
            <pc:docMk/>
            <pc:sldMk cId="2431590987" sldId="268"/>
            <ac:spMk id="2" creationId="{B7231324-53FF-4FDF-13E4-AEC7298189F4}"/>
          </ac:spMkLst>
        </pc:spChg>
      </pc:sldChg>
      <pc:sldChg chg="modSp mod modTransition">
        <pc:chgData name="Leonie Smith" userId="fed1330f33f5650e" providerId="LiveId" clId="{BB95A985-52D7-4401-927A-ABDD49B664F2}" dt="2023-01-17T15:05:07.097" v="18"/>
        <pc:sldMkLst>
          <pc:docMk/>
          <pc:sldMk cId="2798836393" sldId="269"/>
        </pc:sldMkLst>
        <pc:spChg chg="mod">
          <ac:chgData name="Leonie Smith" userId="fed1330f33f5650e" providerId="LiveId" clId="{BB95A985-52D7-4401-927A-ABDD49B664F2}" dt="2023-01-17T15:04:32.148" v="17"/>
          <ac:spMkLst>
            <pc:docMk/>
            <pc:sldMk cId="2798836393" sldId="269"/>
            <ac:spMk id="2" creationId="{22B9330F-8770-C656-CB68-739CF590494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1FF9C7-382E-4D5B-BF59-3964F176F2C4}" type="datetimeFigureOut">
              <a:rPr lang="en-IN" smtClean="0"/>
              <a:t>25-01-2023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D7D319-DFC6-4826-8D9F-80B35F8F0351}" type="slidenum">
              <a:rPr lang="en-IN" smtClean="0"/>
              <a:t>‹#›</a:t>
            </a:fld>
            <a:endParaRPr lang="en-IN"/>
          </a:p>
        </p:txBody>
      </p:sp>
    </p:spTree>
    <p:extLst>
      <p:ext uri="{BB962C8B-B14F-4D97-AF65-F5344CB8AC3E}">
        <p14:creationId xmlns:p14="http://schemas.microsoft.com/office/powerpoint/2010/main" val="3356502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checked</a:t>
            </a:r>
          </a:p>
        </p:txBody>
      </p:sp>
      <p:sp>
        <p:nvSpPr>
          <p:cNvPr id="4" name="Slide Number Placeholder 3"/>
          <p:cNvSpPr>
            <a:spLocks noGrp="1"/>
          </p:cNvSpPr>
          <p:nvPr>
            <p:ph type="sldNum" sz="quarter" idx="5"/>
          </p:nvPr>
        </p:nvSpPr>
        <p:spPr/>
        <p:txBody>
          <a:bodyPr/>
          <a:lstStyle/>
          <a:p>
            <a:fld id="{1BD7D319-DFC6-4826-8D9F-80B35F8F0351}" type="slidenum">
              <a:rPr lang="en-IN" smtClean="0"/>
              <a:t>1</a:t>
            </a:fld>
            <a:endParaRPr lang="en-IN"/>
          </a:p>
        </p:txBody>
      </p:sp>
    </p:spTree>
    <p:extLst>
      <p:ext uri="{BB962C8B-B14F-4D97-AF65-F5344CB8AC3E}">
        <p14:creationId xmlns:p14="http://schemas.microsoft.com/office/powerpoint/2010/main" val="332711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a:t>First draft</a:t>
            </a:r>
          </a:p>
          <a:p>
            <a:endParaRPr lang="en-IN"/>
          </a:p>
        </p:txBody>
      </p:sp>
      <p:sp>
        <p:nvSpPr>
          <p:cNvPr id="4" name="Slide Number Placeholder 3"/>
          <p:cNvSpPr>
            <a:spLocks noGrp="1"/>
          </p:cNvSpPr>
          <p:nvPr>
            <p:ph type="sldNum" sz="quarter" idx="5"/>
          </p:nvPr>
        </p:nvSpPr>
        <p:spPr/>
        <p:txBody>
          <a:bodyPr/>
          <a:lstStyle/>
          <a:p>
            <a:fld id="{1BD7D319-DFC6-4826-8D9F-80B35F8F0351}" type="slidenum">
              <a:rPr lang="en-IN" smtClean="0"/>
              <a:t>3</a:t>
            </a:fld>
            <a:endParaRPr lang="en-IN"/>
          </a:p>
        </p:txBody>
      </p:sp>
    </p:spTree>
    <p:extLst>
      <p:ext uri="{BB962C8B-B14F-4D97-AF65-F5344CB8AC3E}">
        <p14:creationId xmlns:p14="http://schemas.microsoft.com/office/powerpoint/2010/main" val="1382503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BD7D319-DFC6-4826-8D9F-80B35F8F0351}" type="slidenum">
              <a:rPr lang="en-IN" smtClean="0"/>
              <a:t>14</a:t>
            </a:fld>
            <a:endParaRPr lang="en-IN"/>
          </a:p>
        </p:txBody>
      </p:sp>
    </p:spTree>
    <p:extLst>
      <p:ext uri="{BB962C8B-B14F-4D97-AF65-F5344CB8AC3E}">
        <p14:creationId xmlns:p14="http://schemas.microsoft.com/office/powerpoint/2010/main" val="272724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3AE3F-7499-4740-9D5A-96476BBB5296}"/>
              </a:ext>
            </a:extLst>
          </p:cNvPr>
          <p:cNvSpPr>
            <a:spLocks noGrp="1"/>
          </p:cNvSpPr>
          <p:nvPr>
            <p:ph type="title"/>
          </p:nvPr>
        </p:nvSpPr>
        <p:spPr/>
        <p:txBody>
          <a:bodyPr/>
          <a:lstStyle/>
          <a:p>
            <a:r>
              <a:rPr lang="en-IN" dirty="0"/>
              <a:t>08-3</a:t>
            </a:r>
          </a:p>
        </p:txBody>
      </p:sp>
      <p:sp>
        <p:nvSpPr>
          <p:cNvPr id="3" name="Content Placeholder 2">
            <a:extLst>
              <a:ext uri="{FF2B5EF4-FFF2-40B4-BE49-F238E27FC236}">
                <a16:creationId xmlns:a16="http://schemas.microsoft.com/office/drawing/2014/main" id="{6AF1BDC2-3707-4354-926A-1BC3EC9C9B1E}"/>
              </a:ext>
            </a:extLst>
          </p:cNvPr>
          <p:cNvSpPr>
            <a:spLocks noGrp="1"/>
          </p:cNvSpPr>
          <p:nvPr>
            <p:ph idx="1"/>
          </p:nvPr>
        </p:nvSpPr>
        <p:spPr/>
        <p:txBody>
          <a:bodyPr/>
          <a:lstStyle/>
          <a:p>
            <a:r>
              <a:rPr lang="en-US" dirty="0"/>
              <a:t>This work is licensed under a Creative Commons Attribution 4.0--</a:t>
            </a:r>
            <a:r>
              <a:rPr lang="en-US"/>
              <a:t>ShareAlike </a:t>
            </a:r>
            <a:r>
              <a:rPr lang="en-US" dirty="0"/>
              <a:t>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3178567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4DD70B-7F9C-4A11-8F9F-9713507AE884}"/>
              </a:ext>
            </a:extLst>
          </p:cNvPr>
          <p:cNvPicPr>
            <a:picLocks noChangeAspect="1"/>
          </p:cNvPicPr>
          <p:nvPr/>
        </p:nvPicPr>
        <p:blipFill>
          <a:blip r:embed="rId2"/>
          <a:stretch>
            <a:fillRect/>
          </a:stretch>
        </p:blipFill>
        <p:spPr>
          <a:xfrm>
            <a:off x="-243128" y="1"/>
            <a:ext cx="12435128" cy="6858000"/>
          </a:xfrm>
          <a:prstGeom prst="rect">
            <a:avLst/>
          </a:prstGeom>
        </p:spPr>
      </p:pic>
      <p:sp>
        <p:nvSpPr>
          <p:cNvPr id="2" name="TextBox 1">
            <a:extLst>
              <a:ext uri="{FF2B5EF4-FFF2-40B4-BE49-F238E27FC236}">
                <a16:creationId xmlns:a16="http://schemas.microsoft.com/office/drawing/2014/main" id="{03D4EA9F-7704-C1F1-298F-E2894147A481}"/>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2:13</a:t>
            </a:r>
            <a:endParaRPr lang="bo-CN" sz="2000" b="1" cap="all" dirty="0">
              <a:solidFill>
                <a:schemeClr val="bg1"/>
              </a:solidFill>
              <a:latin typeface="ArialMT"/>
            </a:endParaRPr>
          </a:p>
        </p:txBody>
      </p:sp>
    </p:spTree>
    <p:extLst>
      <p:ext uri="{BB962C8B-B14F-4D97-AF65-F5344CB8AC3E}">
        <p14:creationId xmlns:p14="http://schemas.microsoft.com/office/powerpoint/2010/main" val="3719051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pPr algn="l"/>
            <a:r>
              <a:rPr lang="en-US" sz="3600" b="0" i="0" dirty="0">
                <a:solidFill>
                  <a:srgbClr val="777A7B"/>
                </a:solidFill>
                <a:effectLst/>
                <a:latin typeface="Arial" panose="020B0604020202020204" pitchFamily="34" charset="0"/>
              </a:rPr>
              <a:t>14</a:t>
            </a:r>
            <a:r>
              <a:rPr lang="en-US" sz="3600" b="0" i="0" dirty="0">
                <a:solidFill>
                  <a:srgbClr val="121212"/>
                </a:solidFill>
                <a:effectLst/>
                <a:latin typeface="Arial" panose="020B0604020202020204" pitchFamily="34" charset="0"/>
              </a:rPr>
              <a:t>He said, “Who made you a prince and a judge over us? Do you plan to kill me, as you killed the Egyptian?”</a:t>
            </a:r>
          </a:p>
          <a:p>
            <a:pPr algn="l"/>
            <a:r>
              <a:rPr lang="en-US" sz="3600" b="0" i="0" dirty="0">
                <a:solidFill>
                  <a:srgbClr val="121212"/>
                </a:solidFill>
                <a:effectLst/>
                <a:latin typeface="Arial" panose="020B0604020202020204" pitchFamily="34" charset="0"/>
              </a:rPr>
              <a:t>Moses was afraid, and said, “Surely this thing is known.” </a:t>
            </a:r>
          </a:p>
        </p:txBody>
      </p:sp>
      <p:sp>
        <p:nvSpPr>
          <p:cNvPr id="2" name="TextBox 1">
            <a:extLst>
              <a:ext uri="{FF2B5EF4-FFF2-40B4-BE49-F238E27FC236}">
                <a16:creationId xmlns:a16="http://schemas.microsoft.com/office/drawing/2014/main" id="{8291EA8C-FAD6-BC0C-CF14-33FD3C2E9815}"/>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204998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4E1EB9-5210-4C48-8B60-68BBA3F6E48B}"/>
              </a:ext>
            </a:extLst>
          </p:cNvPr>
          <p:cNvPicPr>
            <a:picLocks noChangeAspect="1"/>
          </p:cNvPicPr>
          <p:nvPr/>
        </p:nvPicPr>
        <p:blipFill>
          <a:blip r:embed="rId2"/>
          <a:stretch>
            <a:fillRect/>
          </a:stretch>
        </p:blipFill>
        <p:spPr>
          <a:xfrm>
            <a:off x="-109869" y="1"/>
            <a:ext cx="12301870" cy="6858000"/>
          </a:xfrm>
          <a:prstGeom prst="rect">
            <a:avLst/>
          </a:prstGeom>
        </p:spPr>
      </p:pic>
      <p:sp>
        <p:nvSpPr>
          <p:cNvPr id="2" name="TextBox 1">
            <a:extLst>
              <a:ext uri="{FF2B5EF4-FFF2-40B4-BE49-F238E27FC236}">
                <a16:creationId xmlns:a16="http://schemas.microsoft.com/office/drawing/2014/main" id="{B7231324-53FF-4FDF-13E4-AEC7298189F4}"/>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2:14</a:t>
            </a:r>
            <a:endParaRPr lang="bo-CN" sz="2000" b="1" cap="all" dirty="0">
              <a:solidFill>
                <a:schemeClr val="bg1"/>
              </a:solidFill>
              <a:latin typeface="ArialMT"/>
            </a:endParaRPr>
          </a:p>
        </p:txBody>
      </p:sp>
    </p:spTree>
    <p:extLst>
      <p:ext uri="{BB962C8B-B14F-4D97-AF65-F5344CB8AC3E}">
        <p14:creationId xmlns:p14="http://schemas.microsoft.com/office/powerpoint/2010/main" val="2431590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15</a:t>
            </a:r>
            <a:r>
              <a:rPr lang="en-US" sz="4000" b="0" i="0" dirty="0">
                <a:solidFill>
                  <a:srgbClr val="121212"/>
                </a:solidFill>
                <a:effectLst/>
                <a:latin typeface="Arial" panose="020B0604020202020204" pitchFamily="34" charset="0"/>
              </a:rPr>
              <a:t>Now when Pharaoh heard this thing, he sought to kill Moses. But Moses fled from the face of Pharaoh, and lived in the land of Midian, and he sat down by a well.</a:t>
            </a:r>
            <a:endParaRPr lang="en-ZA" dirty="0"/>
          </a:p>
        </p:txBody>
      </p:sp>
      <p:sp>
        <p:nvSpPr>
          <p:cNvPr id="2" name="TextBox 1">
            <a:extLst>
              <a:ext uri="{FF2B5EF4-FFF2-40B4-BE49-F238E27FC236}">
                <a16:creationId xmlns:a16="http://schemas.microsoft.com/office/drawing/2014/main" id="{1BD228D3-046D-94EC-24D5-60525CA83715}"/>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728152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E8C3AD-9651-47E5-9899-749EA355CD7E}"/>
              </a:ext>
            </a:extLst>
          </p:cNvPr>
          <p:cNvPicPr>
            <a:picLocks noChangeAspect="1"/>
          </p:cNvPicPr>
          <p:nvPr/>
        </p:nvPicPr>
        <p:blipFill>
          <a:blip r:embed="rId3"/>
          <a:stretch>
            <a:fillRect/>
          </a:stretch>
        </p:blipFill>
        <p:spPr>
          <a:xfrm>
            <a:off x="-1563413" y="0"/>
            <a:ext cx="13755414" cy="6858000"/>
          </a:xfrm>
          <a:prstGeom prst="rect">
            <a:avLst/>
          </a:prstGeom>
        </p:spPr>
      </p:pic>
      <p:sp>
        <p:nvSpPr>
          <p:cNvPr id="2" name="TextBox 1">
            <a:extLst>
              <a:ext uri="{FF2B5EF4-FFF2-40B4-BE49-F238E27FC236}">
                <a16:creationId xmlns:a16="http://schemas.microsoft.com/office/drawing/2014/main" id="{22B9330F-8770-C656-CB68-739CF590494F}"/>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2:15</a:t>
            </a:r>
            <a:endParaRPr lang="bo-CN" sz="2000" b="1" cap="all" dirty="0">
              <a:solidFill>
                <a:schemeClr val="bg1"/>
              </a:solidFill>
              <a:latin typeface="ArialMT"/>
            </a:endParaRPr>
          </a:p>
        </p:txBody>
      </p:sp>
    </p:spTree>
    <p:extLst>
      <p:ext uri="{BB962C8B-B14F-4D97-AF65-F5344CB8AC3E}">
        <p14:creationId xmlns:p14="http://schemas.microsoft.com/office/powerpoint/2010/main" val="2798836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A622D-F31A-4123-BEEC-CCC3558AA094}"/>
              </a:ext>
            </a:extLst>
          </p:cNvPr>
          <p:cNvPicPr>
            <a:picLocks noChangeAspect="1"/>
          </p:cNvPicPr>
          <p:nvPr/>
        </p:nvPicPr>
        <p:blipFill>
          <a:blip r:embed="rId2"/>
          <a:stretch>
            <a:fillRect/>
          </a:stretch>
        </p:blipFill>
        <p:spPr>
          <a:xfrm>
            <a:off x="-1" y="0"/>
            <a:ext cx="12410033" cy="6858000"/>
          </a:xfrm>
          <a:prstGeom prst="rect">
            <a:avLst/>
          </a:prstGeom>
        </p:spPr>
      </p:pic>
      <p:sp>
        <p:nvSpPr>
          <p:cNvPr id="2" name="TextBox 1">
            <a:extLst>
              <a:ext uri="{FF2B5EF4-FFF2-40B4-BE49-F238E27FC236}">
                <a16:creationId xmlns:a16="http://schemas.microsoft.com/office/drawing/2014/main" id="{F02C8B47-22A4-EC25-2D98-6EEF0877F8D7}"/>
              </a:ext>
            </a:extLst>
          </p:cNvPr>
          <p:cNvSpPr txBox="1"/>
          <p:nvPr/>
        </p:nvSpPr>
        <p:spPr>
          <a:xfrm>
            <a:off x="1814945" y="235527"/>
            <a:ext cx="8271164" cy="2621230"/>
          </a:xfrm>
          <a:prstGeom prst="rect">
            <a:avLst/>
          </a:prstGeom>
          <a:noFill/>
        </p:spPr>
        <p:txBody>
          <a:bodyPr wrap="square" rtlCol="0">
            <a:spAutoFit/>
          </a:bodyPr>
          <a:lstStyle/>
          <a:p>
            <a:pPr>
              <a:lnSpc>
                <a:spcPct val="115000"/>
              </a:lnSpc>
              <a:spcAft>
                <a:spcPts val="1000"/>
              </a:spcAft>
            </a:pPr>
            <a:r>
              <a:rPr lang="en-ZA" sz="6000" dirty="0">
                <a:solidFill>
                  <a:schemeClr val="bg1"/>
                </a:solidFill>
                <a:effectLst/>
                <a:latin typeface="TimesNewRomanPSMT"/>
                <a:ea typeface="Calibri" panose="020F0502020204030204" pitchFamily="34" charset="0"/>
                <a:cs typeface="TimesNewRomanPSMT"/>
              </a:rPr>
              <a:t>Moses kills an Egyptian – Exodus 2:11-15</a:t>
            </a:r>
            <a:endParaRPr lang="en-ZA" sz="60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endParaRPr>
          </a:p>
          <a:p>
            <a:endParaRPr lang="en-IN" dirty="0"/>
          </a:p>
        </p:txBody>
      </p:sp>
    </p:spTree>
    <p:extLst>
      <p:ext uri="{BB962C8B-B14F-4D97-AF65-F5344CB8AC3E}">
        <p14:creationId xmlns:p14="http://schemas.microsoft.com/office/powerpoint/2010/main" val="1236082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pPr>
              <a:lnSpc>
                <a:spcPct val="115000"/>
              </a:lnSpc>
              <a:spcAft>
                <a:spcPts val="1000"/>
              </a:spcAft>
            </a:pPr>
            <a:r>
              <a:rPr lang="en-ZA" sz="4000" dirty="0">
                <a:effectLst/>
                <a:latin typeface="TimesNewRomanPSMT"/>
                <a:ea typeface="Calibri" panose="020F0502020204030204" pitchFamily="34" charset="0"/>
                <a:cs typeface="TimesNewRomanPSMT"/>
              </a:rPr>
              <a:t>Moses kills an Egyptian – Exodus 2:11-15</a:t>
            </a:r>
            <a:endParaRPr lang="en-ZA" sz="1800" dirty="0">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2" name="TextBox 1">
            <a:extLst>
              <a:ext uri="{FF2B5EF4-FFF2-40B4-BE49-F238E27FC236}">
                <a16:creationId xmlns:a16="http://schemas.microsoft.com/office/drawing/2014/main" id="{9E1778E4-0902-C2E9-17AE-BA173208F298}"/>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348757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805CC3-4F4C-46A5-B7A9-106C310D7584}"/>
              </a:ext>
            </a:extLst>
          </p:cNvPr>
          <p:cNvPicPr>
            <a:picLocks noChangeAspect="1"/>
          </p:cNvPicPr>
          <p:nvPr/>
        </p:nvPicPr>
        <p:blipFill>
          <a:blip r:embed="rId2"/>
          <a:stretch>
            <a:fillRect/>
          </a:stretch>
        </p:blipFill>
        <p:spPr>
          <a:xfrm>
            <a:off x="-1" y="0"/>
            <a:ext cx="12410033" cy="6858000"/>
          </a:xfrm>
          <a:prstGeom prst="rect">
            <a:avLst/>
          </a:prstGeom>
        </p:spPr>
      </p:pic>
      <p:sp>
        <p:nvSpPr>
          <p:cNvPr id="3" name="TextBox 2">
            <a:extLst>
              <a:ext uri="{FF2B5EF4-FFF2-40B4-BE49-F238E27FC236}">
                <a16:creationId xmlns:a16="http://schemas.microsoft.com/office/drawing/2014/main" id="{3A68610A-C4EC-480E-B39A-3AD5E87CB0E7}"/>
              </a:ext>
            </a:extLst>
          </p:cNvPr>
          <p:cNvSpPr txBox="1"/>
          <p:nvPr/>
        </p:nvSpPr>
        <p:spPr>
          <a:xfrm>
            <a:off x="1814945" y="235527"/>
            <a:ext cx="8271164" cy="2621230"/>
          </a:xfrm>
          <a:prstGeom prst="rect">
            <a:avLst/>
          </a:prstGeom>
          <a:noFill/>
        </p:spPr>
        <p:txBody>
          <a:bodyPr wrap="square" rtlCol="0">
            <a:spAutoFit/>
          </a:bodyPr>
          <a:lstStyle/>
          <a:p>
            <a:pPr>
              <a:lnSpc>
                <a:spcPct val="115000"/>
              </a:lnSpc>
              <a:spcAft>
                <a:spcPts val="1000"/>
              </a:spcAft>
            </a:pPr>
            <a:r>
              <a:rPr lang="en-ZA" sz="6000" dirty="0">
                <a:solidFill>
                  <a:schemeClr val="bg1"/>
                </a:solidFill>
                <a:effectLst/>
                <a:latin typeface="TimesNewRomanPSMT"/>
                <a:ea typeface="Calibri" panose="020F0502020204030204" pitchFamily="34" charset="0"/>
                <a:cs typeface="TimesNewRomanPSMT"/>
              </a:rPr>
              <a:t>Moses kills an Egyptian – Exodus 2:11-15</a:t>
            </a:r>
            <a:endParaRPr lang="en-ZA" sz="60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endParaRPr>
          </a:p>
          <a:p>
            <a:endParaRPr lang="en-IN" dirty="0"/>
          </a:p>
        </p:txBody>
      </p:sp>
    </p:spTree>
    <p:extLst>
      <p:ext uri="{BB962C8B-B14F-4D97-AF65-F5344CB8AC3E}">
        <p14:creationId xmlns:p14="http://schemas.microsoft.com/office/powerpoint/2010/main" val="1078581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3600" b="0" i="0" dirty="0">
                <a:solidFill>
                  <a:srgbClr val="777A7B"/>
                </a:solidFill>
                <a:effectLst/>
                <a:latin typeface="Arial" panose="020B0604020202020204" pitchFamily="34" charset="0"/>
              </a:rPr>
              <a:t>11</a:t>
            </a:r>
            <a:r>
              <a:rPr lang="en-US" sz="3600" b="0" i="0" dirty="0">
                <a:solidFill>
                  <a:srgbClr val="121212"/>
                </a:solidFill>
                <a:effectLst/>
                <a:latin typeface="Arial" panose="020B0604020202020204" pitchFamily="34" charset="0"/>
              </a:rPr>
              <a:t>In those days, when Moses had grown up, he went out to his brothers and saw their burdens. He saw an Egyptian striking a Hebrew, one of his brothers.</a:t>
            </a:r>
            <a:endParaRPr lang="en-ZA" dirty="0"/>
          </a:p>
        </p:txBody>
      </p:sp>
      <p:sp>
        <p:nvSpPr>
          <p:cNvPr id="2" name="TextBox 1">
            <a:extLst>
              <a:ext uri="{FF2B5EF4-FFF2-40B4-BE49-F238E27FC236}">
                <a16:creationId xmlns:a16="http://schemas.microsoft.com/office/drawing/2014/main" id="{2250CA94-B924-358D-740E-C52B60F486D7}"/>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018574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23DC46-3071-4F32-A1BC-7264F22C7999}"/>
              </a:ext>
            </a:extLst>
          </p:cNvPr>
          <p:cNvPicPr>
            <a:picLocks noChangeAspect="1"/>
          </p:cNvPicPr>
          <p:nvPr/>
        </p:nvPicPr>
        <p:blipFill>
          <a:blip r:embed="rId2"/>
          <a:stretch>
            <a:fillRect/>
          </a:stretch>
        </p:blipFill>
        <p:spPr>
          <a:xfrm>
            <a:off x="-325655" y="1"/>
            <a:ext cx="12517655" cy="6858000"/>
          </a:xfrm>
          <a:prstGeom prst="rect">
            <a:avLst/>
          </a:prstGeom>
        </p:spPr>
      </p:pic>
      <p:sp>
        <p:nvSpPr>
          <p:cNvPr id="2" name="TextBox 1">
            <a:extLst>
              <a:ext uri="{FF2B5EF4-FFF2-40B4-BE49-F238E27FC236}">
                <a16:creationId xmlns:a16="http://schemas.microsoft.com/office/drawing/2014/main" id="{8E07C20B-9E6D-C012-1897-0CBDE7CDCA3C}"/>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2:11</a:t>
            </a:r>
            <a:endParaRPr lang="bo-CN" sz="2000" b="1" cap="all" dirty="0">
              <a:solidFill>
                <a:schemeClr val="bg1"/>
              </a:solidFill>
              <a:latin typeface="ArialMT"/>
            </a:endParaRPr>
          </a:p>
        </p:txBody>
      </p:sp>
    </p:spTree>
    <p:extLst>
      <p:ext uri="{BB962C8B-B14F-4D97-AF65-F5344CB8AC3E}">
        <p14:creationId xmlns:p14="http://schemas.microsoft.com/office/powerpoint/2010/main" val="714797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pPr algn="l"/>
            <a:r>
              <a:rPr lang="en-US" sz="4000" b="0" i="0" dirty="0">
                <a:solidFill>
                  <a:srgbClr val="777A7B"/>
                </a:solidFill>
                <a:effectLst/>
                <a:latin typeface="Arial" panose="020B0604020202020204" pitchFamily="34" charset="0"/>
              </a:rPr>
              <a:t>12</a:t>
            </a:r>
            <a:r>
              <a:rPr lang="en-US" sz="4000" b="0" i="0" dirty="0">
                <a:solidFill>
                  <a:srgbClr val="121212"/>
                </a:solidFill>
                <a:effectLst/>
                <a:latin typeface="Arial" panose="020B0604020202020204" pitchFamily="34" charset="0"/>
              </a:rPr>
              <a:t>He looked this way and that way, and when he saw that there was no one, he killed the Egyptian, and hid him in the sand.</a:t>
            </a:r>
          </a:p>
          <a:p>
            <a:br>
              <a:rPr lang="en-US" sz="4000" dirty="0"/>
            </a:br>
            <a:endParaRPr lang="en-ZA" dirty="0"/>
          </a:p>
        </p:txBody>
      </p:sp>
      <p:sp>
        <p:nvSpPr>
          <p:cNvPr id="2" name="TextBox 1">
            <a:extLst>
              <a:ext uri="{FF2B5EF4-FFF2-40B4-BE49-F238E27FC236}">
                <a16:creationId xmlns:a16="http://schemas.microsoft.com/office/drawing/2014/main" id="{6AEB505A-0CB1-2B6D-F5FF-111489C818BF}"/>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525752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66AC21-5CC2-49B1-B0B8-22F9437DA7F1}"/>
              </a:ext>
            </a:extLst>
          </p:cNvPr>
          <p:cNvPicPr>
            <a:picLocks noChangeAspect="1"/>
          </p:cNvPicPr>
          <p:nvPr/>
        </p:nvPicPr>
        <p:blipFill>
          <a:blip r:embed="rId2"/>
          <a:stretch>
            <a:fillRect/>
          </a:stretch>
        </p:blipFill>
        <p:spPr>
          <a:xfrm>
            <a:off x="-110836" y="-16532"/>
            <a:ext cx="12302836" cy="6874532"/>
          </a:xfrm>
          <a:prstGeom prst="rect">
            <a:avLst/>
          </a:prstGeom>
        </p:spPr>
      </p:pic>
      <p:sp>
        <p:nvSpPr>
          <p:cNvPr id="2" name="TextBox 1">
            <a:extLst>
              <a:ext uri="{FF2B5EF4-FFF2-40B4-BE49-F238E27FC236}">
                <a16:creationId xmlns:a16="http://schemas.microsoft.com/office/drawing/2014/main" id="{DBF36E05-A955-DD39-64A8-103E0B9D36DD}"/>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2:12</a:t>
            </a:r>
            <a:endParaRPr lang="bo-CN" sz="2000" b="1" cap="all" dirty="0">
              <a:solidFill>
                <a:schemeClr val="bg1"/>
              </a:solidFill>
              <a:latin typeface="ArialMT"/>
            </a:endParaRPr>
          </a:p>
        </p:txBody>
      </p:sp>
    </p:spTree>
    <p:extLst>
      <p:ext uri="{BB962C8B-B14F-4D97-AF65-F5344CB8AC3E}">
        <p14:creationId xmlns:p14="http://schemas.microsoft.com/office/powerpoint/2010/main" val="3477795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3600" b="0" i="0" dirty="0">
                <a:solidFill>
                  <a:srgbClr val="777A7B"/>
                </a:solidFill>
                <a:effectLst/>
                <a:latin typeface="Arial" panose="020B0604020202020204" pitchFamily="34" charset="0"/>
              </a:rPr>
              <a:t>13</a:t>
            </a:r>
            <a:r>
              <a:rPr lang="en-US" sz="3600" b="0" i="0" dirty="0">
                <a:solidFill>
                  <a:srgbClr val="121212"/>
                </a:solidFill>
                <a:effectLst/>
                <a:latin typeface="Arial" panose="020B0604020202020204" pitchFamily="34" charset="0"/>
              </a:rPr>
              <a:t>He went out the second day, and behold, two men of the Hebrews were fighting with each other. He said to him who did the wrong, “Why do you strike your fellow?”</a:t>
            </a:r>
            <a:endParaRPr lang="en-ZA" dirty="0"/>
          </a:p>
        </p:txBody>
      </p:sp>
      <p:sp>
        <p:nvSpPr>
          <p:cNvPr id="2" name="TextBox 1">
            <a:extLst>
              <a:ext uri="{FF2B5EF4-FFF2-40B4-BE49-F238E27FC236}">
                <a16:creationId xmlns:a16="http://schemas.microsoft.com/office/drawing/2014/main" id="{E52649A8-F8C0-ED2D-F8F1-0BB4A06689F3}"/>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459794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271</Words>
  <Application>Microsoft Office PowerPoint</Application>
  <PresentationFormat>Widescreen</PresentationFormat>
  <Paragraphs>30</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ArialMT</vt:lpstr>
      <vt:lpstr>Calibri</vt:lpstr>
      <vt:lpstr>Calibri Light</vt:lpstr>
      <vt:lpstr>TimesNewRomanPSMT</vt:lpstr>
      <vt:lpstr>Office Theme</vt:lpstr>
      <vt:lpstr>08-3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8</cp:revision>
  <dcterms:created xsi:type="dcterms:W3CDTF">2021-07-20T09:23:46Z</dcterms:created>
  <dcterms:modified xsi:type="dcterms:W3CDTF">2023-01-25T14:19:53Z</dcterms:modified>
</cp:coreProperties>
</file>