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0" r:id="rId2"/>
    <p:sldId id="281" r:id="rId3"/>
    <p:sldId id="256" r:id="rId4"/>
    <p:sldId id="282" r:id="rId5"/>
    <p:sldId id="257" r:id="rId6"/>
    <p:sldId id="283" r:id="rId7"/>
    <p:sldId id="258" r:id="rId8"/>
    <p:sldId id="284" r:id="rId9"/>
    <p:sldId id="259" r:id="rId10"/>
    <p:sldId id="285" r:id="rId11"/>
    <p:sldId id="260" r:id="rId12"/>
    <p:sldId id="286" r:id="rId13"/>
    <p:sldId id="261" r:id="rId14"/>
    <p:sldId id="287" r:id="rId15"/>
    <p:sldId id="262" r:id="rId16"/>
    <p:sldId id="288" r:id="rId17"/>
    <p:sldId id="263" r:id="rId18"/>
    <p:sldId id="289" r:id="rId19"/>
    <p:sldId id="264" r:id="rId20"/>
    <p:sldId id="290" r:id="rId21"/>
    <p:sldId id="277" r:id="rId22"/>
    <p:sldId id="291" r:id="rId23"/>
    <p:sldId id="278" r:id="rId24"/>
    <p:sldId id="292" r:id="rId25"/>
    <p:sldId id="279"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84252" autoAdjust="0"/>
  </p:normalViewPr>
  <p:slideViewPr>
    <p:cSldViewPr snapToGrid="0">
      <p:cViewPr varScale="1">
        <p:scale>
          <a:sx n="59" d="100"/>
          <a:sy n="59" d="100"/>
        </p:scale>
        <p:origin x="11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1AAA6E9-EAB5-485A-91AA-E67BFF183779}"/>
    <pc:docChg chg="modSld">
      <pc:chgData name="Alfred Smith" userId="3c60a3631c0db8ad" providerId="LiveId" clId="{71AAA6E9-EAB5-485A-91AA-E67BFF183779}" dt="2023-01-25T14:19:42.296" v="0"/>
      <pc:docMkLst>
        <pc:docMk/>
      </pc:docMkLst>
      <pc:sldChg chg="modSp mod">
        <pc:chgData name="Alfred Smith" userId="3c60a3631c0db8ad" providerId="LiveId" clId="{71AAA6E9-EAB5-485A-91AA-E67BFF183779}" dt="2023-01-25T14:19:42.296" v="0"/>
        <pc:sldMkLst>
          <pc:docMk/>
          <pc:sldMk cId="1940798183" sldId="280"/>
        </pc:sldMkLst>
        <pc:spChg chg="mod">
          <ac:chgData name="Alfred Smith" userId="3c60a3631c0db8ad" providerId="LiveId" clId="{71AAA6E9-EAB5-485A-91AA-E67BFF183779}" dt="2023-01-25T14:19:42.296" v="0"/>
          <ac:spMkLst>
            <pc:docMk/>
            <pc:sldMk cId="1940798183" sldId="280"/>
            <ac:spMk id="3" creationId="{0E69DD40-BF10-465A-A454-DAFF29D8210A}"/>
          </ac:spMkLst>
        </pc:spChg>
      </pc:sldChg>
    </pc:docChg>
  </pc:docChgLst>
  <pc:docChgLst>
    <pc:chgData name="Leonie Smith" userId="fed1330f33f5650e" providerId="LiveId" clId="{30209572-7A01-47BA-B383-C1C31DDE76A4}"/>
    <pc:docChg chg="custSel modSld">
      <pc:chgData name="Leonie Smith" userId="fed1330f33f5650e" providerId="LiveId" clId="{30209572-7A01-47BA-B383-C1C31DDE76A4}" dt="2023-01-18T06:39:43.105" v="48"/>
      <pc:docMkLst>
        <pc:docMk/>
      </pc:docMkLst>
      <pc:sldChg chg="addSp delSp modSp mod modTransition modAnim">
        <pc:chgData name="Leonie Smith" userId="fed1330f33f5650e" providerId="LiveId" clId="{30209572-7A01-47BA-B383-C1C31DDE76A4}" dt="2023-01-18T06:39:24.878" v="37"/>
        <pc:sldMkLst>
          <pc:docMk/>
          <pc:sldMk cId="3348757415" sldId="256"/>
        </pc:sldMkLst>
        <pc:spChg chg="mod">
          <ac:chgData name="Leonie Smith" userId="fed1330f33f5650e" providerId="LiveId" clId="{30209572-7A01-47BA-B383-C1C31DDE76A4}" dt="2023-01-18T06:34:17.765" v="4" actId="20577"/>
          <ac:spMkLst>
            <pc:docMk/>
            <pc:sldMk cId="3348757415" sldId="256"/>
            <ac:spMk id="4" creationId="{9A13E2D8-2F59-44C1-B1D2-79C300C26DD4}"/>
          </ac:spMkLst>
        </pc:spChg>
        <pc:spChg chg="add mod">
          <ac:chgData name="Leonie Smith" userId="fed1330f33f5650e" providerId="LiveId" clId="{30209572-7A01-47BA-B383-C1C31DDE76A4}" dt="2023-01-18T06:39:24.878" v="37"/>
          <ac:spMkLst>
            <pc:docMk/>
            <pc:sldMk cId="3348757415" sldId="256"/>
            <ac:spMk id="5" creationId="{DE765471-D7F8-3D7C-6520-D18BBEA551F6}"/>
          </ac:spMkLst>
        </pc:spChg>
        <pc:spChg chg="del">
          <ac:chgData name="Leonie Smith" userId="fed1330f33f5650e" providerId="LiveId" clId="{30209572-7A01-47BA-B383-C1C31DDE76A4}" dt="2023-01-18T06:37:18.961" v="25" actId="21"/>
          <ac:spMkLst>
            <pc:docMk/>
            <pc:sldMk cId="3348757415" sldId="256"/>
            <ac:spMk id="6" creationId="{416C064E-628E-47C0-A712-DB178FE9901E}"/>
          </ac:spMkLst>
        </pc:spChg>
        <pc:picChg chg="del">
          <ac:chgData name="Leonie Smith" userId="fed1330f33f5650e" providerId="LiveId" clId="{30209572-7A01-47BA-B383-C1C31DDE76A4}" dt="2023-01-18T06:36:57.535" v="24"/>
          <ac:picMkLst>
            <pc:docMk/>
            <pc:sldMk cId="3348757415" sldId="256"/>
            <ac:picMk id="8" creationId="{EB0F1E21-C0A9-433D-B953-284A3BD83151}"/>
          </ac:picMkLst>
        </pc:picChg>
      </pc:sldChg>
      <pc:sldChg chg="addSp delSp modSp mod modTransition modAnim">
        <pc:chgData name="Leonie Smith" userId="fed1330f33f5650e" providerId="LiveId" clId="{30209572-7A01-47BA-B383-C1C31DDE76A4}" dt="2023-01-18T06:39:26.650" v="38"/>
        <pc:sldMkLst>
          <pc:docMk/>
          <pc:sldMk cId="1018574621" sldId="257"/>
        </pc:sldMkLst>
        <pc:spChg chg="add mod">
          <ac:chgData name="Leonie Smith" userId="fed1330f33f5650e" providerId="LiveId" clId="{30209572-7A01-47BA-B383-C1C31DDE76A4}" dt="2023-01-18T06:39:26.650" v="38"/>
          <ac:spMkLst>
            <pc:docMk/>
            <pc:sldMk cId="1018574621" sldId="257"/>
            <ac:spMk id="2" creationId="{3A80F036-28E0-3745-B989-71A11D8CB563}"/>
          </ac:spMkLst>
        </pc:spChg>
        <pc:spChg chg="del">
          <ac:chgData name="Leonie Smith" userId="fed1330f33f5650e" providerId="LiveId" clId="{30209572-7A01-47BA-B383-C1C31DDE76A4}" dt="2023-01-18T06:37:24.541" v="26" actId="21"/>
          <ac:spMkLst>
            <pc:docMk/>
            <pc:sldMk cId="1018574621" sldId="257"/>
            <ac:spMk id="6" creationId="{416C064E-628E-47C0-A712-DB178FE9901E}"/>
          </ac:spMkLst>
        </pc:spChg>
        <pc:picChg chg="del">
          <ac:chgData name="Leonie Smith" userId="fed1330f33f5650e" providerId="LiveId" clId="{30209572-7A01-47BA-B383-C1C31DDE76A4}" dt="2023-01-18T06:36:57.535" v="24"/>
          <ac:picMkLst>
            <pc:docMk/>
            <pc:sldMk cId="1018574621" sldId="257"/>
            <ac:picMk id="14" creationId="{CCF08F53-4E28-4687-9A4C-D9C17BBBF86C}"/>
          </ac:picMkLst>
        </pc:picChg>
      </pc:sldChg>
      <pc:sldChg chg="addSp delSp modSp mod modTransition modAnim">
        <pc:chgData name="Leonie Smith" userId="fed1330f33f5650e" providerId="LiveId" clId="{30209572-7A01-47BA-B383-C1C31DDE76A4}" dt="2023-01-18T06:39:28.174" v="39"/>
        <pc:sldMkLst>
          <pc:docMk/>
          <pc:sldMk cId="525752733" sldId="258"/>
        </pc:sldMkLst>
        <pc:spChg chg="add mod">
          <ac:chgData name="Leonie Smith" userId="fed1330f33f5650e" providerId="LiveId" clId="{30209572-7A01-47BA-B383-C1C31DDE76A4}" dt="2023-01-18T06:39:28.174" v="39"/>
          <ac:spMkLst>
            <pc:docMk/>
            <pc:sldMk cId="525752733" sldId="258"/>
            <ac:spMk id="2" creationId="{37B43E69-71BE-D800-270D-06F1C822B51C}"/>
          </ac:spMkLst>
        </pc:spChg>
        <pc:spChg chg="del">
          <ac:chgData name="Leonie Smith" userId="fed1330f33f5650e" providerId="LiveId" clId="{30209572-7A01-47BA-B383-C1C31DDE76A4}" dt="2023-01-18T06:37:33.029" v="27" actId="21"/>
          <ac:spMkLst>
            <pc:docMk/>
            <pc:sldMk cId="525752733" sldId="258"/>
            <ac:spMk id="6" creationId="{416C064E-628E-47C0-A712-DB178FE9901E}"/>
          </ac:spMkLst>
        </pc:spChg>
        <pc:picChg chg="del">
          <ac:chgData name="Leonie Smith" userId="fed1330f33f5650e" providerId="LiveId" clId="{30209572-7A01-47BA-B383-C1C31DDE76A4}" dt="2023-01-18T06:36:57.535" v="24"/>
          <ac:picMkLst>
            <pc:docMk/>
            <pc:sldMk cId="525752733" sldId="258"/>
            <ac:picMk id="11" creationId="{4FE47DD3-A5E9-47D7-96A0-757BE7CFBF05}"/>
          </ac:picMkLst>
        </pc:picChg>
      </pc:sldChg>
      <pc:sldChg chg="addSp delSp modSp mod modTransition modAnim">
        <pc:chgData name="Leonie Smith" userId="fed1330f33f5650e" providerId="LiveId" clId="{30209572-7A01-47BA-B383-C1C31DDE76A4}" dt="2023-01-18T06:39:29.678" v="40"/>
        <pc:sldMkLst>
          <pc:docMk/>
          <pc:sldMk cId="3459794170" sldId="259"/>
        </pc:sldMkLst>
        <pc:spChg chg="add mod">
          <ac:chgData name="Leonie Smith" userId="fed1330f33f5650e" providerId="LiveId" clId="{30209572-7A01-47BA-B383-C1C31DDE76A4}" dt="2023-01-18T06:39:29.678" v="40"/>
          <ac:spMkLst>
            <pc:docMk/>
            <pc:sldMk cId="3459794170" sldId="259"/>
            <ac:spMk id="2" creationId="{C9BE4B1E-70EE-2249-879D-51C5DA8EC038}"/>
          </ac:spMkLst>
        </pc:spChg>
        <pc:spChg chg="del">
          <ac:chgData name="Leonie Smith" userId="fed1330f33f5650e" providerId="LiveId" clId="{30209572-7A01-47BA-B383-C1C31DDE76A4}" dt="2023-01-18T06:37:41.352" v="28" actId="21"/>
          <ac:spMkLst>
            <pc:docMk/>
            <pc:sldMk cId="3459794170" sldId="259"/>
            <ac:spMk id="6" creationId="{416C064E-628E-47C0-A712-DB178FE9901E}"/>
          </ac:spMkLst>
        </pc:spChg>
        <pc:picChg chg="del">
          <ac:chgData name="Leonie Smith" userId="fed1330f33f5650e" providerId="LiveId" clId="{30209572-7A01-47BA-B383-C1C31DDE76A4}" dt="2023-01-18T06:36:57.535" v="24"/>
          <ac:picMkLst>
            <pc:docMk/>
            <pc:sldMk cId="3459794170" sldId="259"/>
            <ac:picMk id="7" creationId="{0B8D607D-4EE7-4E09-A313-90DC9414F9BE}"/>
          </ac:picMkLst>
        </pc:picChg>
      </pc:sldChg>
      <pc:sldChg chg="addSp delSp modSp mod modTransition modAnim">
        <pc:chgData name="Leonie Smith" userId="fed1330f33f5650e" providerId="LiveId" clId="{30209572-7A01-47BA-B383-C1C31DDE76A4}" dt="2023-01-18T06:39:31.581" v="41"/>
        <pc:sldMkLst>
          <pc:docMk/>
          <pc:sldMk cId="1204998267" sldId="260"/>
        </pc:sldMkLst>
        <pc:spChg chg="add mod">
          <ac:chgData name="Leonie Smith" userId="fed1330f33f5650e" providerId="LiveId" clId="{30209572-7A01-47BA-B383-C1C31DDE76A4}" dt="2023-01-18T06:39:31.581" v="41"/>
          <ac:spMkLst>
            <pc:docMk/>
            <pc:sldMk cId="1204998267" sldId="260"/>
            <ac:spMk id="3" creationId="{F7DC0335-9A11-245C-F31E-EA65FB004C64}"/>
          </ac:spMkLst>
        </pc:spChg>
        <pc:spChg chg="del">
          <ac:chgData name="Leonie Smith" userId="fed1330f33f5650e" providerId="LiveId" clId="{30209572-7A01-47BA-B383-C1C31DDE76A4}" dt="2023-01-18T06:37:47.943" v="29" actId="21"/>
          <ac:spMkLst>
            <pc:docMk/>
            <pc:sldMk cId="1204998267" sldId="260"/>
            <ac:spMk id="6" creationId="{416C064E-628E-47C0-A712-DB178FE9901E}"/>
          </ac:spMkLst>
        </pc:spChg>
        <pc:picChg chg="del">
          <ac:chgData name="Leonie Smith" userId="fed1330f33f5650e" providerId="LiveId" clId="{30209572-7A01-47BA-B383-C1C31DDE76A4}" dt="2023-01-18T06:36:57.535" v="24"/>
          <ac:picMkLst>
            <pc:docMk/>
            <pc:sldMk cId="1204998267" sldId="260"/>
            <ac:picMk id="2" creationId="{0347F5EC-651E-4677-9F38-DA4F7AC489A9}"/>
          </ac:picMkLst>
        </pc:picChg>
      </pc:sldChg>
      <pc:sldChg chg="addSp delSp modSp mod modTransition modAnim">
        <pc:chgData name="Leonie Smith" userId="fed1330f33f5650e" providerId="LiveId" clId="{30209572-7A01-47BA-B383-C1C31DDE76A4}" dt="2023-01-18T06:39:33.215" v="42"/>
        <pc:sldMkLst>
          <pc:docMk/>
          <pc:sldMk cId="3728152200" sldId="261"/>
        </pc:sldMkLst>
        <pc:spChg chg="add mod">
          <ac:chgData name="Leonie Smith" userId="fed1330f33f5650e" providerId="LiveId" clId="{30209572-7A01-47BA-B383-C1C31DDE76A4}" dt="2023-01-18T06:39:33.215" v="42"/>
          <ac:spMkLst>
            <pc:docMk/>
            <pc:sldMk cId="3728152200" sldId="261"/>
            <ac:spMk id="2" creationId="{F4D2DCE7-B995-3990-B86A-D0A69449F911}"/>
          </ac:spMkLst>
        </pc:spChg>
        <pc:spChg chg="del">
          <ac:chgData name="Leonie Smith" userId="fed1330f33f5650e" providerId="LiveId" clId="{30209572-7A01-47BA-B383-C1C31DDE76A4}" dt="2023-01-18T06:37:53.140" v="30" actId="21"/>
          <ac:spMkLst>
            <pc:docMk/>
            <pc:sldMk cId="3728152200" sldId="261"/>
            <ac:spMk id="6" creationId="{416C064E-628E-47C0-A712-DB178FE9901E}"/>
          </ac:spMkLst>
        </pc:spChg>
        <pc:picChg chg="del">
          <ac:chgData name="Leonie Smith" userId="fed1330f33f5650e" providerId="LiveId" clId="{30209572-7A01-47BA-B383-C1C31DDE76A4}" dt="2023-01-18T06:36:57.535" v="24"/>
          <ac:picMkLst>
            <pc:docMk/>
            <pc:sldMk cId="3728152200" sldId="261"/>
            <ac:picMk id="8" creationId="{720876E0-4944-438E-A6EB-FBAC76032B13}"/>
          </ac:picMkLst>
        </pc:picChg>
      </pc:sldChg>
      <pc:sldChg chg="addSp delSp modSp mod modTransition modAnim">
        <pc:chgData name="Leonie Smith" userId="fed1330f33f5650e" providerId="LiveId" clId="{30209572-7A01-47BA-B383-C1C31DDE76A4}" dt="2023-01-18T06:39:34.852" v="43"/>
        <pc:sldMkLst>
          <pc:docMk/>
          <pc:sldMk cId="3350226380" sldId="262"/>
        </pc:sldMkLst>
        <pc:spChg chg="add mod">
          <ac:chgData name="Leonie Smith" userId="fed1330f33f5650e" providerId="LiveId" clId="{30209572-7A01-47BA-B383-C1C31DDE76A4}" dt="2023-01-18T06:39:34.852" v="43"/>
          <ac:spMkLst>
            <pc:docMk/>
            <pc:sldMk cId="3350226380" sldId="262"/>
            <ac:spMk id="2" creationId="{F8C1D689-C84B-F2F4-3105-004EAC4EC511}"/>
          </ac:spMkLst>
        </pc:spChg>
        <pc:spChg chg="del">
          <ac:chgData name="Leonie Smith" userId="fed1330f33f5650e" providerId="LiveId" clId="{30209572-7A01-47BA-B383-C1C31DDE76A4}" dt="2023-01-18T06:37:57.817" v="31" actId="21"/>
          <ac:spMkLst>
            <pc:docMk/>
            <pc:sldMk cId="3350226380" sldId="262"/>
            <ac:spMk id="6" creationId="{416C064E-628E-47C0-A712-DB178FE9901E}"/>
          </ac:spMkLst>
        </pc:spChg>
        <pc:picChg chg="del">
          <ac:chgData name="Leonie Smith" userId="fed1330f33f5650e" providerId="LiveId" clId="{30209572-7A01-47BA-B383-C1C31DDE76A4}" dt="2023-01-18T06:36:57.535" v="24"/>
          <ac:picMkLst>
            <pc:docMk/>
            <pc:sldMk cId="3350226380" sldId="262"/>
            <ac:picMk id="3" creationId="{16BF9D77-3914-4639-AA4D-9BA907F35E49}"/>
          </ac:picMkLst>
        </pc:picChg>
      </pc:sldChg>
      <pc:sldChg chg="addSp delSp modSp mod modTransition modAnim">
        <pc:chgData name="Leonie Smith" userId="fed1330f33f5650e" providerId="LiveId" clId="{30209572-7A01-47BA-B383-C1C31DDE76A4}" dt="2023-01-18T06:39:36.745" v="44"/>
        <pc:sldMkLst>
          <pc:docMk/>
          <pc:sldMk cId="814010234" sldId="263"/>
        </pc:sldMkLst>
        <pc:spChg chg="add mod">
          <ac:chgData name="Leonie Smith" userId="fed1330f33f5650e" providerId="LiveId" clId="{30209572-7A01-47BA-B383-C1C31DDE76A4}" dt="2023-01-18T06:39:36.745" v="44"/>
          <ac:spMkLst>
            <pc:docMk/>
            <pc:sldMk cId="814010234" sldId="263"/>
            <ac:spMk id="2" creationId="{485F3EB3-A409-4602-B6BA-61DE2B390875}"/>
          </ac:spMkLst>
        </pc:spChg>
        <pc:spChg chg="del">
          <ac:chgData name="Leonie Smith" userId="fed1330f33f5650e" providerId="LiveId" clId="{30209572-7A01-47BA-B383-C1C31DDE76A4}" dt="2023-01-18T06:38:02.341" v="32" actId="21"/>
          <ac:spMkLst>
            <pc:docMk/>
            <pc:sldMk cId="814010234" sldId="263"/>
            <ac:spMk id="6" creationId="{416C064E-628E-47C0-A712-DB178FE9901E}"/>
          </ac:spMkLst>
        </pc:spChg>
        <pc:picChg chg="del">
          <ac:chgData name="Leonie Smith" userId="fed1330f33f5650e" providerId="LiveId" clId="{30209572-7A01-47BA-B383-C1C31DDE76A4}" dt="2023-01-18T06:36:57.535" v="24"/>
          <ac:picMkLst>
            <pc:docMk/>
            <pc:sldMk cId="814010234" sldId="263"/>
            <ac:picMk id="9" creationId="{FDC27892-62D5-4BC3-BC5F-EC137760C381}"/>
          </ac:picMkLst>
        </pc:picChg>
      </pc:sldChg>
      <pc:sldChg chg="addSp delSp modSp mod modTransition modAnim">
        <pc:chgData name="Leonie Smith" userId="fed1330f33f5650e" providerId="LiveId" clId="{30209572-7A01-47BA-B383-C1C31DDE76A4}" dt="2023-01-18T06:39:38.418" v="45"/>
        <pc:sldMkLst>
          <pc:docMk/>
          <pc:sldMk cId="302978315" sldId="264"/>
        </pc:sldMkLst>
        <pc:spChg chg="add mod">
          <ac:chgData name="Leonie Smith" userId="fed1330f33f5650e" providerId="LiveId" clId="{30209572-7A01-47BA-B383-C1C31DDE76A4}" dt="2023-01-18T06:39:38.418" v="45"/>
          <ac:spMkLst>
            <pc:docMk/>
            <pc:sldMk cId="302978315" sldId="264"/>
            <ac:spMk id="2" creationId="{193ABA79-119C-28DE-5AFC-A6532B9063B6}"/>
          </ac:spMkLst>
        </pc:spChg>
        <pc:spChg chg="del">
          <ac:chgData name="Leonie Smith" userId="fed1330f33f5650e" providerId="LiveId" clId="{30209572-7A01-47BA-B383-C1C31DDE76A4}" dt="2023-01-18T06:38:09.624" v="33" actId="21"/>
          <ac:spMkLst>
            <pc:docMk/>
            <pc:sldMk cId="302978315" sldId="264"/>
            <ac:spMk id="6" creationId="{416C064E-628E-47C0-A712-DB178FE9901E}"/>
          </ac:spMkLst>
        </pc:spChg>
        <pc:picChg chg="del">
          <ac:chgData name="Leonie Smith" userId="fed1330f33f5650e" providerId="LiveId" clId="{30209572-7A01-47BA-B383-C1C31DDE76A4}" dt="2023-01-18T06:36:57.535" v="24"/>
          <ac:picMkLst>
            <pc:docMk/>
            <pc:sldMk cId="302978315" sldId="264"/>
            <ac:picMk id="13" creationId="{C03BDD41-AEFC-4190-8C74-182A57BA46C9}"/>
          </ac:picMkLst>
        </pc:picChg>
      </pc:sldChg>
      <pc:sldChg chg="addSp delSp modSp mod modTransition modAnim">
        <pc:chgData name="Leonie Smith" userId="fed1330f33f5650e" providerId="LiveId" clId="{30209572-7A01-47BA-B383-C1C31DDE76A4}" dt="2023-01-18T06:39:39.993" v="46"/>
        <pc:sldMkLst>
          <pc:docMk/>
          <pc:sldMk cId="210253619" sldId="277"/>
        </pc:sldMkLst>
        <pc:spChg chg="add mod">
          <ac:chgData name="Leonie Smith" userId="fed1330f33f5650e" providerId="LiveId" clId="{30209572-7A01-47BA-B383-C1C31DDE76A4}" dt="2023-01-18T06:39:39.993" v="46"/>
          <ac:spMkLst>
            <pc:docMk/>
            <pc:sldMk cId="210253619" sldId="277"/>
            <ac:spMk id="2" creationId="{2CA5D54A-5382-14A4-BB43-ADCA1D785C3A}"/>
          </ac:spMkLst>
        </pc:spChg>
        <pc:spChg chg="del">
          <ac:chgData name="Leonie Smith" userId="fed1330f33f5650e" providerId="LiveId" clId="{30209572-7A01-47BA-B383-C1C31DDE76A4}" dt="2023-01-18T06:38:36.774" v="34" actId="21"/>
          <ac:spMkLst>
            <pc:docMk/>
            <pc:sldMk cId="210253619" sldId="277"/>
            <ac:spMk id="6" creationId="{416C064E-628E-47C0-A712-DB178FE9901E}"/>
          </ac:spMkLst>
        </pc:spChg>
        <pc:picChg chg="del">
          <ac:chgData name="Leonie Smith" userId="fed1330f33f5650e" providerId="LiveId" clId="{30209572-7A01-47BA-B383-C1C31DDE76A4}" dt="2023-01-18T06:36:57.535" v="24"/>
          <ac:picMkLst>
            <pc:docMk/>
            <pc:sldMk cId="210253619" sldId="277"/>
            <ac:picMk id="10" creationId="{5DD98B58-D675-4433-B08C-F720EFBB58DB}"/>
          </ac:picMkLst>
        </pc:picChg>
      </pc:sldChg>
      <pc:sldChg chg="addSp delSp modSp mod modTransition modAnim">
        <pc:chgData name="Leonie Smith" userId="fed1330f33f5650e" providerId="LiveId" clId="{30209572-7A01-47BA-B383-C1C31DDE76A4}" dt="2023-01-18T06:39:41.604" v="47"/>
        <pc:sldMkLst>
          <pc:docMk/>
          <pc:sldMk cId="545071343" sldId="278"/>
        </pc:sldMkLst>
        <pc:spChg chg="add mod">
          <ac:chgData name="Leonie Smith" userId="fed1330f33f5650e" providerId="LiveId" clId="{30209572-7A01-47BA-B383-C1C31DDE76A4}" dt="2023-01-18T06:39:41.604" v="47"/>
          <ac:spMkLst>
            <pc:docMk/>
            <pc:sldMk cId="545071343" sldId="278"/>
            <ac:spMk id="2" creationId="{02965D04-C772-07A2-0918-0EE76FE2D4B8}"/>
          </ac:spMkLst>
        </pc:spChg>
        <pc:spChg chg="del">
          <ac:chgData name="Leonie Smith" userId="fed1330f33f5650e" providerId="LiveId" clId="{30209572-7A01-47BA-B383-C1C31DDE76A4}" dt="2023-01-18T06:38:49.904" v="35" actId="21"/>
          <ac:spMkLst>
            <pc:docMk/>
            <pc:sldMk cId="545071343" sldId="278"/>
            <ac:spMk id="6" creationId="{416C064E-628E-47C0-A712-DB178FE9901E}"/>
          </ac:spMkLst>
        </pc:spChg>
        <pc:picChg chg="del">
          <ac:chgData name="Leonie Smith" userId="fed1330f33f5650e" providerId="LiveId" clId="{30209572-7A01-47BA-B383-C1C31DDE76A4}" dt="2023-01-18T06:36:57.535" v="24"/>
          <ac:picMkLst>
            <pc:docMk/>
            <pc:sldMk cId="545071343" sldId="278"/>
            <ac:picMk id="3" creationId="{B4BCCDCF-2176-48EB-9F0C-70F7A69EC08A}"/>
          </ac:picMkLst>
        </pc:picChg>
      </pc:sldChg>
      <pc:sldChg chg="addSp delSp modSp mod modTransition modAnim">
        <pc:chgData name="Leonie Smith" userId="fed1330f33f5650e" providerId="LiveId" clId="{30209572-7A01-47BA-B383-C1C31DDE76A4}" dt="2023-01-18T06:39:43.105" v="48"/>
        <pc:sldMkLst>
          <pc:docMk/>
          <pc:sldMk cId="3068157797" sldId="279"/>
        </pc:sldMkLst>
        <pc:spChg chg="add mod">
          <ac:chgData name="Leonie Smith" userId="fed1330f33f5650e" providerId="LiveId" clId="{30209572-7A01-47BA-B383-C1C31DDE76A4}" dt="2023-01-18T06:39:43.105" v="48"/>
          <ac:spMkLst>
            <pc:docMk/>
            <pc:sldMk cId="3068157797" sldId="279"/>
            <ac:spMk id="2" creationId="{51B0529F-1232-A107-F351-9640CE567117}"/>
          </ac:spMkLst>
        </pc:spChg>
        <pc:spChg chg="del">
          <ac:chgData name="Leonie Smith" userId="fed1330f33f5650e" providerId="LiveId" clId="{30209572-7A01-47BA-B383-C1C31DDE76A4}" dt="2023-01-18T06:38:54.479" v="36" actId="21"/>
          <ac:spMkLst>
            <pc:docMk/>
            <pc:sldMk cId="3068157797" sldId="279"/>
            <ac:spMk id="6" creationId="{416C064E-628E-47C0-A712-DB178FE9901E}"/>
          </ac:spMkLst>
        </pc:spChg>
        <pc:picChg chg="del">
          <ac:chgData name="Leonie Smith" userId="fed1330f33f5650e" providerId="LiveId" clId="{30209572-7A01-47BA-B383-C1C31DDE76A4}" dt="2023-01-18T06:36:57.535" v="24"/>
          <ac:picMkLst>
            <pc:docMk/>
            <pc:sldMk cId="3068157797" sldId="279"/>
            <ac:picMk id="3" creationId="{1D1C0D42-B6F2-430F-BF1E-386041B60911}"/>
          </ac:picMkLst>
        </pc:picChg>
      </pc:sldChg>
      <pc:sldChg chg="delSp modTransition modAnim">
        <pc:chgData name="Leonie Smith" userId="fed1330f33f5650e" providerId="LiveId" clId="{30209572-7A01-47BA-B383-C1C31DDE76A4}" dt="2023-01-18T06:36:57.535" v="24"/>
        <pc:sldMkLst>
          <pc:docMk/>
          <pc:sldMk cId="1940798183" sldId="280"/>
        </pc:sldMkLst>
        <pc:picChg chg="del">
          <ac:chgData name="Leonie Smith" userId="fed1330f33f5650e" providerId="LiveId" clId="{30209572-7A01-47BA-B383-C1C31DDE76A4}" dt="2023-01-18T06:36:57.535" v="24"/>
          <ac:picMkLst>
            <pc:docMk/>
            <pc:sldMk cId="1940798183" sldId="280"/>
            <ac:picMk id="5" creationId="{60C8214E-ADED-4740-9BAD-64D25DDA20D0}"/>
          </ac:picMkLst>
        </pc:picChg>
      </pc:sldChg>
      <pc:sldChg chg="addSp delSp modSp mod modTransition">
        <pc:chgData name="Leonie Smith" userId="fed1330f33f5650e" providerId="LiveId" clId="{30209572-7A01-47BA-B383-C1C31DDE76A4}" dt="2023-01-18T06:36:57.535" v="24"/>
        <pc:sldMkLst>
          <pc:docMk/>
          <pc:sldMk cId="2734707681" sldId="281"/>
        </pc:sldMkLst>
        <pc:spChg chg="del">
          <ac:chgData name="Leonie Smith" userId="fed1330f33f5650e" providerId="LiveId" clId="{30209572-7A01-47BA-B383-C1C31DDE76A4}" dt="2023-01-18T06:34:09.501" v="0" actId="21"/>
          <ac:spMkLst>
            <pc:docMk/>
            <pc:sldMk cId="2734707681" sldId="281"/>
            <ac:spMk id="3" creationId="{5A25CE6B-4D70-98F4-5656-DDFF65FFCEB0}"/>
          </ac:spMkLst>
        </pc:spChg>
        <pc:spChg chg="add mod">
          <ac:chgData name="Leonie Smith" userId="fed1330f33f5650e" providerId="LiveId" clId="{30209572-7A01-47BA-B383-C1C31DDE76A4}" dt="2023-01-18T06:35:24.916" v="12"/>
          <ac:spMkLst>
            <pc:docMk/>
            <pc:sldMk cId="2734707681" sldId="281"/>
            <ac:spMk id="4" creationId="{EDA155BA-8B8C-2FA0-AE02-FC4CDDA4B3F2}"/>
          </ac:spMkLst>
        </pc:spChg>
      </pc:sldChg>
      <pc:sldChg chg="modSp mod modTransition">
        <pc:chgData name="Leonie Smith" userId="fed1330f33f5650e" providerId="LiveId" clId="{30209572-7A01-47BA-B383-C1C31DDE76A4}" dt="2023-01-18T06:36:57.535" v="24"/>
        <pc:sldMkLst>
          <pc:docMk/>
          <pc:sldMk cId="87366376" sldId="282"/>
        </pc:sldMkLst>
        <pc:spChg chg="mod">
          <ac:chgData name="Leonie Smith" userId="fed1330f33f5650e" providerId="LiveId" clId="{30209572-7A01-47BA-B383-C1C31DDE76A4}" dt="2023-01-18T06:35:15.679" v="11" actId="1076"/>
          <ac:spMkLst>
            <pc:docMk/>
            <pc:sldMk cId="87366376" sldId="282"/>
            <ac:spMk id="4" creationId="{F78423FE-3DFE-C125-5EEC-6F43CA11EE02}"/>
          </ac:spMkLst>
        </pc:spChg>
      </pc:sldChg>
      <pc:sldChg chg="modSp mod modTransition">
        <pc:chgData name="Leonie Smith" userId="fed1330f33f5650e" providerId="LiveId" clId="{30209572-7A01-47BA-B383-C1C31DDE76A4}" dt="2023-01-18T06:36:57.535" v="24"/>
        <pc:sldMkLst>
          <pc:docMk/>
          <pc:sldMk cId="4290482206" sldId="283"/>
        </pc:sldMkLst>
        <pc:spChg chg="mod">
          <ac:chgData name="Leonie Smith" userId="fed1330f33f5650e" providerId="LiveId" clId="{30209572-7A01-47BA-B383-C1C31DDE76A4}" dt="2023-01-18T06:35:37.783" v="13"/>
          <ac:spMkLst>
            <pc:docMk/>
            <pc:sldMk cId="4290482206" sldId="283"/>
            <ac:spMk id="3" creationId="{B5F1CB94-EAD4-5D7D-26B7-3510C3423EB8}"/>
          </ac:spMkLst>
        </pc:spChg>
      </pc:sldChg>
      <pc:sldChg chg="modSp mod modTransition">
        <pc:chgData name="Leonie Smith" userId="fed1330f33f5650e" providerId="LiveId" clId="{30209572-7A01-47BA-B383-C1C31DDE76A4}" dt="2023-01-18T06:36:57.535" v="24"/>
        <pc:sldMkLst>
          <pc:docMk/>
          <pc:sldMk cId="1426052622" sldId="284"/>
        </pc:sldMkLst>
        <pc:spChg chg="mod">
          <ac:chgData name="Leonie Smith" userId="fed1330f33f5650e" providerId="LiveId" clId="{30209572-7A01-47BA-B383-C1C31DDE76A4}" dt="2023-01-18T06:35:45.601" v="14"/>
          <ac:spMkLst>
            <pc:docMk/>
            <pc:sldMk cId="1426052622" sldId="284"/>
            <ac:spMk id="3" creationId="{824E71B9-9223-7D34-F219-2FB0D1BBAF0B}"/>
          </ac:spMkLst>
        </pc:spChg>
      </pc:sldChg>
      <pc:sldChg chg="modSp mod modTransition">
        <pc:chgData name="Leonie Smith" userId="fed1330f33f5650e" providerId="LiveId" clId="{30209572-7A01-47BA-B383-C1C31DDE76A4}" dt="2023-01-18T06:36:57.535" v="24"/>
        <pc:sldMkLst>
          <pc:docMk/>
          <pc:sldMk cId="2176302283" sldId="285"/>
        </pc:sldMkLst>
        <pc:spChg chg="mod">
          <ac:chgData name="Leonie Smith" userId="fed1330f33f5650e" providerId="LiveId" clId="{30209572-7A01-47BA-B383-C1C31DDE76A4}" dt="2023-01-18T06:35:51.546" v="15"/>
          <ac:spMkLst>
            <pc:docMk/>
            <pc:sldMk cId="2176302283" sldId="285"/>
            <ac:spMk id="3" creationId="{F9E6E615-86DF-9A16-9354-25037C368900}"/>
          </ac:spMkLst>
        </pc:spChg>
      </pc:sldChg>
      <pc:sldChg chg="modSp mod modTransition">
        <pc:chgData name="Leonie Smith" userId="fed1330f33f5650e" providerId="LiveId" clId="{30209572-7A01-47BA-B383-C1C31DDE76A4}" dt="2023-01-18T06:36:57.535" v="24"/>
        <pc:sldMkLst>
          <pc:docMk/>
          <pc:sldMk cId="2373617039" sldId="286"/>
        </pc:sldMkLst>
        <pc:spChg chg="mod">
          <ac:chgData name="Leonie Smith" userId="fed1330f33f5650e" providerId="LiveId" clId="{30209572-7A01-47BA-B383-C1C31DDE76A4}" dt="2023-01-18T06:35:58.886" v="16"/>
          <ac:spMkLst>
            <pc:docMk/>
            <pc:sldMk cId="2373617039" sldId="286"/>
            <ac:spMk id="3" creationId="{9E76C700-FABB-ABD8-A4BE-70EDE12D4EFC}"/>
          </ac:spMkLst>
        </pc:spChg>
      </pc:sldChg>
      <pc:sldChg chg="modSp mod modTransition">
        <pc:chgData name="Leonie Smith" userId="fed1330f33f5650e" providerId="LiveId" clId="{30209572-7A01-47BA-B383-C1C31DDE76A4}" dt="2023-01-18T06:36:57.535" v="24"/>
        <pc:sldMkLst>
          <pc:docMk/>
          <pc:sldMk cId="3483538186" sldId="287"/>
        </pc:sldMkLst>
        <pc:spChg chg="mod">
          <ac:chgData name="Leonie Smith" userId="fed1330f33f5650e" providerId="LiveId" clId="{30209572-7A01-47BA-B383-C1C31DDE76A4}" dt="2023-01-18T06:36:05.100" v="17"/>
          <ac:spMkLst>
            <pc:docMk/>
            <pc:sldMk cId="3483538186" sldId="287"/>
            <ac:spMk id="3" creationId="{781FDB24-E91F-7935-8F4B-03F4E411A772}"/>
          </ac:spMkLst>
        </pc:spChg>
      </pc:sldChg>
      <pc:sldChg chg="modSp mod modTransition">
        <pc:chgData name="Leonie Smith" userId="fed1330f33f5650e" providerId="LiveId" clId="{30209572-7A01-47BA-B383-C1C31DDE76A4}" dt="2023-01-18T06:36:57.535" v="24"/>
        <pc:sldMkLst>
          <pc:docMk/>
          <pc:sldMk cId="3591532378" sldId="288"/>
        </pc:sldMkLst>
        <pc:spChg chg="mod">
          <ac:chgData name="Leonie Smith" userId="fed1330f33f5650e" providerId="LiveId" clId="{30209572-7A01-47BA-B383-C1C31DDE76A4}" dt="2023-01-18T06:36:14.691" v="18"/>
          <ac:spMkLst>
            <pc:docMk/>
            <pc:sldMk cId="3591532378" sldId="288"/>
            <ac:spMk id="3" creationId="{C436BAB1-4F97-1467-24C2-FA1388A26A42}"/>
          </ac:spMkLst>
        </pc:spChg>
      </pc:sldChg>
      <pc:sldChg chg="modSp mod modTransition">
        <pc:chgData name="Leonie Smith" userId="fed1330f33f5650e" providerId="LiveId" clId="{30209572-7A01-47BA-B383-C1C31DDE76A4}" dt="2023-01-18T06:36:57.535" v="24"/>
        <pc:sldMkLst>
          <pc:docMk/>
          <pc:sldMk cId="2771171552" sldId="289"/>
        </pc:sldMkLst>
        <pc:spChg chg="mod">
          <ac:chgData name="Leonie Smith" userId="fed1330f33f5650e" providerId="LiveId" clId="{30209572-7A01-47BA-B383-C1C31DDE76A4}" dt="2023-01-18T06:36:21.032" v="19"/>
          <ac:spMkLst>
            <pc:docMk/>
            <pc:sldMk cId="2771171552" sldId="289"/>
            <ac:spMk id="3" creationId="{F7433930-7DF3-B3EF-02BF-E65F72045509}"/>
          </ac:spMkLst>
        </pc:spChg>
      </pc:sldChg>
      <pc:sldChg chg="modSp mod modTransition">
        <pc:chgData name="Leonie Smith" userId="fed1330f33f5650e" providerId="LiveId" clId="{30209572-7A01-47BA-B383-C1C31DDE76A4}" dt="2023-01-18T06:36:57.535" v="24"/>
        <pc:sldMkLst>
          <pc:docMk/>
          <pc:sldMk cId="1356322533" sldId="290"/>
        </pc:sldMkLst>
        <pc:spChg chg="mod">
          <ac:chgData name="Leonie Smith" userId="fed1330f33f5650e" providerId="LiveId" clId="{30209572-7A01-47BA-B383-C1C31DDE76A4}" dt="2023-01-18T06:36:28.427" v="20"/>
          <ac:spMkLst>
            <pc:docMk/>
            <pc:sldMk cId="1356322533" sldId="290"/>
            <ac:spMk id="3" creationId="{33FABFB0-6BD8-BEA3-3AE4-9FA3EF8D5ED1}"/>
          </ac:spMkLst>
        </pc:spChg>
      </pc:sldChg>
      <pc:sldChg chg="modSp mod modTransition">
        <pc:chgData name="Leonie Smith" userId="fed1330f33f5650e" providerId="LiveId" clId="{30209572-7A01-47BA-B383-C1C31DDE76A4}" dt="2023-01-18T06:36:57.535" v="24"/>
        <pc:sldMkLst>
          <pc:docMk/>
          <pc:sldMk cId="1695185677" sldId="291"/>
        </pc:sldMkLst>
        <pc:spChg chg="mod">
          <ac:chgData name="Leonie Smith" userId="fed1330f33f5650e" providerId="LiveId" clId="{30209572-7A01-47BA-B383-C1C31DDE76A4}" dt="2023-01-18T06:36:35.935" v="21"/>
          <ac:spMkLst>
            <pc:docMk/>
            <pc:sldMk cId="1695185677" sldId="291"/>
            <ac:spMk id="3" creationId="{ABBA087A-87C4-9267-AEB6-35ABC425AA9C}"/>
          </ac:spMkLst>
        </pc:spChg>
      </pc:sldChg>
      <pc:sldChg chg="modSp mod modTransition">
        <pc:chgData name="Leonie Smith" userId="fed1330f33f5650e" providerId="LiveId" clId="{30209572-7A01-47BA-B383-C1C31DDE76A4}" dt="2023-01-18T06:36:57.535" v="24"/>
        <pc:sldMkLst>
          <pc:docMk/>
          <pc:sldMk cId="1023782972" sldId="292"/>
        </pc:sldMkLst>
        <pc:spChg chg="mod">
          <ac:chgData name="Leonie Smith" userId="fed1330f33f5650e" providerId="LiveId" clId="{30209572-7A01-47BA-B383-C1C31DDE76A4}" dt="2023-01-18T06:36:42.759" v="22"/>
          <ac:spMkLst>
            <pc:docMk/>
            <pc:sldMk cId="1023782972" sldId="292"/>
            <ac:spMk id="3" creationId="{D3C134BE-F96B-E965-0392-03FE27B55C17}"/>
          </ac:spMkLst>
        </pc:spChg>
      </pc:sldChg>
      <pc:sldChg chg="modSp mod modTransition">
        <pc:chgData name="Leonie Smith" userId="fed1330f33f5650e" providerId="LiveId" clId="{30209572-7A01-47BA-B383-C1C31DDE76A4}" dt="2023-01-18T06:36:57.535" v="24"/>
        <pc:sldMkLst>
          <pc:docMk/>
          <pc:sldMk cId="3806866312" sldId="293"/>
        </pc:sldMkLst>
        <pc:spChg chg="mod">
          <ac:chgData name="Leonie Smith" userId="fed1330f33f5650e" providerId="LiveId" clId="{30209572-7A01-47BA-B383-C1C31DDE76A4}" dt="2023-01-18T06:36:50.194" v="23"/>
          <ac:spMkLst>
            <pc:docMk/>
            <pc:sldMk cId="3806866312" sldId="293"/>
            <ac:spMk id="4" creationId="{F289FF85-2844-D83F-D530-6361FDE3E3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01D6C-DBCF-47F5-BF5E-3F0DA013A83A}"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10279-1070-4111-B109-D9DA2252F55C}" type="slidenum">
              <a:rPr lang="en-IN" smtClean="0"/>
              <a:t>‹#›</a:t>
            </a:fld>
            <a:endParaRPr lang="en-IN"/>
          </a:p>
        </p:txBody>
      </p:sp>
    </p:spTree>
    <p:extLst>
      <p:ext uri="{BB962C8B-B14F-4D97-AF65-F5344CB8AC3E}">
        <p14:creationId xmlns:p14="http://schemas.microsoft.com/office/powerpoint/2010/main" val="194312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87C10279-1070-4111-B109-D9DA2252F55C}" type="slidenum">
              <a:rPr lang="en-IN" smtClean="0"/>
              <a:t>1</a:t>
            </a:fld>
            <a:endParaRPr lang="en-IN"/>
          </a:p>
        </p:txBody>
      </p:sp>
    </p:spTree>
    <p:extLst>
      <p:ext uri="{BB962C8B-B14F-4D97-AF65-F5344CB8AC3E}">
        <p14:creationId xmlns:p14="http://schemas.microsoft.com/office/powerpoint/2010/main" val="411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7C10279-1070-4111-B109-D9DA2252F55C}" type="slidenum">
              <a:rPr lang="en-IN" smtClean="0"/>
              <a:t>3</a:t>
            </a:fld>
            <a:endParaRPr lang="en-IN"/>
          </a:p>
        </p:txBody>
      </p:sp>
    </p:spTree>
    <p:extLst>
      <p:ext uri="{BB962C8B-B14F-4D97-AF65-F5344CB8AC3E}">
        <p14:creationId xmlns:p14="http://schemas.microsoft.com/office/powerpoint/2010/main" val="166381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6CA41-E721-44D7-A254-2785817EF018}"/>
              </a:ext>
            </a:extLst>
          </p:cNvPr>
          <p:cNvSpPr>
            <a:spLocks noGrp="1"/>
          </p:cNvSpPr>
          <p:nvPr>
            <p:ph type="title"/>
          </p:nvPr>
        </p:nvSpPr>
        <p:spPr/>
        <p:txBody>
          <a:bodyPr/>
          <a:lstStyle/>
          <a:p>
            <a:r>
              <a:rPr lang="en-IN" dirty="0"/>
              <a:t>08-4</a:t>
            </a:r>
          </a:p>
        </p:txBody>
      </p:sp>
      <p:sp>
        <p:nvSpPr>
          <p:cNvPr id="3" name="Content Placeholder 2">
            <a:extLst>
              <a:ext uri="{FF2B5EF4-FFF2-40B4-BE49-F238E27FC236}">
                <a16:creationId xmlns:a16="http://schemas.microsoft.com/office/drawing/2014/main" id="{0E69DD40-BF10-465A-A454-DAFF29D8210A}"/>
              </a:ext>
            </a:extLst>
          </p:cNvPr>
          <p:cNvSpPr>
            <a:spLocks noGrp="1"/>
          </p:cNvSpPr>
          <p:nvPr>
            <p:ph idx="1"/>
          </p:nvPr>
        </p:nvSpPr>
        <p:spPr/>
        <p:txBody>
          <a:bodyPr/>
          <a:lstStyle/>
          <a:p>
            <a:r>
              <a:rPr lang="en-US" dirty="0"/>
              <a:t>This work is licensed under a Creative Commons </a:t>
            </a:r>
            <a:r>
              <a:rPr lang="en-US"/>
              <a:t>Attribution 4.0-ShareAlike </a:t>
            </a:r>
            <a:r>
              <a:rPr lang="en-US" dirty="0"/>
              <a:t>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940798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F568E-415C-75AA-68A1-23DA2F866F19}"/>
              </a:ext>
            </a:extLst>
          </p:cNvPr>
          <p:cNvPicPr>
            <a:picLocks noChangeAspect="1"/>
          </p:cNvPicPr>
          <p:nvPr/>
        </p:nvPicPr>
        <p:blipFill>
          <a:blip r:embed="rId2"/>
          <a:stretch>
            <a:fillRect/>
          </a:stretch>
        </p:blipFill>
        <p:spPr>
          <a:xfrm>
            <a:off x="0" y="-271789"/>
            <a:ext cx="12384903" cy="7129789"/>
          </a:xfrm>
          <a:prstGeom prst="rect">
            <a:avLst/>
          </a:prstGeom>
        </p:spPr>
      </p:pic>
      <p:sp>
        <p:nvSpPr>
          <p:cNvPr id="3" name="TextBox 2">
            <a:extLst>
              <a:ext uri="{FF2B5EF4-FFF2-40B4-BE49-F238E27FC236}">
                <a16:creationId xmlns:a16="http://schemas.microsoft.com/office/drawing/2014/main" id="{F9E6E615-86DF-9A16-9354-25037C36890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2:17</a:t>
            </a:r>
            <a:endParaRPr lang="bo-CN" sz="2000" b="1" cap="all" dirty="0">
              <a:solidFill>
                <a:schemeClr val="bg1"/>
              </a:solidFill>
              <a:latin typeface="ArialMT"/>
            </a:endParaRPr>
          </a:p>
        </p:txBody>
      </p:sp>
    </p:spTree>
    <p:extLst>
      <p:ext uri="{BB962C8B-B14F-4D97-AF65-F5344CB8AC3E}">
        <p14:creationId xmlns:p14="http://schemas.microsoft.com/office/powerpoint/2010/main" val="2176302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18</a:t>
            </a:r>
            <a:r>
              <a:rPr lang="en-US" sz="3600" b="0" i="0" dirty="0">
                <a:solidFill>
                  <a:srgbClr val="121212"/>
                </a:solidFill>
                <a:effectLst/>
                <a:latin typeface="Arial" panose="020B0604020202020204" pitchFamily="34" charset="0"/>
              </a:rPr>
              <a:t>When they came to Reuel, their father, he said, “How is it that you have returned so early today?”</a:t>
            </a:r>
            <a:endParaRPr lang="en-ZA" dirty="0"/>
          </a:p>
        </p:txBody>
      </p:sp>
      <p:sp>
        <p:nvSpPr>
          <p:cNvPr id="3" name="TextBox 2">
            <a:extLst>
              <a:ext uri="{FF2B5EF4-FFF2-40B4-BE49-F238E27FC236}">
                <a16:creationId xmlns:a16="http://schemas.microsoft.com/office/drawing/2014/main" id="{F7DC0335-9A11-245C-F31E-EA65FB004C6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2F23E-686C-D35D-FE98-AC6244BF1E9B}"/>
              </a:ext>
            </a:extLst>
          </p:cNvPr>
          <p:cNvPicPr>
            <a:picLocks noChangeAspect="1"/>
          </p:cNvPicPr>
          <p:nvPr/>
        </p:nvPicPr>
        <p:blipFill>
          <a:blip r:embed="rId2"/>
          <a:stretch>
            <a:fillRect/>
          </a:stretch>
        </p:blipFill>
        <p:spPr>
          <a:xfrm>
            <a:off x="-858982" y="-239244"/>
            <a:ext cx="13050982" cy="7679136"/>
          </a:xfrm>
          <a:prstGeom prst="rect">
            <a:avLst/>
          </a:prstGeom>
        </p:spPr>
      </p:pic>
      <p:sp>
        <p:nvSpPr>
          <p:cNvPr id="3" name="TextBox 2">
            <a:extLst>
              <a:ext uri="{FF2B5EF4-FFF2-40B4-BE49-F238E27FC236}">
                <a16:creationId xmlns:a16="http://schemas.microsoft.com/office/drawing/2014/main" id="{9E76C700-FABB-ABD8-A4BE-70EDE12D4EF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2:18</a:t>
            </a:r>
            <a:endParaRPr lang="bo-CN" sz="2000" b="1" cap="all" dirty="0">
              <a:solidFill>
                <a:schemeClr val="bg1"/>
              </a:solidFill>
              <a:latin typeface="ArialMT"/>
            </a:endParaRPr>
          </a:p>
        </p:txBody>
      </p:sp>
    </p:spTree>
    <p:extLst>
      <p:ext uri="{BB962C8B-B14F-4D97-AF65-F5344CB8AC3E}">
        <p14:creationId xmlns:p14="http://schemas.microsoft.com/office/powerpoint/2010/main" val="237361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They said, “An Egyptian delivered us out of the hand of the shepherds, and moreover he drew water for us, and watered the flock.”</a:t>
            </a:r>
            <a:endParaRPr lang="en-ZA" dirty="0"/>
          </a:p>
        </p:txBody>
      </p:sp>
      <p:sp>
        <p:nvSpPr>
          <p:cNvPr id="2" name="TextBox 1">
            <a:extLst>
              <a:ext uri="{FF2B5EF4-FFF2-40B4-BE49-F238E27FC236}">
                <a16:creationId xmlns:a16="http://schemas.microsoft.com/office/drawing/2014/main" id="{F4D2DCE7-B995-3990-B86A-D0A69449F91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7F363-9015-846F-C2A6-37F2FD52A1A2}"/>
              </a:ext>
            </a:extLst>
          </p:cNvPr>
          <p:cNvPicPr>
            <a:picLocks noChangeAspect="1"/>
          </p:cNvPicPr>
          <p:nvPr/>
        </p:nvPicPr>
        <p:blipFill>
          <a:blip r:embed="rId2"/>
          <a:stretch>
            <a:fillRect/>
          </a:stretch>
        </p:blipFill>
        <p:spPr>
          <a:xfrm>
            <a:off x="0" y="-168816"/>
            <a:ext cx="12192000" cy="7026816"/>
          </a:xfrm>
          <a:prstGeom prst="rect">
            <a:avLst/>
          </a:prstGeom>
        </p:spPr>
      </p:pic>
      <p:sp>
        <p:nvSpPr>
          <p:cNvPr id="3" name="TextBox 2">
            <a:extLst>
              <a:ext uri="{FF2B5EF4-FFF2-40B4-BE49-F238E27FC236}">
                <a16:creationId xmlns:a16="http://schemas.microsoft.com/office/drawing/2014/main" id="{781FDB24-E91F-7935-8F4B-03F4E411A77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2:19</a:t>
            </a:r>
            <a:endParaRPr lang="bo-CN" sz="2000" b="1" cap="all" dirty="0">
              <a:solidFill>
                <a:schemeClr val="bg1"/>
              </a:solidFill>
              <a:latin typeface="ArialMT"/>
            </a:endParaRPr>
          </a:p>
        </p:txBody>
      </p:sp>
    </p:spTree>
    <p:extLst>
      <p:ext uri="{BB962C8B-B14F-4D97-AF65-F5344CB8AC3E}">
        <p14:creationId xmlns:p14="http://schemas.microsoft.com/office/powerpoint/2010/main" val="3483538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He said to his daughters, “Where is he? Why is it that you have left the man? Call him, that he may eat bread.”</a:t>
            </a:r>
            <a:endParaRPr lang="en-ZA" dirty="0"/>
          </a:p>
        </p:txBody>
      </p:sp>
      <p:sp>
        <p:nvSpPr>
          <p:cNvPr id="2" name="TextBox 1">
            <a:extLst>
              <a:ext uri="{FF2B5EF4-FFF2-40B4-BE49-F238E27FC236}">
                <a16:creationId xmlns:a16="http://schemas.microsoft.com/office/drawing/2014/main" id="{F8C1D689-C84B-F2F4-3105-004EAC4EC51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378289-E4DD-4B3E-3732-BA882A7C20F8}"/>
              </a:ext>
            </a:extLst>
          </p:cNvPr>
          <p:cNvPicPr>
            <a:picLocks noChangeAspect="1"/>
          </p:cNvPicPr>
          <p:nvPr/>
        </p:nvPicPr>
        <p:blipFill>
          <a:blip r:embed="rId2"/>
          <a:stretch>
            <a:fillRect/>
          </a:stretch>
        </p:blipFill>
        <p:spPr>
          <a:xfrm>
            <a:off x="-1025236" y="-1146820"/>
            <a:ext cx="13217236" cy="9151640"/>
          </a:xfrm>
          <a:prstGeom prst="rect">
            <a:avLst/>
          </a:prstGeom>
        </p:spPr>
      </p:pic>
      <p:sp>
        <p:nvSpPr>
          <p:cNvPr id="3" name="TextBox 2">
            <a:extLst>
              <a:ext uri="{FF2B5EF4-FFF2-40B4-BE49-F238E27FC236}">
                <a16:creationId xmlns:a16="http://schemas.microsoft.com/office/drawing/2014/main" id="{C436BAB1-4F97-1467-24C2-FA1388A26A42}"/>
              </a:ext>
            </a:extLst>
          </p:cNvPr>
          <p:cNvSpPr txBox="1"/>
          <p:nvPr/>
        </p:nvSpPr>
        <p:spPr>
          <a:xfrm>
            <a:off x="360947" y="433137"/>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2:20</a:t>
            </a:r>
            <a:endParaRPr lang="bo-CN" sz="2000" b="1" cap="all" dirty="0">
              <a:solidFill>
                <a:schemeClr val="bg1"/>
              </a:solidFill>
              <a:latin typeface="ArialMT"/>
            </a:endParaRPr>
          </a:p>
        </p:txBody>
      </p:sp>
    </p:spTree>
    <p:extLst>
      <p:ext uri="{BB962C8B-B14F-4D97-AF65-F5344CB8AC3E}">
        <p14:creationId xmlns:p14="http://schemas.microsoft.com/office/powerpoint/2010/main" val="3591532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Moses was content to dwell with the man. He gave Moses Zipporah, his daughter.</a:t>
            </a:r>
            <a:endParaRPr lang="en-ZA" dirty="0"/>
          </a:p>
        </p:txBody>
      </p:sp>
      <p:sp>
        <p:nvSpPr>
          <p:cNvPr id="2" name="TextBox 1">
            <a:extLst>
              <a:ext uri="{FF2B5EF4-FFF2-40B4-BE49-F238E27FC236}">
                <a16:creationId xmlns:a16="http://schemas.microsoft.com/office/drawing/2014/main" id="{485F3EB3-A409-4602-B6BA-61DE2B39087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6667B-0A2A-9619-A8DB-1940DBF1F3BF}"/>
              </a:ext>
            </a:extLst>
          </p:cNvPr>
          <p:cNvPicPr>
            <a:picLocks noChangeAspect="1"/>
          </p:cNvPicPr>
          <p:nvPr/>
        </p:nvPicPr>
        <p:blipFill>
          <a:blip r:embed="rId2"/>
          <a:stretch>
            <a:fillRect/>
          </a:stretch>
        </p:blipFill>
        <p:spPr>
          <a:xfrm>
            <a:off x="0" y="0"/>
            <a:ext cx="12899571" cy="6858000"/>
          </a:xfrm>
          <a:prstGeom prst="rect">
            <a:avLst/>
          </a:prstGeom>
        </p:spPr>
      </p:pic>
      <p:sp>
        <p:nvSpPr>
          <p:cNvPr id="3" name="TextBox 2">
            <a:extLst>
              <a:ext uri="{FF2B5EF4-FFF2-40B4-BE49-F238E27FC236}">
                <a16:creationId xmlns:a16="http://schemas.microsoft.com/office/drawing/2014/main" id="{F7433930-7DF3-B3EF-02BF-E65F7204550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2:21</a:t>
            </a:r>
            <a:endParaRPr lang="bo-CN" sz="2000" b="1" cap="all" dirty="0">
              <a:solidFill>
                <a:schemeClr val="bg1"/>
              </a:solidFill>
              <a:latin typeface="ArialMT"/>
            </a:endParaRPr>
          </a:p>
        </p:txBody>
      </p:sp>
    </p:spTree>
    <p:extLst>
      <p:ext uri="{BB962C8B-B14F-4D97-AF65-F5344CB8AC3E}">
        <p14:creationId xmlns:p14="http://schemas.microsoft.com/office/powerpoint/2010/main" val="2771171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She bore a son, and he named him Gershom, for he said, “I have lived as a foreigner in a foreign land.”</a:t>
            </a:r>
            <a:endParaRPr lang="en-ZA" dirty="0"/>
          </a:p>
        </p:txBody>
      </p:sp>
      <p:sp>
        <p:nvSpPr>
          <p:cNvPr id="2" name="TextBox 1">
            <a:extLst>
              <a:ext uri="{FF2B5EF4-FFF2-40B4-BE49-F238E27FC236}">
                <a16:creationId xmlns:a16="http://schemas.microsoft.com/office/drawing/2014/main" id="{193ABA79-119C-28DE-5AFC-A6532B9063B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D6B32-47BF-D826-B820-8C4E85D30B45}"/>
              </a:ext>
            </a:extLst>
          </p:cNvPr>
          <p:cNvPicPr>
            <a:picLocks noChangeAspect="1"/>
          </p:cNvPicPr>
          <p:nvPr/>
        </p:nvPicPr>
        <p:blipFill>
          <a:blip r:embed="rId2"/>
          <a:stretch>
            <a:fillRect/>
          </a:stretch>
        </p:blipFill>
        <p:spPr>
          <a:xfrm>
            <a:off x="0" y="-322932"/>
            <a:ext cx="12192000" cy="7180932"/>
          </a:xfrm>
          <a:prstGeom prst="rect">
            <a:avLst/>
          </a:prstGeom>
        </p:spPr>
      </p:pic>
      <p:sp>
        <p:nvSpPr>
          <p:cNvPr id="4" name="TextBox 3">
            <a:extLst>
              <a:ext uri="{FF2B5EF4-FFF2-40B4-BE49-F238E27FC236}">
                <a16:creationId xmlns:a16="http://schemas.microsoft.com/office/drawing/2014/main" id="{EDA155BA-8B8C-2FA0-AE02-FC4CDDA4B3F2}"/>
              </a:ext>
            </a:extLst>
          </p:cNvPr>
          <p:cNvSpPr txBox="1"/>
          <p:nvPr/>
        </p:nvSpPr>
        <p:spPr>
          <a:xfrm>
            <a:off x="428058" y="-184387"/>
            <a:ext cx="5155324" cy="4316237"/>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Moses lives with Jethro – Exodus 2:15-22</a:t>
            </a:r>
            <a:endPar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73470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F813BA-3FB2-7244-95E2-CD56977B9762}"/>
              </a:ext>
            </a:extLst>
          </p:cNvPr>
          <p:cNvPicPr>
            <a:picLocks noChangeAspect="1"/>
          </p:cNvPicPr>
          <p:nvPr/>
        </p:nvPicPr>
        <p:blipFill>
          <a:blip r:embed="rId2"/>
          <a:stretch>
            <a:fillRect/>
          </a:stretch>
        </p:blipFill>
        <p:spPr>
          <a:xfrm>
            <a:off x="-3176530" y="0"/>
            <a:ext cx="15368530" cy="6858000"/>
          </a:xfrm>
          <a:prstGeom prst="rect">
            <a:avLst/>
          </a:prstGeom>
        </p:spPr>
      </p:pic>
      <p:sp>
        <p:nvSpPr>
          <p:cNvPr id="3" name="TextBox 2">
            <a:extLst>
              <a:ext uri="{FF2B5EF4-FFF2-40B4-BE49-F238E27FC236}">
                <a16:creationId xmlns:a16="http://schemas.microsoft.com/office/drawing/2014/main" id="{33FABFB0-6BD8-BEA3-3AE4-9FA3EF8D5ED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2:22</a:t>
            </a:r>
            <a:endParaRPr lang="bo-CN" sz="2000" b="1" cap="all" dirty="0">
              <a:solidFill>
                <a:schemeClr val="bg1"/>
              </a:solidFill>
              <a:latin typeface="ArialMT"/>
            </a:endParaRPr>
          </a:p>
        </p:txBody>
      </p:sp>
    </p:spTree>
    <p:extLst>
      <p:ext uri="{BB962C8B-B14F-4D97-AF65-F5344CB8AC3E}">
        <p14:creationId xmlns:p14="http://schemas.microsoft.com/office/powerpoint/2010/main" val="135632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In the course of those many days, the king of Egypt died, and the children of Israel sighed because of the bondage, and they cried, and their cry came up to God because of the bondage.</a:t>
            </a:r>
            <a:endParaRPr lang="en-ZA" dirty="0"/>
          </a:p>
        </p:txBody>
      </p:sp>
      <p:sp>
        <p:nvSpPr>
          <p:cNvPr id="2" name="TextBox 1">
            <a:extLst>
              <a:ext uri="{FF2B5EF4-FFF2-40B4-BE49-F238E27FC236}">
                <a16:creationId xmlns:a16="http://schemas.microsoft.com/office/drawing/2014/main" id="{2CA5D54A-5382-14A4-BB43-ADCA1D785C3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0253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9FF83-9228-180C-1A8F-34269EF3D3ED}"/>
              </a:ext>
            </a:extLst>
          </p:cNvPr>
          <p:cNvPicPr>
            <a:picLocks noChangeAspect="1"/>
          </p:cNvPicPr>
          <p:nvPr/>
        </p:nvPicPr>
        <p:blipFill>
          <a:blip r:embed="rId2"/>
          <a:stretch>
            <a:fillRect/>
          </a:stretch>
        </p:blipFill>
        <p:spPr>
          <a:xfrm>
            <a:off x="-1114425" y="0"/>
            <a:ext cx="19247956" cy="6858000"/>
          </a:xfrm>
          <a:prstGeom prst="rect">
            <a:avLst/>
          </a:prstGeom>
        </p:spPr>
      </p:pic>
      <p:sp>
        <p:nvSpPr>
          <p:cNvPr id="3" name="TextBox 2">
            <a:extLst>
              <a:ext uri="{FF2B5EF4-FFF2-40B4-BE49-F238E27FC236}">
                <a16:creationId xmlns:a16="http://schemas.microsoft.com/office/drawing/2014/main" id="{ABBA087A-87C4-9267-AEB6-35ABC425AA9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2:23</a:t>
            </a:r>
            <a:endParaRPr lang="bo-CN" sz="2000" b="1" cap="all" dirty="0">
              <a:solidFill>
                <a:schemeClr val="bg1"/>
              </a:solidFill>
              <a:latin typeface="ArialMT"/>
            </a:endParaRPr>
          </a:p>
        </p:txBody>
      </p:sp>
    </p:spTree>
    <p:extLst>
      <p:ext uri="{BB962C8B-B14F-4D97-AF65-F5344CB8AC3E}">
        <p14:creationId xmlns:p14="http://schemas.microsoft.com/office/powerpoint/2010/main" val="1695185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God heard their groaning, and God remembered his covenant with Abraham, with Isaac, and with Jacob.</a:t>
            </a:r>
            <a:endParaRPr lang="en-ZA" dirty="0"/>
          </a:p>
        </p:txBody>
      </p:sp>
      <p:sp>
        <p:nvSpPr>
          <p:cNvPr id="2" name="TextBox 1">
            <a:extLst>
              <a:ext uri="{FF2B5EF4-FFF2-40B4-BE49-F238E27FC236}">
                <a16:creationId xmlns:a16="http://schemas.microsoft.com/office/drawing/2014/main" id="{02965D04-C772-07A2-0918-0EE76FE2D4B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4507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79366-C2D2-BB7C-2DE4-8C0831CD0C7B}"/>
              </a:ext>
            </a:extLst>
          </p:cNvPr>
          <p:cNvPicPr>
            <a:picLocks noChangeAspect="1"/>
          </p:cNvPicPr>
          <p:nvPr/>
        </p:nvPicPr>
        <p:blipFill>
          <a:blip r:embed="rId2"/>
          <a:stretch>
            <a:fillRect/>
          </a:stretch>
        </p:blipFill>
        <p:spPr>
          <a:xfrm>
            <a:off x="-680775" y="0"/>
            <a:ext cx="13039029" cy="6858000"/>
          </a:xfrm>
          <a:prstGeom prst="rect">
            <a:avLst/>
          </a:prstGeom>
        </p:spPr>
      </p:pic>
      <p:sp>
        <p:nvSpPr>
          <p:cNvPr id="3" name="TextBox 2">
            <a:extLst>
              <a:ext uri="{FF2B5EF4-FFF2-40B4-BE49-F238E27FC236}">
                <a16:creationId xmlns:a16="http://schemas.microsoft.com/office/drawing/2014/main" id="{D3C134BE-F96B-E965-0392-03FE27B55C1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2:24</a:t>
            </a:r>
            <a:endParaRPr lang="bo-CN" sz="2000" b="1" cap="all" dirty="0">
              <a:solidFill>
                <a:schemeClr val="bg1"/>
              </a:solidFill>
              <a:latin typeface="ArialMT"/>
            </a:endParaRPr>
          </a:p>
        </p:txBody>
      </p:sp>
    </p:spTree>
    <p:extLst>
      <p:ext uri="{BB962C8B-B14F-4D97-AF65-F5344CB8AC3E}">
        <p14:creationId xmlns:p14="http://schemas.microsoft.com/office/powerpoint/2010/main" val="102378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25</a:t>
            </a:r>
            <a:r>
              <a:rPr lang="en-US" sz="4400" b="0" i="0" dirty="0">
                <a:solidFill>
                  <a:srgbClr val="121212"/>
                </a:solidFill>
                <a:effectLst/>
                <a:latin typeface="Arial" panose="020B0604020202020204" pitchFamily="34" charset="0"/>
              </a:rPr>
              <a:t>God saw the children of Israel, and God understood.</a:t>
            </a:r>
            <a:endParaRPr lang="en-ZA" dirty="0"/>
          </a:p>
        </p:txBody>
      </p:sp>
      <p:sp>
        <p:nvSpPr>
          <p:cNvPr id="2" name="TextBox 1">
            <a:extLst>
              <a:ext uri="{FF2B5EF4-FFF2-40B4-BE49-F238E27FC236}">
                <a16:creationId xmlns:a16="http://schemas.microsoft.com/office/drawing/2014/main" id="{51B0529F-1232-A107-F351-9640CE56711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6815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7B4A3-20C3-F227-51FA-1FD067DCFA9F}"/>
              </a:ext>
            </a:extLst>
          </p:cNvPr>
          <p:cNvPicPr>
            <a:picLocks noChangeAspect="1"/>
          </p:cNvPicPr>
          <p:nvPr/>
        </p:nvPicPr>
        <p:blipFill>
          <a:blip r:embed="rId2"/>
          <a:stretch>
            <a:fillRect/>
          </a:stretch>
        </p:blipFill>
        <p:spPr>
          <a:xfrm>
            <a:off x="-174886" y="0"/>
            <a:ext cx="12366886" cy="6858000"/>
          </a:xfrm>
          <a:prstGeom prst="rect">
            <a:avLst/>
          </a:prstGeom>
        </p:spPr>
      </p:pic>
      <p:sp>
        <p:nvSpPr>
          <p:cNvPr id="4" name="TextBox 3">
            <a:extLst>
              <a:ext uri="{FF2B5EF4-FFF2-40B4-BE49-F238E27FC236}">
                <a16:creationId xmlns:a16="http://schemas.microsoft.com/office/drawing/2014/main" id="{F289FF85-2844-D83F-D530-6361FDE3E35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2:25</a:t>
            </a:r>
            <a:endParaRPr lang="bo-CN" sz="2000" b="1" cap="all" dirty="0">
              <a:solidFill>
                <a:schemeClr val="bg1"/>
              </a:solidFill>
              <a:latin typeface="ArialMT"/>
            </a:endParaRPr>
          </a:p>
        </p:txBody>
      </p:sp>
    </p:spTree>
    <p:extLst>
      <p:ext uri="{BB962C8B-B14F-4D97-AF65-F5344CB8AC3E}">
        <p14:creationId xmlns:p14="http://schemas.microsoft.com/office/powerpoint/2010/main" val="3806866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Moses lives with Jethro – Exodus 2:15-22</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DE765471-D7F8-3D7C-6520-D18BBEA551F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97686-0DE0-3137-C6DB-F5D72EC85994}"/>
              </a:ext>
            </a:extLst>
          </p:cNvPr>
          <p:cNvPicPr>
            <a:picLocks noChangeAspect="1"/>
          </p:cNvPicPr>
          <p:nvPr/>
        </p:nvPicPr>
        <p:blipFill>
          <a:blip r:embed="rId2"/>
          <a:stretch>
            <a:fillRect/>
          </a:stretch>
        </p:blipFill>
        <p:spPr>
          <a:xfrm>
            <a:off x="0" y="-322932"/>
            <a:ext cx="12192000" cy="7180932"/>
          </a:xfrm>
          <a:prstGeom prst="rect">
            <a:avLst/>
          </a:prstGeom>
        </p:spPr>
      </p:pic>
      <p:sp>
        <p:nvSpPr>
          <p:cNvPr id="4" name="TextBox 3">
            <a:extLst>
              <a:ext uri="{FF2B5EF4-FFF2-40B4-BE49-F238E27FC236}">
                <a16:creationId xmlns:a16="http://schemas.microsoft.com/office/drawing/2014/main" id="{F78423FE-3DFE-C125-5EEC-6F43CA11EE02}"/>
              </a:ext>
            </a:extLst>
          </p:cNvPr>
          <p:cNvSpPr txBox="1"/>
          <p:nvPr/>
        </p:nvSpPr>
        <p:spPr>
          <a:xfrm>
            <a:off x="428058" y="-184387"/>
            <a:ext cx="5155324" cy="4316237"/>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Moses lives with Jethro – Exodus 2:15-22</a:t>
            </a:r>
            <a:endPar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736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Now when Pharaoh heard this thing, he sought to kill Moses. But Moses fled from the face of Pharaoh, and lived in the land of Midian, and he sat down by a well.</a:t>
            </a:r>
            <a:endParaRPr lang="en-ZA" dirty="0"/>
          </a:p>
        </p:txBody>
      </p:sp>
      <p:sp>
        <p:nvSpPr>
          <p:cNvPr id="2" name="TextBox 1">
            <a:extLst>
              <a:ext uri="{FF2B5EF4-FFF2-40B4-BE49-F238E27FC236}">
                <a16:creationId xmlns:a16="http://schemas.microsoft.com/office/drawing/2014/main" id="{3A80F036-28E0-3745-B989-71A11D8CB56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805A1-DAE7-F9C6-9962-63580ED15C26}"/>
              </a:ext>
            </a:extLst>
          </p:cNvPr>
          <p:cNvPicPr>
            <a:picLocks noChangeAspect="1"/>
          </p:cNvPicPr>
          <p:nvPr/>
        </p:nvPicPr>
        <p:blipFill>
          <a:blip r:embed="rId2"/>
          <a:stretch>
            <a:fillRect/>
          </a:stretch>
        </p:blipFill>
        <p:spPr>
          <a:xfrm>
            <a:off x="-1" y="0"/>
            <a:ext cx="12322829" cy="6858000"/>
          </a:xfrm>
          <a:prstGeom prst="rect">
            <a:avLst/>
          </a:prstGeom>
        </p:spPr>
      </p:pic>
      <p:sp>
        <p:nvSpPr>
          <p:cNvPr id="3" name="TextBox 2">
            <a:extLst>
              <a:ext uri="{FF2B5EF4-FFF2-40B4-BE49-F238E27FC236}">
                <a16:creationId xmlns:a16="http://schemas.microsoft.com/office/drawing/2014/main" id="{B5F1CB94-EAD4-5D7D-26B7-3510C3423EB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2:15</a:t>
            </a:r>
            <a:endParaRPr lang="bo-CN" sz="2000" b="1" cap="all" dirty="0">
              <a:solidFill>
                <a:schemeClr val="bg1"/>
              </a:solidFill>
              <a:latin typeface="ArialMT"/>
            </a:endParaRPr>
          </a:p>
        </p:txBody>
      </p:sp>
    </p:spTree>
    <p:extLst>
      <p:ext uri="{BB962C8B-B14F-4D97-AF65-F5344CB8AC3E}">
        <p14:creationId xmlns:p14="http://schemas.microsoft.com/office/powerpoint/2010/main" val="429048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Now the priest of Midian had seven daughters. They came and drew water, and filled the troughs to water their father’s flock.</a:t>
            </a:r>
            <a:endParaRPr lang="en-ZA" dirty="0"/>
          </a:p>
        </p:txBody>
      </p:sp>
      <p:sp>
        <p:nvSpPr>
          <p:cNvPr id="2" name="TextBox 1">
            <a:extLst>
              <a:ext uri="{FF2B5EF4-FFF2-40B4-BE49-F238E27FC236}">
                <a16:creationId xmlns:a16="http://schemas.microsoft.com/office/drawing/2014/main" id="{37B43E69-71BE-D800-270D-06F1C822B51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F61B3D-1620-C4E9-914F-1E69F9F67EF0}"/>
              </a:ext>
            </a:extLst>
          </p:cNvPr>
          <p:cNvPicPr>
            <a:picLocks noChangeAspect="1"/>
          </p:cNvPicPr>
          <p:nvPr/>
        </p:nvPicPr>
        <p:blipFill>
          <a:blip r:embed="rId2"/>
          <a:stretch>
            <a:fillRect/>
          </a:stretch>
        </p:blipFill>
        <p:spPr>
          <a:xfrm>
            <a:off x="-2391885" y="0"/>
            <a:ext cx="14583885" cy="6858000"/>
          </a:xfrm>
          <a:prstGeom prst="rect">
            <a:avLst/>
          </a:prstGeom>
        </p:spPr>
      </p:pic>
      <p:sp>
        <p:nvSpPr>
          <p:cNvPr id="3" name="TextBox 2">
            <a:extLst>
              <a:ext uri="{FF2B5EF4-FFF2-40B4-BE49-F238E27FC236}">
                <a16:creationId xmlns:a16="http://schemas.microsoft.com/office/drawing/2014/main" id="{824E71B9-9223-7D34-F219-2FB0D1BBAF0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2:16</a:t>
            </a:r>
            <a:endParaRPr lang="bo-CN" sz="2000" b="1" cap="all" dirty="0">
              <a:solidFill>
                <a:schemeClr val="bg1"/>
              </a:solidFill>
              <a:latin typeface="ArialMT"/>
            </a:endParaRPr>
          </a:p>
        </p:txBody>
      </p:sp>
    </p:spTree>
    <p:extLst>
      <p:ext uri="{BB962C8B-B14F-4D97-AF65-F5344CB8AC3E}">
        <p14:creationId xmlns:p14="http://schemas.microsoft.com/office/powerpoint/2010/main" val="142605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17</a:t>
            </a:r>
            <a:r>
              <a:rPr lang="en-US" sz="4000" b="0" i="0" dirty="0">
                <a:solidFill>
                  <a:srgbClr val="121212"/>
                </a:solidFill>
                <a:effectLst/>
                <a:latin typeface="Arial" panose="020B0604020202020204" pitchFamily="34" charset="0"/>
              </a:rPr>
              <a:t>The shepherds came and drove them away; but Moses stood up and helped them, and watered their flock. </a:t>
            </a:r>
            <a:endParaRPr lang="en-ZA" dirty="0"/>
          </a:p>
        </p:txBody>
      </p:sp>
      <p:sp>
        <p:nvSpPr>
          <p:cNvPr id="2" name="TextBox 1">
            <a:extLst>
              <a:ext uri="{FF2B5EF4-FFF2-40B4-BE49-F238E27FC236}">
                <a16:creationId xmlns:a16="http://schemas.microsoft.com/office/drawing/2014/main" id="{C9BE4B1E-70EE-2249-879D-51C5DA8EC03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3268</TotalTime>
  <Words>386</Words>
  <Application>Microsoft Office PowerPoint</Application>
  <PresentationFormat>Widescreen</PresentationFormat>
  <Paragraphs>45</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ArialMT</vt:lpstr>
      <vt:lpstr>Calibri</vt:lpstr>
      <vt:lpstr>Calibri Light</vt:lpstr>
      <vt:lpstr>TimesNewRomanPSMT</vt:lpstr>
      <vt:lpstr>Office Theme</vt:lpstr>
      <vt:lpstr>08-4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2023-01-25T14:19:45Z</dcterms:modified>
</cp:coreProperties>
</file>