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6" r:id="rId2"/>
    <p:sldId id="287" r:id="rId3"/>
    <p:sldId id="256" r:id="rId4"/>
    <p:sldId id="288" r:id="rId5"/>
    <p:sldId id="257" r:id="rId6"/>
    <p:sldId id="289" r:id="rId7"/>
    <p:sldId id="258" r:id="rId8"/>
    <p:sldId id="290" r:id="rId9"/>
    <p:sldId id="259" r:id="rId10"/>
    <p:sldId id="291" r:id="rId11"/>
    <p:sldId id="260" r:id="rId12"/>
    <p:sldId id="292" r:id="rId13"/>
    <p:sldId id="261" r:id="rId14"/>
    <p:sldId id="293" r:id="rId15"/>
    <p:sldId id="262" r:id="rId16"/>
    <p:sldId id="294" r:id="rId17"/>
    <p:sldId id="263" r:id="rId18"/>
    <p:sldId id="295" r:id="rId19"/>
    <p:sldId id="264" r:id="rId20"/>
    <p:sldId id="296" r:id="rId21"/>
    <p:sldId id="265" r:id="rId22"/>
    <p:sldId id="297" r:id="rId23"/>
    <p:sldId id="266" r:id="rId24"/>
    <p:sldId id="298" r:id="rId25"/>
    <p:sldId id="267" r:id="rId26"/>
    <p:sldId id="299" r:id="rId27"/>
    <p:sldId id="268" r:id="rId28"/>
    <p:sldId id="30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59" d="100"/>
          <a:sy n="59" d="100"/>
        </p:scale>
        <p:origin x="111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F83A305-4A23-4140-95A6-88FAA69FC0CF}"/>
    <pc:docChg chg="custSel modSld">
      <pc:chgData name="Leonie Smith" userId="fed1330f33f5650e" providerId="LiveId" clId="{0F83A305-4A23-4140-95A6-88FAA69FC0CF}" dt="2023-01-18T07:01:12.353" v="48"/>
      <pc:docMkLst>
        <pc:docMk/>
      </pc:docMkLst>
      <pc:sldChg chg="addSp delSp modSp mod modTransition modAnim">
        <pc:chgData name="Leonie Smith" userId="fed1330f33f5650e" providerId="LiveId" clId="{0F83A305-4A23-4140-95A6-88FAA69FC0CF}" dt="2023-01-18T07:01:12.353" v="48"/>
        <pc:sldMkLst>
          <pc:docMk/>
          <pc:sldMk cId="3348757415" sldId="256"/>
        </pc:sldMkLst>
        <pc:spChg chg="add mod">
          <ac:chgData name="Leonie Smith" userId="fed1330f33f5650e" providerId="LiveId" clId="{0F83A305-4A23-4140-95A6-88FAA69FC0CF}" dt="2023-01-18T07:01:12.353" v="48"/>
          <ac:spMkLst>
            <pc:docMk/>
            <pc:sldMk cId="3348757415" sldId="256"/>
            <ac:spMk id="2" creationId="{BD87410F-9E8B-2E23-46DD-B19CB941FAD0}"/>
          </ac:spMkLst>
        </pc:spChg>
        <pc:spChg chg="del mod">
          <ac:chgData name="Leonie Smith" userId="fed1330f33f5650e" providerId="LiveId" clId="{0F83A305-4A23-4140-95A6-88FAA69FC0CF}" dt="2023-01-18T06:59:44.284" v="23" actId="21"/>
          <ac:spMkLst>
            <pc:docMk/>
            <pc:sldMk cId="3348757415" sldId="256"/>
            <ac:spMk id="6" creationId="{416C064E-628E-47C0-A712-DB178FE9901E}"/>
          </ac:spMkLst>
        </pc:spChg>
        <pc:picChg chg="del">
          <ac:chgData name="Leonie Smith" userId="fed1330f33f5650e" providerId="LiveId" clId="{0F83A305-4A23-4140-95A6-88FAA69FC0CF}" dt="2023-01-18T06:59:34.432" v="22"/>
          <ac:picMkLst>
            <pc:docMk/>
            <pc:sldMk cId="3348757415" sldId="256"/>
            <ac:picMk id="7" creationId="{90D9032D-C543-439E-A18F-00605F5E76B3}"/>
          </ac:picMkLst>
        </pc:picChg>
      </pc:sldChg>
      <pc:sldChg chg="addSp delSp modSp mod modTransition modAnim">
        <pc:chgData name="Leonie Smith" userId="fed1330f33f5650e" providerId="LiveId" clId="{0F83A305-4A23-4140-95A6-88FAA69FC0CF}" dt="2023-01-18T07:01:10.871" v="47"/>
        <pc:sldMkLst>
          <pc:docMk/>
          <pc:sldMk cId="1018574621" sldId="257"/>
        </pc:sldMkLst>
        <pc:spChg chg="add mod">
          <ac:chgData name="Leonie Smith" userId="fed1330f33f5650e" providerId="LiveId" clId="{0F83A305-4A23-4140-95A6-88FAA69FC0CF}" dt="2023-01-18T07:01:10.871" v="47"/>
          <ac:spMkLst>
            <pc:docMk/>
            <pc:sldMk cId="1018574621" sldId="257"/>
            <ac:spMk id="2" creationId="{C4BD687F-639B-26E6-A0E5-8BD14360355A}"/>
          </ac:spMkLst>
        </pc:spChg>
        <pc:spChg chg="del">
          <ac:chgData name="Leonie Smith" userId="fed1330f33f5650e" providerId="LiveId" clId="{0F83A305-4A23-4140-95A6-88FAA69FC0CF}" dt="2023-01-18T06:59:49.593" v="24" actId="21"/>
          <ac:spMkLst>
            <pc:docMk/>
            <pc:sldMk cId="1018574621" sldId="257"/>
            <ac:spMk id="6" creationId="{416C064E-628E-47C0-A712-DB178FE9901E}"/>
          </ac:spMkLst>
        </pc:spChg>
        <pc:picChg chg="del">
          <ac:chgData name="Leonie Smith" userId="fed1330f33f5650e" providerId="LiveId" clId="{0F83A305-4A23-4140-95A6-88FAA69FC0CF}" dt="2023-01-18T06:59:34.432" v="22"/>
          <ac:picMkLst>
            <pc:docMk/>
            <pc:sldMk cId="1018574621" sldId="257"/>
            <ac:picMk id="5" creationId="{1F9F3197-DF1B-4A6D-B9EE-1ADE23B0726F}"/>
          </ac:picMkLst>
        </pc:picChg>
      </pc:sldChg>
      <pc:sldChg chg="addSp delSp modSp mod modTransition modAnim">
        <pc:chgData name="Leonie Smith" userId="fed1330f33f5650e" providerId="LiveId" clId="{0F83A305-4A23-4140-95A6-88FAA69FC0CF}" dt="2023-01-18T07:01:09.430" v="46"/>
        <pc:sldMkLst>
          <pc:docMk/>
          <pc:sldMk cId="525752733" sldId="258"/>
        </pc:sldMkLst>
        <pc:spChg chg="add mod">
          <ac:chgData name="Leonie Smith" userId="fed1330f33f5650e" providerId="LiveId" clId="{0F83A305-4A23-4140-95A6-88FAA69FC0CF}" dt="2023-01-18T07:01:09.430" v="46"/>
          <ac:spMkLst>
            <pc:docMk/>
            <pc:sldMk cId="525752733" sldId="258"/>
            <ac:spMk id="2" creationId="{FBBA2868-7B4F-7C77-A05A-9283FEBBD796}"/>
          </ac:spMkLst>
        </pc:spChg>
        <pc:spChg chg="del">
          <ac:chgData name="Leonie Smith" userId="fed1330f33f5650e" providerId="LiveId" clId="{0F83A305-4A23-4140-95A6-88FAA69FC0CF}" dt="2023-01-18T06:59:54.387" v="25" actId="21"/>
          <ac:spMkLst>
            <pc:docMk/>
            <pc:sldMk cId="525752733" sldId="258"/>
            <ac:spMk id="6" creationId="{416C064E-628E-47C0-A712-DB178FE9901E}"/>
          </ac:spMkLst>
        </pc:spChg>
        <pc:picChg chg="del">
          <ac:chgData name="Leonie Smith" userId="fed1330f33f5650e" providerId="LiveId" clId="{0F83A305-4A23-4140-95A6-88FAA69FC0CF}" dt="2023-01-18T06:59:34.432" v="22"/>
          <ac:picMkLst>
            <pc:docMk/>
            <pc:sldMk cId="525752733" sldId="258"/>
            <ac:picMk id="5" creationId="{C1EEAC8F-9C53-4A5E-B744-1336EB3DF847}"/>
          </ac:picMkLst>
        </pc:picChg>
      </pc:sldChg>
      <pc:sldChg chg="addSp delSp modSp mod modTransition modAnim">
        <pc:chgData name="Leonie Smith" userId="fed1330f33f5650e" providerId="LiveId" clId="{0F83A305-4A23-4140-95A6-88FAA69FC0CF}" dt="2023-01-18T07:01:08.022" v="45"/>
        <pc:sldMkLst>
          <pc:docMk/>
          <pc:sldMk cId="3459794170" sldId="259"/>
        </pc:sldMkLst>
        <pc:spChg chg="add mod">
          <ac:chgData name="Leonie Smith" userId="fed1330f33f5650e" providerId="LiveId" clId="{0F83A305-4A23-4140-95A6-88FAA69FC0CF}" dt="2023-01-18T07:01:08.022" v="45"/>
          <ac:spMkLst>
            <pc:docMk/>
            <pc:sldMk cId="3459794170" sldId="259"/>
            <ac:spMk id="3" creationId="{E971B447-F1FD-C6E7-CF69-1119CAA1422A}"/>
          </ac:spMkLst>
        </pc:spChg>
        <pc:spChg chg="del">
          <ac:chgData name="Leonie Smith" userId="fed1330f33f5650e" providerId="LiveId" clId="{0F83A305-4A23-4140-95A6-88FAA69FC0CF}" dt="2023-01-18T06:59:58.716" v="26" actId="21"/>
          <ac:spMkLst>
            <pc:docMk/>
            <pc:sldMk cId="3459794170" sldId="259"/>
            <ac:spMk id="6" creationId="{416C064E-628E-47C0-A712-DB178FE9901E}"/>
          </ac:spMkLst>
        </pc:spChg>
        <pc:picChg chg="del">
          <ac:chgData name="Leonie Smith" userId="fed1330f33f5650e" providerId="LiveId" clId="{0F83A305-4A23-4140-95A6-88FAA69FC0CF}" dt="2023-01-18T06:59:34.432" v="22"/>
          <ac:picMkLst>
            <pc:docMk/>
            <pc:sldMk cId="3459794170" sldId="259"/>
            <ac:picMk id="2" creationId="{FD753A2D-90F5-4486-8CC2-C00C8289344D}"/>
          </ac:picMkLst>
        </pc:picChg>
      </pc:sldChg>
      <pc:sldChg chg="addSp delSp modSp mod modTransition modAnim">
        <pc:chgData name="Leonie Smith" userId="fed1330f33f5650e" providerId="LiveId" clId="{0F83A305-4A23-4140-95A6-88FAA69FC0CF}" dt="2023-01-18T07:01:06.562" v="44"/>
        <pc:sldMkLst>
          <pc:docMk/>
          <pc:sldMk cId="1204998267" sldId="260"/>
        </pc:sldMkLst>
        <pc:spChg chg="add mod">
          <ac:chgData name="Leonie Smith" userId="fed1330f33f5650e" providerId="LiveId" clId="{0F83A305-4A23-4140-95A6-88FAA69FC0CF}" dt="2023-01-18T07:01:06.562" v="44"/>
          <ac:spMkLst>
            <pc:docMk/>
            <pc:sldMk cId="1204998267" sldId="260"/>
            <ac:spMk id="2" creationId="{26C0DDA5-A83C-5340-7C85-49BA0C1CC939}"/>
          </ac:spMkLst>
        </pc:spChg>
        <pc:spChg chg="del">
          <ac:chgData name="Leonie Smith" userId="fed1330f33f5650e" providerId="LiveId" clId="{0F83A305-4A23-4140-95A6-88FAA69FC0CF}" dt="2023-01-18T07:00:02.892" v="27" actId="21"/>
          <ac:spMkLst>
            <pc:docMk/>
            <pc:sldMk cId="1204998267" sldId="260"/>
            <ac:spMk id="6" creationId="{416C064E-628E-47C0-A712-DB178FE9901E}"/>
          </ac:spMkLst>
        </pc:spChg>
        <pc:picChg chg="del">
          <ac:chgData name="Leonie Smith" userId="fed1330f33f5650e" providerId="LiveId" clId="{0F83A305-4A23-4140-95A6-88FAA69FC0CF}" dt="2023-01-18T06:59:34.432" v="22"/>
          <ac:picMkLst>
            <pc:docMk/>
            <pc:sldMk cId="1204998267" sldId="260"/>
            <ac:picMk id="12" creationId="{42D53A8B-9578-4B15-AA2D-B1D78CD9AE94}"/>
          </ac:picMkLst>
        </pc:picChg>
      </pc:sldChg>
      <pc:sldChg chg="addSp delSp modSp mod modTransition modAnim">
        <pc:chgData name="Leonie Smith" userId="fed1330f33f5650e" providerId="LiveId" clId="{0F83A305-4A23-4140-95A6-88FAA69FC0CF}" dt="2023-01-18T07:01:04.939" v="43"/>
        <pc:sldMkLst>
          <pc:docMk/>
          <pc:sldMk cId="3728152200" sldId="261"/>
        </pc:sldMkLst>
        <pc:spChg chg="add mod">
          <ac:chgData name="Leonie Smith" userId="fed1330f33f5650e" providerId="LiveId" clId="{0F83A305-4A23-4140-95A6-88FAA69FC0CF}" dt="2023-01-18T07:01:04.939" v="43"/>
          <ac:spMkLst>
            <pc:docMk/>
            <pc:sldMk cId="3728152200" sldId="261"/>
            <ac:spMk id="2" creationId="{1D49A4AE-731E-D414-7865-780B929E9E5F}"/>
          </ac:spMkLst>
        </pc:spChg>
        <pc:spChg chg="del">
          <ac:chgData name="Leonie Smith" userId="fed1330f33f5650e" providerId="LiveId" clId="{0F83A305-4A23-4140-95A6-88FAA69FC0CF}" dt="2023-01-18T07:00:07.127" v="28" actId="21"/>
          <ac:spMkLst>
            <pc:docMk/>
            <pc:sldMk cId="3728152200" sldId="261"/>
            <ac:spMk id="6" creationId="{416C064E-628E-47C0-A712-DB178FE9901E}"/>
          </ac:spMkLst>
        </pc:spChg>
        <pc:picChg chg="del">
          <ac:chgData name="Leonie Smith" userId="fed1330f33f5650e" providerId="LiveId" clId="{0F83A305-4A23-4140-95A6-88FAA69FC0CF}" dt="2023-01-18T06:59:34.432" v="22"/>
          <ac:picMkLst>
            <pc:docMk/>
            <pc:sldMk cId="3728152200" sldId="261"/>
            <ac:picMk id="9" creationId="{89E603B9-585C-4F8E-B12D-CDD5CEC20224}"/>
          </ac:picMkLst>
        </pc:picChg>
      </pc:sldChg>
      <pc:sldChg chg="addSp delSp modSp mod modTransition modAnim">
        <pc:chgData name="Leonie Smith" userId="fed1330f33f5650e" providerId="LiveId" clId="{0F83A305-4A23-4140-95A6-88FAA69FC0CF}" dt="2023-01-18T07:01:03.128" v="42"/>
        <pc:sldMkLst>
          <pc:docMk/>
          <pc:sldMk cId="3350226380" sldId="262"/>
        </pc:sldMkLst>
        <pc:spChg chg="add mod">
          <ac:chgData name="Leonie Smith" userId="fed1330f33f5650e" providerId="LiveId" clId="{0F83A305-4A23-4140-95A6-88FAA69FC0CF}" dt="2023-01-18T07:01:03.128" v="42"/>
          <ac:spMkLst>
            <pc:docMk/>
            <pc:sldMk cId="3350226380" sldId="262"/>
            <ac:spMk id="2" creationId="{71B651B6-C09B-9F48-AEA1-A59A5489B7AC}"/>
          </ac:spMkLst>
        </pc:spChg>
        <pc:spChg chg="del">
          <ac:chgData name="Leonie Smith" userId="fed1330f33f5650e" providerId="LiveId" clId="{0F83A305-4A23-4140-95A6-88FAA69FC0CF}" dt="2023-01-18T07:00:11.387" v="29" actId="21"/>
          <ac:spMkLst>
            <pc:docMk/>
            <pc:sldMk cId="3350226380" sldId="262"/>
            <ac:spMk id="6" creationId="{416C064E-628E-47C0-A712-DB178FE9901E}"/>
          </ac:spMkLst>
        </pc:spChg>
        <pc:picChg chg="del">
          <ac:chgData name="Leonie Smith" userId="fed1330f33f5650e" providerId="LiveId" clId="{0F83A305-4A23-4140-95A6-88FAA69FC0CF}" dt="2023-01-18T06:59:34.432" v="22"/>
          <ac:picMkLst>
            <pc:docMk/>
            <pc:sldMk cId="3350226380" sldId="262"/>
            <ac:picMk id="12" creationId="{6508C269-A52F-4933-BF30-37739CAB5B51}"/>
          </ac:picMkLst>
        </pc:picChg>
      </pc:sldChg>
      <pc:sldChg chg="addSp delSp modSp mod modTransition modAnim">
        <pc:chgData name="Leonie Smith" userId="fed1330f33f5650e" providerId="LiveId" clId="{0F83A305-4A23-4140-95A6-88FAA69FC0CF}" dt="2023-01-18T07:01:01.402" v="41"/>
        <pc:sldMkLst>
          <pc:docMk/>
          <pc:sldMk cId="814010234" sldId="263"/>
        </pc:sldMkLst>
        <pc:spChg chg="add mod">
          <ac:chgData name="Leonie Smith" userId="fed1330f33f5650e" providerId="LiveId" clId="{0F83A305-4A23-4140-95A6-88FAA69FC0CF}" dt="2023-01-18T07:01:01.402" v="41"/>
          <ac:spMkLst>
            <pc:docMk/>
            <pc:sldMk cId="814010234" sldId="263"/>
            <ac:spMk id="2" creationId="{B37BB3DE-C9D0-0B8E-6310-5504E4483C17}"/>
          </ac:spMkLst>
        </pc:spChg>
        <pc:spChg chg="del">
          <ac:chgData name="Leonie Smith" userId="fed1330f33f5650e" providerId="LiveId" clId="{0F83A305-4A23-4140-95A6-88FAA69FC0CF}" dt="2023-01-18T07:00:17.346" v="30" actId="21"/>
          <ac:spMkLst>
            <pc:docMk/>
            <pc:sldMk cId="814010234" sldId="263"/>
            <ac:spMk id="6" creationId="{416C064E-628E-47C0-A712-DB178FE9901E}"/>
          </ac:spMkLst>
        </pc:spChg>
        <pc:picChg chg="del">
          <ac:chgData name="Leonie Smith" userId="fed1330f33f5650e" providerId="LiveId" clId="{0F83A305-4A23-4140-95A6-88FAA69FC0CF}" dt="2023-01-18T06:59:34.432" v="22"/>
          <ac:picMkLst>
            <pc:docMk/>
            <pc:sldMk cId="814010234" sldId="263"/>
            <ac:picMk id="7" creationId="{0010CF0C-31E3-4D41-828A-9609933D6B33}"/>
          </ac:picMkLst>
        </pc:picChg>
      </pc:sldChg>
      <pc:sldChg chg="addSp delSp modSp mod modTransition modAnim">
        <pc:chgData name="Leonie Smith" userId="fed1330f33f5650e" providerId="LiveId" clId="{0F83A305-4A23-4140-95A6-88FAA69FC0CF}" dt="2023-01-18T07:00:59.685" v="40"/>
        <pc:sldMkLst>
          <pc:docMk/>
          <pc:sldMk cId="302978315" sldId="264"/>
        </pc:sldMkLst>
        <pc:spChg chg="add mod">
          <ac:chgData name="Leonie Smith" userId="fed1330f33f5650e" providerId="LiveId" clId="{0F83A305-4A23-4140-95A6-88FAA69FC0CF}" dt="2023-01-18T07:00:59.685" v="40"/>
          <ac:spMkLst>
            <pc:docMk/>
            <pc:sldMk cId="302978315" sldId="264"/>
            <ac:spMk id="2" creationId="{813983AF-9CD3-A6DC-6448-71F4E66A723A}"/>
          </ac:spMkLst>
        </pc:spChg>
        <pc:spChg chg="del">
          <ac:chgData name="Leonie Smith" userId="fed1330f33f5650e" providerId="LiveId" clId="{0F83A305-4A23-4140-95A6-88FAA69FC0CF}" dt="2023-01-18T07:00:21.717" v="31" actId="21"/>
          <ac:spMkLst>
            <pc:docMk/>
            <pc:sldMk cId="302978315" sldId="264"/>
            <ac:spMk id="6" creationId="{416C064E-628E-47C0-A712-DB178FE9901E}"/>
          </ac:spMkLst>
        </pc:spChg>
        <pc:picChg chg="del">
          <ac:chgData name="Leonie Smith" userId="fed1330f33f5650e" providerId="LiveId" clId="{0F83A305-4A23-4140-95A6-88FAA69FC0CF}" dt="2023-01-18T06:59:34.432" v="22"/>
          <ac:picMkLst>
            <pc:docMk/>
            <pc:sldMk cId="302978315" sldId="264"/>
            <ac:picMk id="8" creationId="{1AAAF8F0-A9DF-4530-8F7E-F8D830C150E6}"/>
          </ac:picMkLst>
        </pc:picChg>
      </pc:sldChg>
      <pc:sldChg chg="addSp delSp modSp mod modTransition modAnim">
        <pc:chgData name="Leonie Smith" userId="fed1330f33f5650e" providerId="LiveId" clId="{0F83A305-4A23-4140-95A6-88FAA69FC0CF}" dt="2023-01-18T07:00:58.149" v="39"/>
        <pc:sldMkLst>
          <pc:docMk/>
          <pc:sldMk cId="891345644" sldId="265"/>
        </pc:sldMkLst>
        <pc:spChg chg="add mod">
          <ac:chgData name="Leonie Smith" userId="fed1330f33f5650e" providerId="LiveId" clId="{0F83A305-4A23-4140-95A6-88FAA69FC0CF}" dt="2023-01-18T07:00:58.149" v="39"/>
          <ac:spMkLst>
            <pc:docMk/>
            <pc:sldMk cId="891345644" sldId="265"/>
            <ac:spMk id="2" creationId="{63E31AFD-1EC9-9B21-BF9D-80D845DA93D0}"/>
          </ac:spMkLst>
        </pc:spChg>
        <pc:spChg chg="del">
          <ac:chgData name="Leonie Smith" userId="fed1330f33f5650e" providerId="LiveId" clId="{0F83A305-4A23-4140-95A6-88FAA69FC0CF}" dt="2023-01-18T07:00:26.419" v="32" actId="21"/>
          <ac:spMkLst>
            <pc:docMk/>
            <pc:sldMk cId="891345644" sldId="265"/>
            <ac:spMk id="6" creationId="{416C064E-628E-47C0-A712-DB178FE9901E}"/>
          </ac:spMkLst>
        </pc:spChg>
        <pc:picChg chg="del">
          <ac:chgData name="Leonie Smith" userId="fed1330f33f5650e" providerId="LiveId" clId="{0F83A305-4A23-4140-95A6-88FAA69FC0CF}" dt="2023-01-18T06:59:34.432" v="22"/>
          <ac:picMkLst>
            <pc:docMk/>
            <pc:sldMk cId="891345644" sldId="265"/>
            <ac:picMk id="8" creationId="{CE58EF51-E988-48A9-86F1-78EF636CBE7F}"/>
          </ac:picMkLst>
        </pc:picChg>
      </pc:sldChg>
      <pc:sldChg chg="addSp delSp modSp mod modTransition modAnim">
        <pc:chgData name="Leonie Smith" userId="fed1330f33f5650e" providerId="LiveId" clId="{0F83A305-4A23-4140-95A6-88FAA69FC0CF}" dt="2023-01-18T07:00:56.345" v="38"/>
        <pc:sldMkLst>
          <pc:docMk/>
          <pc:sldMk cId="3955896480" sldId="266"/>
        </pc:sldMkLst>
        <pc:spChg chg="add mod">
          <ac:chgData name="Leonie Smith" userId="fed1330f33f5650e" providerId="LiveId" clId="{0F83A305-4A23-4140-95A6-88FAA69FC0CF}" dt="2023-01-18T07:00:56.345" v="38"/>
          <ac:spMkLst>
            <pc:docMk/>
            <pc:sldMk cId="3955896480" sldId="266"/>
            <ac:spMk id="2" creationId="{75A68F41-6512-4D57-B41D-2B1AB6BC4D27}"/>
          </ac:spMkLst>
        </pc:spChg>
        <pc:spChg chg="del">
          <ac:chgData name="Leonie Smith" userId="fed1330f33f5650e" providerId="LiveId" clId="{0F83A305-4A23-4140-95A6-88FAA69FC0CF}" dt="2023-01-18T07:00:30.342" v="33" actId="21"/>
          <ac:spMkLst>
            <pc:docMk/>
            <pc:sldMk cId="3955896480" sldId="266"/>
            <ac:spMk id="6" creationId="{416C064E-628E-47C0-A712-DB178FE9901E}"/>
          </ac:spMkLst>
        </pc:spChg>
        <pc:picChg chg="del">
          <ac:chgData name="Leonie Smith" userId="fed1330f33f5650e" providerId="LiveId" clId="{0F83A305-4A23-4140-95A6-88FAA69FC0CF}" dt="2023-01-18T06:59:34.432" v="22"/>
          <ac:picMkLst>
            <pc:docMk/>
            <pc:sldMk cId="3955896480" sldId="266"/>
            <ac:picMk id="3" creationId="{EBAF5A37-8401-449E-80A3-BBA5E54CA62A}"/>
          </ac:picMkLst>
        </pc:picChg>
      </pc:sldChg>
      <pc:sldChg chg="addSp delSp modSp mod modTransition modAnim">
        <pc:chgData name="Leonie Smith" userId="fed1330f33f5650e" providerId="LiveId" clId="{0F83A305-4A23-4140-95A6-88FAA69FC0CF}" dt="2023-01-18T07:00:54.726" v="37"/>
        <pc:sldMkLst>
          <pc:docMk/>
          <pc:sldMk cId="1786802927" sldId="267"/>
        </pc:sldMkLst>
        <pc:spChg chg="add mod">
          <ac:chgData name="Leonie Smith" userId="fed1330f33f5650e" providerId="LiveId" clId="{0F83A305-4A23-4140-95A6-88FAA69FC0CF}" dt="2023-01-18T07:00:54.726" v="37"/>
          <ac:spMkLst>
            <pc:docMk/>
            <pc:sldMk cId="1786802927" sldId="267"/>
            <ac:spMk id="2" creationId="{10B76527-7555-8132-0991-514F5E50F86F}"/>
          </ac:spMkLst>
        </pc:spChg>
        <pc:spChg chg="del">
          <ac:chgData name="Leonie Smith" userId="fed1330f33f5650e" providerId="LiveId" clId="{0F83A305-4A23-4140-95A6-88FAA69FC0CF}" dt="2023-01-18T07:00:34.821" v="34" actId="21"/>
          <ac:spMkLst>
            <pc:docMk/>
            <pc:sldMk cId="1786802927" sldId="267"/>
            <ac:spMk id="6" creationId="{416C064E-628E-47C0-A712-DB178FE9901E}"/>
          </ac:spMkLst>
        </pc:spChg>
        <pc:picChg chg="del">
          <ac:chgData name="Leonie Smith" userId="fed1330f33f5650e" providerId="LiveId" clId="{0F83A305-4A23-4140-95A6-88FAA69FC0CF}" dt="2023-01-18T06:59:34.432" v="22"/>
          <ac:picMkLst>
            <pc:docMk/>
            <pc:sldMk cId="1786802927" sldId="267"/>
            <ac:picMk id="7" creationId="{503AC5BF-1688-4497-8F4E-DA73AAE6F405}"/>
          </ac:picMkLst>
        </pc:picChg>
      </pc:sldChg>
      <pc:sldChg chg="addSp delSp modSp mod modTransition modAnim">
        <pc:chgData name="Leonie Smith" userId="fed1330f33f5650e" providerId="LiveId" clId="{0F83A305-4A23-4140-95A6-88FAA69FC0CF}" dt="2023-01-18T07:00:52.826" v="36"/>
        <pc:sldMkLst>
          <pc:docMk/>
          <pc:sldMk cId="4053000739" sldId="268"/>
        </pc:sldMkLst>
        <pc:spChg chg="add mod">
          <ac:chgData name="Leonie Smith" userId="fed1330f33f5650e" providerId="LiveId" clId="{0F83A305-4A23-4140-95A6-88FAA69FC0CF}" dt="2023-01-18T07:00:52.826" v="36"/>
          <ac:spMkLst>
            <pc:docMk/>
            <pc:sldMk cId="4053000739" sldId="268"/>
            <ac:spMk id="2" creationId="{BD74994B-96CA-46BB-9643-B8C53704BD5D}"/>
          </ac:spMkLst>
        </pc:spChg>
        <pc:spChg chg="del">
          <ac:chgData name="Leonie Smith" userId="fed1330f33f5650e" providerId="LiveId" clId="{0F83A305-4A23-4140-95A6-88FAA69FC0CF}" dt="2023-01-18T07:00:39.762" v="35" actId="21"/>
          <ac:spMkLst>
            <pc:docMk/>
            <pc:sldMk cId="4053000739" sldId="268"/>
            <ac:spMk id="6" creationId="{416C064E-628E-47C0-A712-DB178FE9901E}"/>
          </ac:spMkLst>
        </pc:spChg>
        <pc:picChg chg="del">
          <ac:chgData name="Leonie Smith" userId="fed1330f33f5650e" providerId="LiveId" clId="{0F83A305-4A23-4140-95A6-88FAA69FC0CF}" dt="2023-01-18T06:59:34.432" v="22"/>
          <ac:picMkLst>
            <pc:docMk/>
            <pc:sldMk cId="4053000739" sldId="268"/>
            <ac:picMk id="3" creationId="{ACA970BE-E06C-4B10-A8AF-8DFE91D74DC8}"/>
          </ac:picMkLst>
        </pc:picChg>
      </pc:sldChg>
      <pc:sldChg chg="delSp modTransition modAnim">
        <pc:chgData name="Leonie Smith" userId="fed1330f33f5650e" providerId="LiveId" clId="{0F83A305-4A23-4140-95A6-88FAA69FC0CF}" dt="2023-01-18T06:59:34.432" v="22"/>
        <pc:sldMkLst>
          <pc:docMk/>
          <pc:sldMk cId="1313167986" sldId="286"/>
        </pc:sldMkLst>
        <pc:picChg chg="del">
          <ac:chgData name="Leonie Smith" userId="fed1330f33f5650e" providerId="LiveId" clId="{0F83A305-4A23-4140-95A6-88FAA69FC0CF}" dt="2023-01-18T06:59:34.432" v="22"/>
          <ac:picMkLst>
            <pc:docMk/>
            <pc:sldMk cId="1313167986" sldId="286"/>
            <ac:picMk id="4" creationId="{07B9B88E-280A-4901-B4AF-14E9CB382EE7}"/>
          </ac:picMkLst>
        </pc:picChg>
      </pc:sldChg>
      <pc:sldChg chg="addSp delSp modSp mod modTransition">
        <pc:chgData name="Leonie Smith" userId="fed1330f33f5650e" providerId="LiveId" clId="{0F83A305-4A23-4140-95A6-88FAA69FC0CF}" dt="2023-01-18T06:59:34.432" v="22"/>
        <pc:sldMkLst>
          <pc:docMk/>
          <pc:sldMk cId="2005784979" sldId="287"/>
        </pc:sldMkLst>
        <pc:spChg chg="del">
          <ac:chgData name="Leonie Smith" userId="fed1330f33f5650e" providerId="LiveId" clId="{0F83A305-4A23-4140-95A6-88FAA69FC0CF}" dt="2023-01-18T06:55:52.899" v="1" actId="21"/>
          <ac:spMkLst>
            <pc:docMk/>
            <pc:sldMk cId="2005784979" sldId="287"/>
            <ac:spMk id="3" creationId="{935581B3-FB2E-BC07-13D6-BD0D1617D9C8}"/>
          </ac:spMkLst>
        </pc:spChg>
        <pc:spChg chg="add mod">
          <ac:chgData name="Leonie Smith" userId="fed1330f33f5650e" providerId="LiveId" clId="{0F83A305-4A23-4140-95A6-88FAA69FC0CF}" dt="2023-01-18T06:57:10.123" v="9"/>
          <ac:spMkLst>
            <pc:docMk/>
            <pc:sldMk cId="2005784979" sldId="287"/>
            <ac:spMk id="4" creationId="{2EB4BCFE-003B-0BA2-3A64-3D881FB12EAE}"/>
          </ac:spMkLst>
        </pc:spChg>
      </pc:sldChg>
      <pc:sldChg chg="modSp mod modTransition">
        <pc:chgData name="Leonie Smith" userId="fed1330f33f5650e" providerId="LiveId" clId="{0F83A305-4A23-4140-95A6-88FAA69FC0CF}" dt="2023-01-18T06:59:34.432" v="22"/>
        <pc:sldMkLst>
          <pc:docMk/>
          <pc:sldMk cId="3135860036" sldId="288"/>
        </pc:sldMkLst>
        <pc:spChg chg="mod">
          <ac:chgData name="Leonie Smith" userId="fed1330f33f5650e" providerId="LiveId" clId="{0F83A305-4A23-4140-95A6-88FAA69FC0CF}" dt="2023-01-18T06:56:58.228" v="8" actId="14100"/>
          <ac:spMkLst>
            <pc:docMk/>
            <pc:sldMk cId="3135860036" sldId="288"/>
            <ac:spMk id="3" creationId="{A97E3CF9-A5E7-6710-AB77-0C6609346847}"/>
          </ac:spMkLst>
        </pc:spChg>
      </pc:sldChg>
      <pc:sldChg chg="modSp mod modTransition">
        <pc:chgData name="Leonie Smith" userId="fed1330f33f5650e" providerId="LiveId" clId="{0F83A305-4A23-4140-95A6-88FAA69FC0CF}" dt="2023-01-18T06:59:34.432" v="22"/>
        <pc:sldMkLst>
          <pc:docMk/>
          <pc:sldMk cId="1682379667" sldId="289"/>
        </pc:sldMkLst>
        <pc:spChg chg="mod">
          <ac:chgData name="Leonie Smith" userId="fed1330f33f5650e" providerId="LiveId" clId="{0F83A305-4A23-4140-95A6-88FAA69FC0CF}" dt="2023-01-18T06:57:29.265" v="10"/>
          <ac:spMkLst>
            <pc:docMk/>
            <pc:sldMk cId="1682379667" sldId="289"/>
            <ac:spMk id="3" creationId="{1359A4F5-CE9B-7D0F-53C0-9930E8762C29}"/>
          </ac:spMkLst>
        </pc:spChg>
      </pc:sldChg>
      <pc:sldChg chg="modSp mod modTransition">
        <pc:chgData name="Leonie Smith" userId="fed1330f33f5650e" providerId="LiveId" clId="{0F83A305-4A23-4140-95A6-88FAA69FC0CF}" dt="2023-01-18T06:59:34.432" v="22"/>
        <pc:sldMkLst>
          <pc:docMk/>
          <pc:sldMk cId="2963854876" sldId="290"/>
        </pc:sldMkLst>
        <pc:spChg chg="mod">
          <ac:chgData name="Leonie Smith" userId="fed1330f33f5650e" providerId="LiveId" clId="{0F83A305-4A23-4140-95A6-88FAA69FC0CF}" dt="2023-01-18T06:57:38.776" v="11"/>
          <ac:spMkLst>
            <pc:docMk/>
            <pc:sldMk cId="2963854876" sldId="290"/>
            <ac:spMk id="3" creationId="{2CF46B8F-7CAB-ED33-37B1-86D19C2190E3}"/>
          </ac:spMkLst>
        </pc:spChg>
      </pc:sldChg>
      <pc:sldChg chg="modSp mod modTransition">
        <pc:chgData name="Leonie Smith" userId="fed1330f33f5650e" providerId="LiveId" clId="{0F83A305-4A23-4140-95A6-88FAA69FC0CF}" dt="2023-01-18T06:59:34.432" v="22"/>
        <pc:sldMkLst>
          <pc:docMk/>
          <pc:sldMk cId="1246525936" sldId="291"/>
        </pc:sldMkLst>
        <pc:spChg chg="mod">
          <ac:chgData name="Leonie Smith" userId="fed1330f33f5650e" providerId="LiveId" clId="{0F83A305-4A23-4140-95A6-88FAA69FC0CF}" dt="2023-01-18T06:58:11.836" v="12"/>
          <ac:spMkLst>
            <pc:docMk/>
            <pc:sldMk cId="1246525936" sldId="291"/>
            <ac:spMk id="3" creationId="{825D951C-5306-7928-E691-16E97A08EFC5}"/>
          </ac:spMkLst>
        </pc:spChg>
      </pc:sldChg>
      <pc:sldChg chg="modSp mod modTransition">
        <pc:chgData name="Leonie Smith" userId="fed1330f33f5650e" providerId="LiveId" clId="{0F83A305-4A23-4140-95A6-88FAA69FC0CF}" dt="2023-01-18T06:59:34.432" v="22"/>
        <pc:sldMkLst>
          <pc:docMk/>
          <pc:sldMk cId="3738831707" sldId="292"/>
        </pc:sldMkLst>
        <pc:spChg chg="mod">
          <ac:chgData name="Leonie Smith" userId="fed1330f33f5650e" providerId="LiveId" clId="{0F83A305-4A23-4140-95A6-88FAA69FC0CF}" dt="2023-01-18T06:58:18.412" v="13"/>
          <ac:spMkLst>
            <pc:docMk/>
            <pc:sldMk cId="3738831707" sldId="292"/>
            <ac:spMk id="3" creationId="{D4307482-92A6-67DA-E263-336E5B3FDD0F}"/>
          </ac:spMkLst>
        </pc:spChg>
      </pc:sldChg>
      <pc:sldChg chg="modSp mod modTransition">
        <pc:chgData name="Leonie Smith" userId="fed1330f33f5650e" providerId="LiveId" clId="{0F83A305-4A23-4140-95A6-88FAA69FC0CF}" dt="2023-01-18T06:59:34.432" v="22"/>
        <pc:sldMkLst>
          <pc:docMk/>
          <pc:sldMk cId="2508563643" sldId="293"/>
        </pc:sldMkLst>
        <pc:spChg chg="mod">
          <ac:chgData name="Leonie Smith" userId="fed1330f33f5650e" providerId="LiveId" clId="{0F83A305-4A23-4140-95A6-88FAA69FC0CF}" dt="2023-01-18T06:58:25.937" v="14"/>
          <ac:spMkLst>
            <pc:docMk/>
            <pc:sldMk cId="2508563643" sldId="293"/>
            <ac:spMk id="3" creationId="{68FC7924-4A81-4F54-65A0-530F0D05BF07}"/>
          </ac:spMkLst>
        </pc:spChg>
      </pc:sldChg>
      <pc:sldChg chg="modSp mod modTransition">
        <pc:chgData name="Leonie Smith" userId="fed1330f33f5650e" providerId="LiveId" clId="{0F83A305-4A23-4140-95A6-88FAA69FC0CF}" dt="2023-01-18T06:59:34.432" v="22"/>
        <pc:sldMkLst>
          <pc:docMk/>
          <pc:sldMk cId="2682476370" sldId="294"/>
        </pc:sldMkLst>
        <pc:spChg chg="mod">
          <ac:chgData name="Leonie Smith" userId="fed1330f33f5650e" providerId="LiveId" clId="{0F83A305-4A23-4140-95A6-88FAA69FC0CF}" dt="2023-01-18T06:58:32.792" v="15"/>
          <ac:spMkLst>
            <pc:docMk/>
            <pc:sldMk cId="2682476370" sldId="294"/>
            <ac:spMk id="3" creationId="{EEAEB3CE-D373-7D71-CF88-76F3F4CB8128}"/>
          </ac:spMkLst>
        </pc:spChg>
      </pc:sldChg>
      <pc:sldChg chg="modSp mod modTransition">
        <pc:chgData name="Leonie Smith" userId="fed1330f33f5650e" providerId="LiveId" clId="{0F83A305-4A23-4140-95A6-88FAA69FC0CF}" dt="2023-01-18T06:59:34.432" v="22"/>
        <pc:sldMkLst>
          <pc:docMk/>
          <pc:sldMk cId="1594922063" sldId="295"/>
        </pc:sldMkLst>
        <pc:spChg chg="mod">
          <ac:chgData name="Leonie Smith" userId="fed1330f33f5650e" providerId="LiveId" clId="{0F83A305-4A23-4140-95A6-88FAA69FC0CF}" dt="2023-01-18T06:58:53.189" v="16"/>
          <ac:spMkLst>
            <pc:docMk/>
            <pc:sldMk cId="1594922063" sldId="295"/>
            <ac:spMk id="3" creationId="{54A7E7D8-92D5-2384-C4A9-8A9EF4BB8A33}"/>
          </ac:spMkLst>
        </pc:spChg>
      </pc:sldChg>
      <pc:sldChg chg="modSp mod modTransition">
        <pc:chgData name="Leonie Smith" userId="fed1330f33f5650e" providerId="LiveId" clId="{0F83A305-4A23-4140-95A6-88FAA69FC0CF}" dt="2023-01-18T06:59:34.432" v="22"/>
        <pc:sldMkLst>
          <pc:docMk/>
          <pc:sldMk cId="2889755348" sldId="296"/>
        </pc:sldMkLst>
        <pc:spChg chg="mod">
          <ac:chgData name="Leonie Smith" userId="fed1330f33f5650e" providerId="LiveId" clId="{0F83A305-4A23-4140-95A6-88FAA69FC0CF}" dt="2023-01-18T06:58:59.458" v="17"/>
          <ac:spMkLst>
            <pc:docMk/>
            <pc:sldMk cId="2889755348" sldId="296"/>
            <ac:spMk id="3" creationId="{52F42B9E-BE43-10C4-0733-A86BD200F4AA}"/>
          </ac:spMkLst>
        </pc:spChg>
      </pc:sldChg>
      <pc:sldChg chg="modSp mod modTransition">
        <pc:chgData name="Leonie Smith" userId="fed1330f33f5650e" providerId="LiveId" clId="{0F83A305-4A23-4140-95A6-88FAA69FC0CF}" dt="2023-01-18T06:59:34.432" v="22"/>
        <pc:sldMkLst>
          <pc:docMk/>
          <pc:sldMk cId="281251259" sldId="297"/>
        </pc:sldMkLst>
        <pc:spChg chg="mod">
          <ac:chgData name="Leonie Smith" userId="fed1330f33f5650e" providerId="LiveId" clId="{0F83A305-4A23-4140-95A6-88FAA69FC0CF}" dt="2023-01-18T06:59:04.825" v="18"/>
          <ac:spMkLst>
            <pc:docMk/>
            <pc:sldMk cId="281251259" sldId="297"/>
            <ac:spMk id="3" creationId="{F094C2DF-C625-B03E-CC75-44570F711BF9}"/>
          </ac:spMkLst>
        </pc:spChg>
      </pc:sldChg>
      <pc:sldChg chg="modSp mod modTransition">
        <pc:chgData name="Leonie Smith" userId="fed1330f33f5650e" providerId="LiveId" clId="{0F83A305-4A23-4140-95A6-88FAA69FC0CF}" dt="2023-01-18T06:59:34.432" v="22"/>
        <pc:sldMkLst>
          <pc:docMk/>
          <pc:sldMk cId="92262006" sldId="298"/>
        </pc:sldMkLst>
        <pc:spChg chg="mod">
          <ac:chgData name="Leonie Smith" userId="fed1330f33f5650e" providerId="LiveId" clId="{0F83A305-4A23-4140-95A6-88FAA69FC0CF}" dt="2023-01-18T06:59:11.176" v="19"/>
          <ac:spMkLst>
            <pc:docMk/>
            <pc:sldMk cId="92262006" sldId="298"/>
            <ac:spMk id="3" creationId="{2D4EE27D-C3C7-4F70-4BF5-89AC7B677812}"/>
          </ac:spMkLst>
        </pc:spChg>
      </pc:sldChg>
      <pc:sldChg chg="modSp mod modTransition">
        <pc:chgData name="Leonie Smith" userId="fed1330f33f5650e" providerId="LiveId" clId="{0F83A305-4A23-4140-95A6-88FAA69FC0CF}" dt="2023-01-18T06:59:34.432" v="22"/>
        <pc:sldMkLst>
          <pc:docMk/>
          <pc:sldMk cId="232327736" sldId="299"/>
        </pc:sldMkLst>
        <pc:spChg chg="mod">
          <ac:chgData name="Leonie Smith" userId="fed1330f33f5650e" providerId="LiveId" clId="{0F83A305-4A23-4140-95A6-88FAA69FC0CF}" dt="2023-01-18T06:59:18.954" v="20"/>
          <ac:spMkLst>
            <pc:docMk/>
            <pc:sldMk cId="232327736" sldId="299"/>
            <ac:spMk id="3" creationId="{609EBA35-917E-FEBA-0A42-463220C3F40E}"/>
          </ac:spMkLst>
        </pc:spChg>
      </pc:sldChg>
      <pc:sldChg chg="modSp mod modTransition">
        <pc:chgData name="Leonie Smith" userId="fed1330f33f5650e" providerId="LiveId" clId="{0F83A305-4A23-4140-95A6-88FAA69FC0CF}" dt="2023-01-18T06:59:34.432" v="22"/>
        <pc:sldMkLst>
          <pc:docMk/>
          <pc:sldMk cId="4093225353" sldId="300"/>
        </pc:sldMkLst>
        <pc:spChg chg="mod">
          <ac:chgData name="Leonie Smith" userId="fed1330f33f5650e" providerId="LiveId" clId="{0F83A305-4A23-4140-95A6-88FAA69FC0CF}" dt="2023-01-18T06:59:25.363" v="21"/>
          <ac:spMkLst>
            <pc:docMk/>
            <pc:sldMk cId="4093225353" sldId="300"/>
            <ac:spMk id="3" creationId="{57FEAB48-1EB2-EC23-05F0-4E8E9C493E78}"/>
          </ac:spMkLst>
        </pc:spChg>
      </pc:sldChg>
    </pc:docChg>
  </pc:docChgLst>
  <pc:docChgLst>
    <pc:chgData name="Alfred Smith" userId="3c60a3631c0db8ad" providerId="LiveId" clId="{42FD6143-4560-4626-A0EB-446C086C2A2F}"/>
    <pc:docChg chg="modSld">
      <pc:chgData name="Alfred Smith" userId="3c60a3631c0db8ad" providerId="LiveId" clId="{42FD6143-4560-4626-A0EB-446C086C2A2F}" dt="2023-01-25T14:19:30.705" v="0"/>
      <pc:docMkLst>
        <pc:docMk/>
      </pc:docMkLst>
      <pc:sldChg chg="modSp mod">
        <pc:chgData name="Alfred Smith" userId="3c60a3631c0db8ad" providerId="LiveId" clId="{42FD6143-4560-4626-A0EB-446C086C2A2F}" dt="2023-01-25T14:19:30.705" v="0"/>
        <pc:sldMkLst>
          <pc:docMk/>
          <pc:sldMk cId="1313167986" sldId="286"/>
        </pc:sldMkLst>
        <pc:spChg chg="mod">
          <ac:chgData name="Alfred Smith" userId="3c60a3631c0db8ad" providerId="LiveId" clId="{42FD6143-4560-4626-A0EB-446C086C2A2F}" dt="2023-01-25T14:19:30.705" v="0"/>
          <ac:spMkLst>
            <pc:docMk/>
            <pc:sldMk cId="1313167986" sldId="286"/>
            <ac:spMk id="3" creationId="{FBF45B25-F015-4577-A1A2-831F27676C3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1DA9F9-D791-4E4B-8B5B-284AFBC2886E}"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51B3C-EDD8-413B-894B-A684858086FF}" type="slidenum">
              <a:rPr lang="en-IN" smtClean="0"/>
              <a:t>‹#›</a:t>
            </a:fld>
            <a:endParaRPr lang="en-IN"/>
          </a:p>
        </p:txBody>
      </p:sp>
    </p:spTree>
    <p:extLst>
      <p:ext uri="{BB962C8B-B14F-4D97-AF65-F5344CB8AC3E}">
        <p14:creationId xmlns:p14="http://schemas.microsoft.com/office/powerpoint/2010/main" val="2889878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A9951B3C-EDD8-413B-894B-A684858086FF}" type="slidenum">
              <a:rPr lang="en-IN" smtClean="0"/>
              <a:t>1</a:t>
            </a:fld>
            <a:endParaRPr lang="en-IN"/>
          </a:p>
        </p:txBody>
      </p:sp>
    </p:spTree>
    <p:extLst>
      <p:ext uri="{BB962C8B-B14F-4D97-AF65-F5344CB8AC3E}">
        <p14:creationId xmlns:p14="http://schemas.microsoft.com/office/powerpoint/2010/main" val="3383557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A9951B3C-EDD8-413B-894B-A684858086FF}" type="slidenum">
              <a:rPr lang="en-IN" smtClean="0"/>
              <a:t>3</a:t>
            </a:fld>
            <a:endParaRPr lang="en-IN"/>
          </a:p>
        </p:txBody>
      </p:sp>
    </p:spTree>
    <p:extLst>
      <p:ext uri="{BB962C8B-B14F-4D97-AF65-F5344CB8AC3E}">
        <p14:creationId xmlns:p14="http://schemas.microsoft.com/office/powerpoint/2010/main" val="2780394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180A-6DFB-447A-BF5C-2E903C7E5D8F}"/>
              </a:ext>
            </a:extLst>
          </p:cNvPr>
          <p:cNvSpPr>
            <a:spLocks noGrp="1"/>
          </p:cNvSpPr>
          <p:nvPr>
            <p:ph type="title"/>
          </p:nvPr>
        </p:nvSpPr>
        <p:spPr/>
        <p:txBody>
          <a:bodyPr/>
          <a:lstStyle/>
          <a:p>
            <a:r>
              <a:rPr lang="en-IN" dirty="0"/>
              <a:t>08-5</a:t>
            </a:r>
          </a:p>
        </p:txBody>
      </p:sp>
      <p:sp>
        <p:nvSpPr>
          <p:cNvPr id="3" name="Content Placeholder 2">
            <a:extLst>
              <a:ext uri="{FF2B5EF4-FFF2-40B4-BE49-F238E27FC236}">
                <a16:creationId xmlns:a16="http://schemas.microsoft.com/office/drawing/2014/main" id="{FBF45B25-F015-4577-A1A2-831F27676C3F}"/>
              </a:ext>
            </a:extLst>
          </p:cNvPr>
          <p:cNvSpPr>
            <a:spLocks noGrp="1"/>
          </p:cNvSpPr>
          <p:nvPr>
            <p:ph idx="1"/>
          </p:nvPr>
        </p:nvSpPr>
        <p:spPr/>
        <p:txBody>
          <a:bodyPr/>
          <a:lstStyle/>
          <a:p>
            <a:r>
              <a:rPr lang="en-US" dirty="0"/>
              <a:t>This work is licensed under a Creative Commons </a:t>
            </a:r>
            <a:r>
              <a:rPr lang="en-US"/>
              <a:t>Attribution 4.0-ShareAlike </a:t>
            </a:r>
            <a:r>
              <a:rPr lang="en-US" dirty="0"/>
              <a:t>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313167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1D201B-9DD5-5C26-F58A-39C98F46BAA3}"/>
              </a:ext>
            </a:extLst>
          </p:cNvPr>
          <p:cNvPicPr>
            <a:picLocks noChangeAspect="1"/>
          </p:cNvPicPr>
          <p:nvPr/>
        </p:nvPicPr>
        <p:blipFill>
          <a:blip r:embed="rId2"/>
          <a:stretch>
            <a:fillRect/>
          </a:stretch>
        </p:blipFill>
        <p:spPr>
          <a:xfrm>
            <a:off x="-914400" y="0"/>
            <a:ext cx="13106400" cy="6858000"/>
          </a:xfrm>
          <a:prstGeom prst="rect">
            <a:avLst/>
          </a:prstGeom>
        </p:spPr>
      </p:pic>
      <p:sp>
        <p:nvSpPr>
          <p:cNvPr id="3" name="TextBox 2">
            <a:extLst>
              <a:ext uri="{FF2B5EF4-FFF2-40B4-BE49-F238E27FC236}">
                <a16:creationId xmlns:a16="http://schemas.microsoft.com/office/drawing/2014/main" id="{825D951C-5306-7928-E691-16E97A08EFC5}"/>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3:3</a:t>
            </a:r>
            <a:endParaRPr lang="bo-CN" sz="2000" b="1" cap="all" dirty="0">
              <a:solidFill>
                <a:schemeClr val="bg1"/>
              </a:solidFill>
              <a:latin typeface="ArialMT"/>
            </a:endParaRPr>
          </a:p>
        </p:txBody>
      </p:sp>
    </p:spTree>
    <p:extLst>
      <p:ext uri="{BB962C8B-B14F-4D97-AF65-F5344CB8AC3E}">
        <p14:creationId xmlns:p14="http://schemas.microsoft.com/office/powerpoint/2010/main" val="1246525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4</a:t>
            </a:r>
            <a:r>
              <a:rPr lang="en-US" sz="4000" b="0" i="0" dirty="0">
                <a:solidFill>
                  <a:srgbClr val="121212"/>
                </a:solidFill>
                <a:effectLst/>
                <a:latin typeface="Arial" panose="020B0604020202020204" pitchFamily="34" charset="0"/>
              </a:rPr>
              <a:t>When Yahweh saw that he came over to see, God called to him out of the middle of the bush, and said, “Moses! Moses!”</a:t>
            </a:r>
          </a:p>
          <a:p>
            <a:pPr algn="l"/>
            <a:r>
              <a:rPr lang="en-US" sz="4000" b="0" i="0" dirty="0">
                <a:solidFill>
                  <a:srgbClr val="121212"/>
                </a:solidFill>
                <a:effectLst/>
                <a:latin typeface="Arial" panose="020B0604020202020204" pitchFamily="34" charset="0"/>
              </a:rPr>
              <a:t>He said, “Here I am.”</a:t>
            </a:r>
          </a:p>
          <a:p>
            <a:endParaRPr lang="en-ZA" dirty="0"/>
          </a:p>
        </p:txBody>
      </p:sp>
      <p:sp>
        <p:nvSpPr>
          <p:cNvPr id="2" name="TextBox 1">
            <a:extLst>
              <a:ext uri="{FF2B5EF4-FFF2-40B4-BE49-F238E27FC236}">
                <a16:creationId xmlns:a16="http://schemas.microsoft.com/office/drawing/2014/main" id="{26C0DDA5-A83C-5340-7C85-49BA0C1CC93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4998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449D78-A51C-A699-5F28-E80B65F127C7}"/>
              </a:ext>
            </a:extLst>
          </p:cNvPr>
          <p:cNvPicPr>
            <a:picLocks noChangeAspect="1"/>
          </p:cNvPicPr>
          <p:nvPr/>
        </p:nvPicPr>
        <p:blipFill>
          <a:blip r:embed="rId2"/>
          <a:stretch>
            <a:fillRect/>
          </a:stretch>
        </p:blipFill>
        <p:spPr>
          <a:xfrm>
            <a:off x="0" y="0"/>
            <a:ext cx="12551434" cy="6858000"/>
          </a:xfrm>
          <a:prstGeom prst="rect">
            <a:avLst/>
          </a:prstGeom>
        </p:spPr>
      </p:pic>
      <p:sp>
        <p:nvSpPr>
          <p:cNvPr id="3" name="TextBox 2">
            <a:extLst>
              <a:ext uri="{FF2B5EF4-FFF2-40B4-BE49-F238E27FC236}">
                <a16:creationId xmlns:a16="http://schemas.microsoft.com/office/drawing/2014/main" id="{D4307482-92A6-67DA-E263-336E5B3FDD0F}"/>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3:4</a:t>
            </a:r>
            <a:endParaRPr lang="bo-CN" sz="2000" b="1" cap="all" dirty="0">
              <a:solidFill>
                <a:schemeClr val="bg1"/>
              </a:solidFill>
              <a:latin typeface="ArialMT"/>
            </a:endParaRPr>
          </a:p>
        </p:txBody>
      </p:sp>
    </p:spTree>
    <p:extLst>
      <p:ext uri="{BB962C8B-B14F-4D97-AF65-F5344CB8AC3E}">
        <p14:creationId xmlns:p14="http://schemas.microsoft.com/office/powerpoint/2010/main" val="3738831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5</a:t>
            </a:r>
            <a:r>
              <a:rPr lang="en-US" sz="4000" b="0" i="0" dirty="0">
                <a:solidFill>
                  <a:srgbClr val="121212"/>
                </a:solidFill>
                <a:effectLst/>
                <a:latin typeface="Arial" panose="020B0604020202020204" pitchFamily="34" charset="0"/>
              </a:rPr>
              <a:t>He said, “Don’t come close. Take off your sandals, for the place you are standing on is holy ground.”</a:t>
            </a:r>
            <a:endParaRPr lang="en-ZA" dirty="0"/>
          </a:p>
        </p:txBody>
      </p:sp>
      <p:sp>
        <p:nvSpPr>
          <p:cNvPr id="2" name="TextBox 1">
            <a:extLst>
              <a:ext uri="{FF2B5EF4-FFF2-40B4-BE49-F238E27FC236}">
                <a16:creationId xmlns:a16="http://schemas.microsoft.com/office/drawing/2014/main" id="{1D49A4AE-731E-D414-7865-780B929E9E5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28152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202811-8BD7-6D93-CCD8-6A9551EDB159}"/>
              </a:ext>
            </a:extLst>
          </p:cNvPr>
          <p:cNvPicPr>
            <a:picLocks noChangeAspect="1"/>
          </p:cNvPicPr>
          <p:nvPr/>
        </p:nvPicPr>
        <p:blipFill>
          <a:blip r:embed="rId2"/>
          <a:stretch>
            <a:fillRect/>
          </a:stretch>
        </p:blipFill>
        <p:spPr>
          <a:xfrm>
            <a:off x="-2514601" y="0"/>
            <a:ext cx="15410329" cy="6858000"/>
          </a:xfrm>
          <a:prstGeom prst="rect">
            <a:avLst/>
          </a:prstGeom>
        </p:spPr>
      </p:pic>
      <p:sp>
        <p:nvSpPr>
          <p:cNvPr id="3" name="TextBox 2">
            <a:extLst>
              <a:ext uri="{FF2B5EF4-FFF2-40B4-BE49-F238E27FC236}">
                <a16:creationId xmlns:a16="http://schemas.microsoft.com/office/drawing/2014/main" id="{68FC7924-4A81-4F54-65A0-530F0D05BF07}"/>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3:5</a:t>
            </a:r>
            <a:endParaRPr lang="bo-CN" sz="2000" b="1" cap="all" dirty="0">
              <a:solidFill>
                <a:schemeClr val="bg1"/>
              </a:solidFill>
              <a:latin typeface="ArialMT"/>
            </a:endParaRPr>
          </a:p>
        </p:txBody>
      </p:sp>
    </p:spTree>
    <p:extLst>
      <p:ext uri="{BB962C8B-B14F-4D97-AF65-F5344CB8AC3E}">
        <p14:creationId xmlns:p14="http://schemas.microsoft.com/office/powerpoint/2010/main" val="2508563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latin typeface="Arial" panose="020B0604020202020204" pitchFamily="34" charset="0"/>
              </a:rPr>
              <a:t>6</a:t>
            </a:r>
            <a:r>
              <a:rPr lang="en-US" sz="3600" b="0" i="0" dirty="0">
                <a:solidFill>
                  <a:srgbClr val="121212"/>
                </a:solidFill>
                <a:effectLst/>
                <a:latin typeface="Arial" panose="020B0604020202020204" pitchFamily="34" charset="0"/>
              </a:rPr>
              <a:t>Moreover he said, “I am the God of your father, the God of Abraham, the God of Isaac, and the God of Jacob.”</a:t>
            </a:r>
          </a:p>
          <a:p>
            <a:pPr algn="l"/>
            <a:r>
              <a:rPr lang="en-US" sz="3600" b="0" i="0" dirty="0">
                <a:solidFill>
                  <a:srgbClr val="121212"/>
                </a:solidFill>
                <a:effectLst/>
                <a:latin typeface="Arial" panose="020B0604020202020204" pitchFamily="34" charset="0"/>
              </a:rPr>
              <a:t>Moses hid his face because he was afraid to look at God.</a:t>
            </a:r>
          </a:p>
        </p:txBody>
      </p:sp>
      <p:sp>
        <p:nvSpPr>
          <p:cNvPr id="2" name="TextBox 1">
            <a:extLst>
              <a:ext uri="{FF2B5EF4-FFF2-40B4-BE49-F238E27FC236}">
                <a16:creationId xmlns:a16="http://schemas.microsoft.com/office/drawing/2014/main" id="{71B651B6-C09B-9F48-AEA1-A59A5489B7A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50226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C7C12-3A77-B969-1FAF-08C4AFCD07A0}"/>
              </a:ext>
            </a:extLst>
          </p:cNvPr>
          <p:cNvPicPr>
            <a:picLocks noChangeAspect="1"/>
          </p:cNvPicPr>
          <p:nvPr/>
        </p:nvPicPr>
        <p:blipFill>
          <a:blip r:embed="rId2"/>
          <a:stretch>
            <a:fillRect/>
          </a:stretch>
        </p:blipFill>
        <p:spPr>
          <a:xfrm>
            <a:off x="-1" y="0"/>
            <a:ext cx="12482945" cy="6874054"/>
          </a:xfrm>
          <a:prstGeom prst="rect">
            <a:avLst/>
          </a:prstGeom>
        </p:spPr>
      </p:pic>
      <p:sp>
        <p:nvSpPr>
          <p:cNvPr id="3" name="TextBox 2">
            <a:extLst>
              <a:ext uri="{FF2B5EF4-FFF2-40B4-BE49-F238E27FC236}">
                <a16:creationId xmlns:a16="http://schemas.microsoft.com/office/drawing/2014/main" id="{EEAEB3CE-D373-7D71-CF88-76F3F4CB8128}"/>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3:6</a:t>
            </a:r>
            <a:endParaRPr lang="bo-CN" sz="2000" b="1" cap="all" dirty="0">
              <a:solidFill>
                <a:schemeClr val="bg1"/>
              </a:solidFill>
              <a:latin typeface="ArialMT"/>
            </a:endParaRPr>
          </a:p>
        </p:txBody>
      </p:sp>
    </p:spTree>
    <p:extLst>
      <p:ext uri="{BB962C8B-B14F-4D97-AF65-F5344CB8AC3E}">
        <p14:creationId xmlns:p14="http://schemas.microsoft.com/office/powerpoint/2010/main" val="2682476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7</a:t>
            </a:r>
            <a:r>
              <a:rPr lang="en-US" sz="4000" b="0" i="0" dirty="0">
                <a:solidFill>
                  <a:srgbClr val="121212"/>
                </a:solidFill>
                <a:effectLst/>
                <a:latin typeface="Arial" panose="020B0604020202020204" pitchFamily="34" charset="0"/>
              </a:rPr>
              <a:t>Yahweh said, “I have surely seen the affliction of my people who are in Egypt, and have heard their cry because of their taskmasters, for I know their sorrows.</a:t>
            </a:r>
            <a:endParaRPr lang="en-ZA" dirty="0"/>
          </a:p>
        </p:txBody>
      </p:sp>
      <p:sp>
        <p:nvSpPr>
          <p:cNvPr id="2" name="TextBox 1">
            <a:extLst>
              <a:ext uri="{FF2B5EF4-FFF2-40B4-BE49-F238E27FC236}">
                <a16:creationId xmlns:a16="http://schemas.microsoft.com/office/drawing/2014/main" id="{B37BB3DE-C9D0-0B8E-6310-5504E4483C1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14010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EA198-7899-F624-5351-4B0A626ED096}"/>
              </a:ext>
            </a:extLst>
          </p:cNvPr>
          <p:cNvPicPr>
            <a:picLocks noChangeAspect="1"/>
          </p:cNvPicPr>
          <p:nvPr/>
        </p:nvPicPr>
        <p:blipFill>
          <a:blip r:embed="rId2"/>
          <a:stretch>
            <a:fillRect/>
          </a:stretch>
        </p:blipFill>
        <p:spPr>
          <a:xfrm>
            <a:off x="0" y="1"/>
            <a:ext cx="14283558" cy="6858000"/>
          </a:xfrm>
          <a:prstGeom prst="rect">
            <a:avLst/>
          </a:prstGeom>
        </p:spPr>
      </p:pic>
      <p:sp>
        <p:nvSpPr>
          <p:cNvPr id="3" name="TextBox 2">
            <a:extLst>
              <a:ext uri="{FF2B5EF4-FFF2-40B4-BE49-F238E27FC236}">
                <a16:creationId xmlns:a16="http://schemas.microsoft.com/office/drawing/2014/main" id="{54A7E7D8-92D5-2384-C4A9-8A9EF4BB8A33}"/>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3:7</a:t>
            </a:r>
            <a:endParaRPr lang="bo-CN" sz="2000" b="1" cap="all" dirty="0">
              <a:solidFill>
                <a:schemeClr val="bg1"/>
              </a:solidFill>
              <a:latin typeface="ArialMT"/>
            </a:endParaRPr>
          </a:p>
        </p:txBody>
      </p:sp>
    </p:spTree>
    <p:extLst>
      <p:ext uri="{BB962C8B-B14F-4D97-AF65-F5344CB8AC3E}">
        <p14:creationId xmlns:p14="http://schemas.microsoft.com/office/powerpoint/2010/main" val="1594922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8</a:t>
            </a:r>
            <a:r>
              <a:rPr lang="en-US" sz="4000" b="0" i="0" dirty="0">
                <a:solidFill>
                  <a:srgbClr val="121212"/>
                </a:solidFill>
                <a:effectLst/>
                <a:latin typeface="Arial" panose="020B0604020202020204" pitchFamily="34" charset="0"/>
              </a:rPr>
              <a:t>I have come down to deliver them out of the hand of the Egyptians, and to bring them up out of that land to a good and large land, to a land flowing with milk and honey;</a:t>
            </a:r>
            <a:r>
              <a:rPr lang="en-ZA" sz="4000" dirty="0">
                <a:solidFill>
                  <a:srgbClr val="444444"/>
                </a:solidFill>
                <a:latin typeface="Arial" panose="020B0604020202020204" pitchFamily="34" charset="0"/>
              </a:rPr>
              <a:t>….</a:t>
            </a:r>
            <a:endParaRPr lang="en-ZA" sz="2400" dirty="0"/>
          </a:p>
        </p:txBody>
      </p:sp>
      <p:sp>
        <p:nvSpPr>
          <p:cNvPr id="2" name="TextBox 1">
            <a:extLst>
              <a:ext uri="{FF2B5EF4-FFF2-40B4-BE49-F238E27FC236}">
                <a16:creationId xmlns:a16="http://schemas.microsoft.com/office/drawing/2014/main" id="{813983AF-9CD3-A6DC-6448-71F4E66A723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2978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0013D5-4815-4CBC-5A7B-CCF97ED30C08}"/>
              </a:ext>
            </a:extLst>
          </p:cNvPr>
          <p:cNvPicPr>
            <a:picLocks noChangeAspect="1"/>
          </p:cNvPicPr>
          <p:nvPr/>
        </p:nvPicPr>
        <p:blipFill>
          <a:blip r:embed="rId2"/>
          <a:stretch>
            <a:fillRect/>
          </a:stretch>
        </p:blipFill>
        <p:spPr>
          <a:xfrm>
            <a:off x="0" y="-122253"/>
            <a:ext cx="12192000" cy="7102505"/>
          </a:xfrm>
          <a:prstGeom prst="rect">
            <a:avLst/>
          </a:prstGeom>
        </p:spPr>
      </p:pic>
      <p:sp>
        <p:nvSpPr>
          <p:cNvPr id="4" name="TextBox 3">
            <a:extLst>
              <a:ext uri="{FF2B5EF4-FFF2-40B4-BE49-F238E27FC236}">
                <a16:creationId xmlns:a16="http://schemas.microsoft.com/office/drawing/2014/main" id="{2EB4BCFE-003B-0BA2-3A64-3D881FB12EAE}"/>
              </a:ext>
            </a:extLst>
          </p:cNvPr>
          <p:cNvSpPr txBox="1"/>
          <p:nvPr/>
        </p:nvSpPr>
        <p:spPr>
          <a:xfrm>
            <a:off x="206386" y="609600"/>
            <a:ext cx="5280014" cy="3034145"/>
          </a:xfrm>
          <a:prstGeom prst="rect">
            <a:avLst/>
          </a:prstGeom>
          <a:noFill/>
        </p:spPr>
        <p:txBody>
          <a:bodyPr wrap="square" rtlCol="0">
            <a:noAutofit/>
          </a:bodyPr>
          <a:lstStyle/>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Burning Bush – Exodus 3:1 – 4:17</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Tree>
    <p:extLst>
      <p:ext uri="{BB962C8B-B14F-4D97-AF65-F5344CB8AC3E}">
        <p14:creationId xmlns:p14="http://schemas.microsoft.com/office/powerpoint/2010/main" val="2005784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99190F-BE85-2C5A-E1AB-4743A37C84FE}"/>
              </a:ext>
            </a:extLst>
          </p:cNvPr>
          <p:cNvPicPr>
            <a:picLocks noChangeAspect="1"/>
          </p:cNvPicPr>
          <p:nvPr/>
        </p:nvPicPr>
        <p:blipFill>
          <a:blip r:embed="rId2"/>
          <a:stretch>
            <a:fillRect/>
          </a:stretch>
        </p:blipFill>
        <p:spPr>
          <a:xfrm>
            <a:off x="-637708" y="-138545"/>
            <a:ext cx="13936643" cy="7004427"/>
          </a:xfrm>
          <a:prstGeom prst="rect">
            <a:avLst/>
          </a:prstGeom>
        </p:spPr>
      </p:pic>
      <p:sp>
        <p:nvSpPr>
          <p:cNvPr id="3" name="TextBox 2">
            <a:extLst>
              <a:ext uri="{FF2B5EF4-FFF2-40B4-BE49-F238E27FC236}">
                <a16:creationId xmlns:a16="http://schemas.microsoft.com/office/drawing/2014/main" id="{52F42B9E-BE43-10C4-0733-A86BD200F4AA}"/>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3:8</a:t>
            </a:r>
            <a:endParaRPr lang="bo-CN" sz="2000" b="1" cap="all" dirty="0">
              <a:solidFill>
                <a:schemeClr val="bg1"/>
              </a:solidFill>
              <a:latin typeface="ArialMT"/>
            </a:endParaRPr>
          </a:p>
        </p:txBody>
      </p:sp>
    </p:spTree>
    <p:extLst>
      <p:ext uri="{BB962C8B-B14F-4D97-AF65-F5344CB8AC3E}">
        <p14:creationId xmlns:p14="http://schemas.microsoft.com/office/powerpoint/2010/main" val="2889755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10</a:t>
            </a:r>
            <a:r>
              <a:rPr lang="en-US" sz="4000" b="0" i="0" dirty="0">
                <a:solidFill>
                  <a:srgbClr val="121212"/>
                </a:solidFill>
                <a:effectLst/>
                <a:latin typeface="Arial" panose="020B0604020202020204" pitchFamily="34" charset="0"/>
              </a:rPr>
              <a:t>Come now therefore, and I will send you to Pharaoh, that you may bring my people, the children of Israel, out of Egypt.”</a:t>
            </a:r>
            <a:endParaRPr lang="en-ZA" dirty="0"/>
          </a:p>
        </p:txBody>
      </p:sp>
      <p:sp>
        <p:nvSpPr>
          <p:cNvPr id="2" name="TextBox 1">
            <a:extLst>
              <a:ext uri="{FF2B5EF4-FFF2-40B4-BE49-F238E27FC236}">
                <a16:creationId xmlns:a16="http://schemas.microsoft.com/office/drawing/2014/main" id="{63E31AFD-1EC9-9B21-BF9D-80D845DA93D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91345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17745E-DAD2-8E3E-2906-C28ECE27190B}"/>
              </a:ext>
            </a:extLst>
          </p:cNvPr>
          <p:cNvPicPr>
            <a:picLocks noChangeAspect="1"/>
          </p:cNvPicPr>
          <p:nvPr/>
        </p:nvPicPr>
        <p:blipFill>
          <a:blip r:embed="rId2"/>
          <a:stretch>
            <a:fillRect/>
          </a:stretch>
        </p:blipFill>
        <p:spPr>
          <a:xfrm>
            <a:off x="0" y="0"/>
            <a:ext cx="12687300" cy="6858000"/>
          </a:xfrm>
          <a:prstGeom prst="rect">
            <a:avLst/>
          </a:prstGeom>
        </p:spPr>
      </p:pic>
      <p:sp>
        <p:nvSpPr>
          <p:cNvPr id="3" name="TextBox 2">
            <a:extLst>
              <a:ext uri="{FF2B5EF4-FFF2-40B4-BE49-F238E27FC236}">
                <a16:creationId xmlns:a16="http://schemas.microsoft.com/office/drawing/2014/main" id="{F094C2DF-C625-B03E-CC75-44570F711BF9}"/>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3:10</a:t>
            </a:r>
            <a:endParaRPr lang="bo-CN" sz="2000" b="1" cap="all" dirty="0">
              <a:solidFill>
                <a:schemeClr val="bg1"/>
              </a:solidFill>
              <a:latin typeface="ArialMT"/>
            </a:endParaRPr>
          </a:p>
        </p:txBody>
      </p:sp>
    </p:spTree>
    <p:extLst>
      <p:ext uri="{BB962C8B-B14F-4D97-AF65-F5344CB8AC3E}">
        <p14:creationId xmlns:p14="http://schemas.microsoft.com/office/powerpoint/2010/main" val="281251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11</a:t>
            </a:r>
            <a:r>
              <a:rPr lang="en-US" sz="4000" b="0" i="0" dirty="0">
                <a:solidFill>
                  <a:srgbClr val="121212"/>
                </a:solidFill>
                <a:effectLst/>
                <a:latin typeface="Arial" panose="020B0604020202020204" pitchFamily="34" charset="0"/>
              </a:rPr>
              <a:t>Moses said to God, “Who am I, that I should go to Pharaoh, and that I should bring the children of Israel out of Egypt?”</a:t>
            </a:r>
            <a:endParaRPr lang="en-ZA" dirty="0"/>
          </a:p>
        </p:txBody>
      </p:sp>
      <p:sp>
        <p:nvSpPr>
          <p:cNvPr id="2" name="TextBox 1">
            <a:extLst>
              <a:ext uri="{FF2B5EF4-FFF2-40B4-BE49-F238E27FC236}">
                <a16:creationId xmlns:a16="http://schemas.microsoft.com/office/drawing/2014/main" id="{75A68F41-6512-4D57-B41D-2B1AB6BC4D2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55896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AB4D69-549D-975F-B4F7-F99EA4AC9265}"/>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D4EE27D-C3C7-4F70-4BF5-89AC7B677812}"/>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3:11</a:t>
            </a:r>
            <a:endParaRPr lang="bo-CN" sz="2000" b="1" cap="all" dirty="0">
              <a:solidFill>
                <a:schemeClr val="bg1"/>
              </a:solidFill>
              <a:latin typeface="ArialMT"/>
            </a:endParaRPr>
          </a:p>
        </p:txBody>
      </p:sp>
    </p:spTree>
    <p:extLst>
      <p:ext uri="{BB962C8B-B14F-4D97-AF65-F5344CB8AC3E}">
        <p14:creationId xmlns:p14="http://schemas.microsoft.com/office/powerpoint/2010/main" val="92262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12</a:t>
            </a:r>
            <a:r>
              <a:rPr lang="en-US" sz="4000" b="0" i="0" dirty="0">
                <a:solidFill>
                  <a:srgbClr val="121212"/>
                </a:solidFill>
                <a:effectLst/>
                <a:latin typeface="Arial" panose="020B0604020202020204" pitchFamily="34" charset="0"/>
              </a:rPr>
              <a:t>He said, “Certainly I will be with you. This will be the token to you, that I have sent you: when you have brought the people out of Egypt, you shall serve God on this mountain.”</a:t>
            </a:r>
            <a:endParaRPr lang="en-ZA" dirty="0"/>
          </a:p>
        </p:txBody>
      </p:sp>
      <p:sp>
        <p:nvSpPr>
          <p:cNvPr id="2" name="TextBox 1">
            <a:extLst>
              <a:ext uri="{FF2B5EF4-FFF2-40B4-BE49-F238E27FC236}">
                <a16:creationId xmlns:a16="http://schemas.microsoft.com/office/drawing/2014/main" id="{10B76527-7555-8132-0991-514F5E50F86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86802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06F254-E6F8-2052-F567-E0C8FD78C57F}"/>
              </a:ext>
            </a:extLst>
          </p:cNvPr>
          <p:cNvPicPr>
            <a:picLocks noChangeAspect="1"/>
          </p:cNvPicPr>
          <p:nvPr/>
        </p:nvPicPr>
        <p:blipFill>
          <a:blip r:embed="rId2"/>
          <a:stretch>
            <a:fillRect/>
          </a:stretch>
        </p:blipFill>
        <p:spPr>
          <a:xfrm>
            <a:off x="0" y="-1384038"/>
            <a:ext cx="12192000" cy="8249920"/>
          </a:xfrm>
          <a:prstGeom prst="rect">
            <a:avLst/>
          </a:prstGeom>
        </p:spPr>
      </p:pic>
      <p:sp>
        <p:nvSpPr>
          <p:cNvPr id="3" name="TextBox 2">
            <a:extLst>
              <a:ext uri="{FF2B5EF4-FFF2-40B4-BE49-F238E27FC236}">
                <a16:creationId xmlns:a16="http://schemas.microsoft.com/office/drawing/2014/main" id="{609EBA35-917E-FEBA-0A42-463220C3F40E}"/>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3:12</a:t>
            </a:r>
            <a:endParaRPr lang="bo-CN" sz="2000" b="1" cap="all" dirty="0">
              <a:solidFill>
                <a:schemeClr val="bg1"/>
              </a:solidFill>
              <a:latin typeface="ArialMT"/>
            </a:endParaRPr>
          </a:p>
        </p:txBody>
      </p:sp>
    </p:spTree>
    <p:extLst>
      <p:ext uri="{BB962C8B-B14F-4D97-AF65-F5344CB8AC3E}">
        <p14:creationId xmlns:p14="http://schemas.microsoft.com/office/powerpoint/2010/main" val="232327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 panose="020B0604020202020204" pitchFamily="34" charset="0"/>
              </a:rPr>
              <a:t>18…You shall come, you and the elders of Israel, to the king of Egypt, and you shall tell him, ‘Yahweh, the God of the Hebrews, has met with us. Now please let us go three days’ journey into the wilderness, that we may sacrifice to Yahweh, our God.’</a:t>
            </a:r>
            <a:endParaRPr lang="en-ZA" dirty="0"/>
          </a:p>
        </p:txBody>
      </p:sp>
      <p:sp>
        <p:nvSpPr>
          <p:cNvPr id="2" name="TextBox 1">
            <a:extLst>
              <a:ext uri="{FF2B5EF4-FFF2-40B4-BE49-F238E27FC236}">
                <a16:creationId xmlns:a16="http://schemas.microsoft.com/office/drawing/2014/main" id="{BD74994B-96CA-46BB-9643-B8C53704BD5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53000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D22D-13FA-EBBD-3767-F3F702277056}"/>
              </a:ext>
            </a:extLst>
          </p:cNvPr>
          <p:cNvPicPr>
            <a:picLocks noChangeAspect="1"/>
          </p:cNvPicPr>
          <p:nvPr/>
        </p:nvPicPr>
        <p:blipFill>
          <a:blip r:embed="rId2"/>
          <a:stretch>
            <a:fillRect/>
          </a:stretch>
        </p:blipFill>
        <p:spPr>
          <a:xfrm>
            <a:off x="0" y="-108857"/>
            <a:ext cx="12192000" cy="6966857"/>
          </a:xfrm>
          <a:prstGeom prst="rect">
            <a:avLst/>
          </a:prstGeom>
        </p:spPr>
      </p:pic>
      <p:sp>
        <p:nvSpPr>
          <p:cNvPr id="3" name="TextBox 2">
            <a:extLst>
              <a:ext uri="{FF2B5EF4-FFF2-40B4-BE49-F238E27FC236}">
                <a16:creationId xmlns:a16="http://schemas.microsoft.com/office/drawing/2014/main" id="{57FEAB48-1EB2-EC23-05F0-4E8E9C493E78}"/>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3:18</a:t>
            </a:r>
            <a:endParaRPr lang="bo-CN" sz="2000" b="1" cap="all" dirty="0">
              <a:solidFill>
                <a:schemeClr val="bg1"/>
              </a:solidFill>
              <a:latin typeface="ArialMT"/>
            </a:endParaRPr>
          </a:p>
        </p:txBody>
      </p:sp>
    </p:spTree>
    <p:extLst>
      <p:ext uri="{BB962C8B-B14F-4D97-AF65-F5344CB8AC3E}">
        <p14:creationId xmlns:p14="http://schemas.microsoft.com/office/powerpoint/2010/main" val="4093225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Burning Bush – Exodus 3:1 – 4:17</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BD87410F-9E8B-2E23-46DD-B19CB941FAD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C9EB98-3808-C15F-FD7A-52F18B1C0BD1}"/>
              </a:ext>
            </a:extLst>
          </p:cNvPr>
          <p:cNvPicPr>
            <a:picLocks noChangeAspect="1"/>
          </p:cNvPicPr>
          <p:nvPr/>
        </p:nvPicPr>
        <p:blipFill>
          <a:blip r:embed="rId2"/>
          <a:stretch>
            <a:fillRect/>
          </a:stretch>
        </p:blipFill>
        <p:spPr>
          <a:xfrm>
            <a:off x="0" y="-122253"/>
            <a:ext cx="12192000" cy="7102505"/>
          </a:xfrm>
          <a:prstGeom prst="rect">
            <a:avLst/>
          </a:prstGeom>
        </p:spPr>
      </p:pic>
      <p:sp>
        <p:nvSpPr>
          <p:cNvPr id="3" name="TextBox 2">
            <a:extLst>
              <a:ext uri="{FF2B5EF4-FFF2-40B4-BE49-F238E27FC236}">
                <a16:creationId xmlns:a16="http://schemas.microsoft.com/office/drawing/2014/main" id="{A97E3CF9-A5E7-6710-AB77-0C6609346847}"/>
              </a:ext>
            </a:extLst>
          </p:cNvPr>
          <p:cNvSpPr txBox="1"/>
          <p:nvPr/>
        </p:nvSpPr>
        <p:spPr>
          <a:xfrm>
            <a:off x="206386" y="609600"/>
            <a:ext cx="5280014" cy="3034145"/>
          </a:xfrm>
          <a:prstGeom prst="rect">
            <a:avLst/>
          </a:prstGeom>
          <a:noFill/>
        </p:spPr>
        <p:txBody>
          <a:bodyPr wrap="square" rtlCol="0">
            <a:noAutofit/>
          </a:bodyPr>
          <a:lstStyle/>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Burning Bush – Exodus 3:1 – 4:17</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Tree>
    <p:extLst>
      <p:ext uri="{BB962C8B-B14F-4D97-AF65-F5344CB8AC3E}">
        <p14:creationId xmlns:p14="http://schemas.microsoft.com/office/powerpoint/2010/main" val="3135860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a:t>
            </a:r>
            <a:r>
              <a:rPr lang="en-US" sz="3600" b="0" i="0" dirty="0">
                <a:solidFill>
                  <a:srgbClr val="121212"/>
                </a:solidFill>
                <a:effectLst/>
                <a:latin typeface="Arial" panose="020B0604020202020204" pitchFamily="34" charset="0"/>
              </a:rPr>
              <a:t>Now Moses was keeping the flock of Jethro, his father-in-law, the priest of Midian, and he led the flock to the back of the wilderness, and came to God’s mountain, to Horeb. </a:t>
            </a:r>
            <a:endParaRPr lang="en-ZA" dirty="0"/>
          </a:p>
        </p:txBody>
      </p:sp>
      <p:sp>
        <p:nvSpPr>
          <p:cNvPr id="2" name="TextBox 1">
            <a:extLst>
              <a:ext uri="{FF2B5EF4-FFF2-40B4-BE49-F238E27FC236}">
                <a16:creationId xmlns:a16="http://schemas.microsoft.com/office/drawing/2014/main" id="{C4BD687F-639B-26E6-A0E5-8BD14360355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18574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E882A5-DA26-FAFA-C48C-52B293B438BC}"/>
              </a:ext>
            </a:extLst>
          </p:cNvPr>
          <p:cNvPicPr>
            <a:picLocks noChangeAspect="1"/>
          </p:cNvPicPr>
          <p:nvPr/>
        </p:nvPicPr>
        <p:blipFill>
          <a:blip r:embed="rId2"/>
          <a:stretch>
            <a:fillRect/>
          </a:stretch>
        </p:blipFill>
        <p:spPr>
          <a:xfrm>
            <a:off x="0" y="1"/>
            <a:ext cx="13943336" cy="6858000"/>
          </a:xfrm>
          <a:prstGeom prst="rect">
            <a:avLst/>
          </a:prstGeom>
        </p:spPr>
      </p:pic>
      <p:sp>
        <p:nvSpPr>
          <p:cNvPr id="3" name="TextBox 2">
            <a:extLst>
              <a:ext uri="{FF2B5EF4-FFF2-40B4-BE49-F238E27FC236}">
                <a16:creationId xmlns:a16="http://schemas.microsoft.com/office/drawing/2014/main" id="{1359A4F5-CE9B-7D0F-53C0-9930E8762C29}"/>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3:1</a:t>
            </a:r>
            <a:endParaRPr lang="bo-CN" sz="2000" b="1" cap="all" dirty="0">
              <a:solidFill>
                <a:schemeClr val="bg1"/>
              </a:solidFill>
              <a:latin typeface="ArialMT"/>
            </a:endParaRPr>
          </a:p>
        </p:txBody>
      </p:sp>
    </p:spTree>
    <p:extLst>
      <p:ext uri="{BB962C8B-B14F-4D97-AF65-F5344CB8AC3E}">
        <p14:creationId xmlns:p14="http://schemas.microsoft.com/office/powerpoint/2010/main" val="1682379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a:t>
            </a:r>
            <a:r>
              <a:rPr lang="en-US" sz="4000" b="0" i="0" dirty="0">
                <a:solidFill>
                  <a:srgbClr val="121212"/>
                </a:solidFill>
                <a:effectLst/>
                <a:latin typeface="Arial" panose="020B0604020202020204" pitchFamily="34" charset="0"/>
              </a:rPr>
              <a:t>Yahweh’s angel appeared to him in a flame of fire out of the middle of a bush. He looked, and behold, the bush burned with fire, and the bush was not consumed. </a:t>
            </a:r>
            <a:endParaRPr lang="en-ZA" dirty="0"/>
          </a:p>
        </p:txBody>
      </p:sp>
      <p:sp>
        <p:nvSpPr>
          <p:cNvPr id="2" name="TextBox 1">
            <a:extLst>
              <a:ext uri="{FF2B5EF4-FFF2-40B4-BE49-F238E27FC236}">
                <a16:creationId xmlns:a16="http://schemas.microsoft.com/office/drawing/2014/main" id="{FBBA2868-7B4F-7C77-A05A-9283FEBBD79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DB8D79-149C-42E8-A14E-8EB8AADA03B3}"/>
              </a:ext>
            </a:extLst>
          </p:cNvPr>
          <p:cNvPicPr>
            <a:picLocks noChangeAspect="1"/>
          </p:cNvPicPr>
          <p:nvPr/>
        </p:nvPicPr>
        <p:blipFill>
          <a:blip r:embed="rId2"/>
          <a:stretch>
            <a:fillRect/>
          </a:stretch>
        </p:blipFill>
        <p:spPr>
          <a:xfrm>
            <a:off x="-1" y="-6423"/>
            <a:ext cx="13357797" cy="6864423"/>
          </a:xfrm>
          <a:prstGeom prst="rect">
            <a:avLst/>
          </a:prstGeom>
        </p:spPr>
      </p:pic>
      <p:sp>
        <p:nvSpPr>
          <p:cNvPr id="3" name="TextBox 2">
            <a:extLst>
              <a:ext uri="{FF2B5EF4-FFF2-40B4-BE49-F238E27FC236}">
                <a16:creationId xmlns:a16="http://schemas.microsoft.com/office/drawing/2014/main" id="{2CF46B8F-7CAB-ED33-37B1-86D19C2190E3}"/>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3:2</a:t>
            </a:r>
            <a:endParaRPr lang="bo-CN" sz="2000" b="1" cap="all" dirty="0">
              <a:solidFill>
                <a:schemeClr val="bg1"/>
              </a:solidFill>
              <a:latin typeface="ArialMT"/>
            </a:endParaRPr>
          </a:p>
        </p:txBody>
      </p:sp>
    </p:spTree>
    <p:extLst>
      <p:ext uri="{BB962C8B-B14F-4D97-AF65-F5344CB8AC3E}">
        <p14:creationId xmlns:p14="http://schemas.microsoft.com/office/powerpoint/2010/main" val="2963854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a:t>
            </a:r>
            <a:r>
              <a:rPr lang="en-US" sz="4000" b="0" i="0" dirty="0">
                <a:solidFill>
                  <a:srgbClr val="121212"/>
                </a:solidFill>
                <a:effectLst/>
                <a:latin typeface="Arial" panose="020B0604020202020204" pitchFamily="34" charset="0"/>
              </a:rPr>
              <a:t>Moses said, “I will go now, and see this great sight, why the bush is not burned.”</a:t>
            </a:r>
            <a:endParaRPr lang="en-ZA" dirty="0"/>
          </a:p>
        </p:txBody>
      </p:sp>
      <p:sp>
        <p:nvSpPr>
          <p:cNvPr id="3" name="TextBox 2">
            <a:extLst>
              <a:ext uri="{FF2B5EF4-FFF2-40B4-BE49-F238E27FC236}">
                <a16:creationId xmlns:a16="http://schemas.microsoft.com/office/drawing/2014/main" id="{E971B447-F1FD-C6E7-CF69-1119CAA1422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59794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3314</TotalTime>
  <Words>545</Words>
  <Application>Microsoft Office PowerPoint</Application>
  <PresentationFormat>Widescreen</PresentationFormat>
  <Paragraphs>50</Paragraphs>
  <Slides>28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ArialMT</vt:lpstr>
      <vt:lpstr>Calibri</vt:lpstr>
      <vt:lpstr>Calibri Light</vt:lpstr>
      <vt:lpstr>TimesNewRomanPSMT</vt:lpstr>
      <vt:lpstr>Office Theme</vt:lpstr>
      <vt:lpstr>08-5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2023-01-25T14:19:33Z</dcterms:modified>
</cp:coreProperties>
</file>