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6" r:id="rId4"/>
    <p:sldId id="288" r:id="rId5"/>
    <p:sldId id="268" r:id="rId6"/>
    <p:sldId id="289" r:id="rId7"/>
    <p:sldId id="269" r:id="rId8"/>
    <p:sldId id="290" r:id="rId9"/>
    <p:sldId id="270" r:id="rId10"/>
    <p:sldId id="291" r:id="rId11"/>
    <p:sldId id="272" r:id="rId12"/>
    <p:sldId id="292" r:id="rId13"/>
    <p:sldId id="273" r:id="rId14"/>
    <p:sldId id="293" r:id="rId15"/>
    <p:sldId id="274" r:id="rId16"/>
    <p:sldId id="294" r:id="rId17"/>
    <p:sldId id="275" r:id="rId18"/>
    <p:sldId id="295" r:id="rId19"/>
    <p:sldId id="276" r:id="rId20"/>
    <p:sldId id="296" r:id="rId21"/>
    <p:sldId id="277" r:id="rId22"/>
    <p:sldId id="297" r:id="rId23"/>
    <p:sldId id="278" r:id="rId24"/>
    <p:sldId id="298" r:id="rId25"/>
    <p:sldId id="279" r:id="rId26"/>
    <p:sldId id="299" r:id="rId27"/>
    <p:sldId id="280" r:id="rId28"/>
    <p:sldId id="300" r:id="rId29"/>
    <p:sldId id="281" r:id="rId30"/>
    <p:sldId id="301" r:id="rId31"/>
    <p:sldId id="282" r:id="rId32"/>
    <p:sldId id="302" r:id="rId33"/>
    <p:sldId id="283" r:id="rId34"/>
    <p:sldId id="303" r:id="rId35"/>
    <p:sldId id="285" r:id="rId36"/>
    <p:sldId id="30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37" autoAdjust="0"/>
    <p:restoredTop sz="81759" autoAdjust="0"/>
  </p:normalViewPr>
  <p:slideViewPr>
    <p:cSldViewPr snapToGrid="0">
      <p:cViewPr varScale="1">
        <p:scale>
          <a:sx n="57" d="100"/>
          <a:sy n="57" d="100"/>
        </p:scale>
        <p:origin x="9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3680B463-2E4B-45BA-A5D7-2FA45A1B82E0}"/>
    <pc:docChg chg="undo custSel modSld">
      <pc:chgData name="Leonie Smith" userId="fed1330f33f5650e" providerId="LiveId" clId="{3680B463-2E4B-45BA-A5D7-2FA45A1B82E0}" dt="2023-01-18T07:49:24.060" v="78"/>
      <pc:docMkLst>
        <pc:docMk/>
      </pc:docMkLst>
      <pc:sldChg chg="delSp modTransition modAnim">
        <pc:chgData name="Leonie Smith" userId="fed1330f33f5650e" providerId="LiveId" clId="{3680B463-2E4B-45BA-A5D7-2FA45A1B82E0}" dt="2023-01-18T07:46:02.287" v="34"/>
        <pc:sldMkLst>
          <pc:docMk/>
          <pc:sldMk cId="3850920324" sldId="256"/>
        </pc:sldMkLst>
        <pc:picChg chg="del">
          <ac:chgData name="Leonie Smith" userId="fed1330f33f5650e" providerId="LiveId" clId="{3680B463-2E4B-45BA-A5D7-2FA45A1B82E0}" dt="2023-01-18T07:46:02.287" v="34"/>
          <ac:picMkLst>
            <pc:docMk/>
            <pc:sldMk cId="3850920324" sldId="256"/>
            <ac:picMk id="5" creationId="{E1622EDE-EE90-421E-866D-5D19E0A887E6}"/>
          </ac:picMkLst>
        </pc:picChg>
      </pc:sldChg>
      <pc:sldChg chg="addSp delSp modSp mod modTransition modAnim">
        <pc:chgData name="Leonie Smith" userId="fed1330f33f5650e" providerId="LiveId" clId="{3680B463-2E4B-45BA-A5D7-2FA45A1B82E0}" dt="2023-01-18T07:49:17.069" v="77"/>
        <pc:sldMkLst>
          <pc:docMk/>
          <pc:sldMk cId="4053000739" sldId="268"/>
        </pc:sldMkLst>
        <pc:spChg chg="add mod">
          <ac:chgData name="Leonie Smith" userId="fed1330f33f5650e" providerId="LiveId" clId="{3680B463-2E4B-45BA-A5D7-2FA45A1B82E0}" dt="2023-01-18T07:48:58.373" v="73"/>
          <ac:spMkLst>
            <pc:docMk/>
            <pc:sldMk cId="4053000739" sldId="268"/>
            <ac:spMk id="2" creationId="{309E72FA-D5AD-029A-A4FA-458AE73A04B5}"/>
          </ac:spMkLst>
        </pc:spChg>
        <pc:spChg chg="add del mod">
          <ac:chgData name="Leonie Smith" userId="fed1330f33f5650e" providerId="LiveId" clId="{3680B463-2E4B-45BA-A5D7-2FA45A1B82E0}" dt="2023-01-18T07:49:17.069" v="77"/>
          <ac:spMkLst>
            <pc:docMk/>
            <pc:sldMk cId="4053000739" sldId="268"/>
            <ac:spMk id="5" creationId="{DDCC3565-B0CB-7130-7B7F-3CB885572699}"/>
          </ac:spMkLst>
        </pc:spChg>
        <pc:spChg chg="del">
          <ac:chgData name="Leonie Smith" userId="fed1330f33f5650e" providerId="LiveId" clId="{3680B463-2E4B-45BA-A5D7-2FA45A1B82E0}" dt="2023-01-18T07:46:17.566" v="36" actId="21"/>
          <ac:spMkLst>
            <pc:docMk/>
            <pc:sldMk cId="4053000739" sldId="268"/>
            <ac:spMk id="6" creationId="{416C064E-628E-47C0-A712-DB178FE9901E}"/>
          </ac:spMkLst>
        </pc:spChg>
        <pc:picChg chg="del">
          <ac:chgData name="Leonie Smith" userId="fed1330f33f5650e" providerId="LiveId" clId="{3680B463-2E4B-45BA-A5D7-2FA45A1B82E0}" dt="2023-01-18T07:46:02.287" v="34"/>
          <ac:picMkLst>
            <pc:docMk/>
            <pc:sldMk cId="4053000739" sldId="268"/>
            <ac:picMk id="3" creationId="{ACA970BE-E06C-4B10-A8AF-8DFE91D74DC8}"/>
          </ac:picMkLst>
        </pc:picChg>
      </pc:sldChg>
      <pc:sldChg chg="addSp delSp modSp mod modTransition modAnim">
        <pc:chgData name="Leonie Smith" userId="fed1330f33f5650e" providerId="LiveId" clId="{3680B463-2E4B-45BA-A5D7-2FA45A1B82E0}" dt="2023-01-18T07:48:56.707" v="72"/>
        <pc:sldMkLst>
          <pc:docMk/>
          <pc:sldMk cId="3097559617" sldId="269"/>
        </pc:sldMkLst>
        <pc:spChg chg="add mod">
          <ac:chgData name="Leonie Smith" userId="fed1330f33f5650e" providerId="LiveId" clId="{3680B463-2E4B-45BA-A5D7-2FA45A1B82E0}" dt="2023-01-18T07:48:56.707" v="72"/>
          <ac:spMkLst>
            <pc:docMk/>
            <pc:sldMk cId="3097559617" sldId="269"/>
            <ac:spMk id="3" creationId="{EB1D56E3-0B56-7B9E-1226-D47FD280D0AF}"/>
          </ac:spMkLst>
        </pc:spChg>
        <pc:spChg chg="del">
          <ac:chgData name="Leonie Smith" userId="fed1330f33f5650e" providerId="LiveId" clId="{3680B463-2E4B-45BA-A5D7-2FA45A1B82E0}" dt="2023-01-18T07:46:22.197" v="37" actId="21"/>
          <ac:spMkLst>
            <pc:docMk/>
            <pc:sldMk cId="3097559617" sldId="269"/>
            <ac:spMk id="6" creationId="{416C064E-628E-47C0-A712-DB178FE9901E}"/>
          </ac:spMkLst>
        </pc:spChg>
        <pc:picChg chg="del">
          <ac:chgData name="Leonie Smith" userId="fed1330f33f5650e" providerId="LiveId" clId="{3680B463-2E4B-45BA-A5D7-2FA45A1B82E0}" dt="2023-01-18T07:46:02.287" v="34"/>
          <ac:picMkLst>
            <pc:docMk/>
            <pc:sldMk cId="3097559617" sldId="269"/>
            <ac:picMk id="2" creationId="{3C0835EC-F27A-4EF5-A8F7-5235D8D35F25}"/>
          </ac:picMkLst>
        </pc:picChg>
      </pc:sldChg>
      <pc:sldChg chg="addSp delSp modSp mod modTransition modAnim">
        <pc:chgData name="Leonie Smith" userId="fed1330f33f5650e" providerId="LiveId" clId="{3680B463-2E4B-45BA-A5D7-2FA45A1B82E0}" dt="2023-01-18T07:48:54.965" v="71"/>
        <pc:sldMkLst>
          <pc:docMk/>
          <pc:sldMk cId="415415560" sldId="270"/>
        </pc:sldMkLst>
        <pc:spChg chg="add mod">
          <ac:chgData name="Leonie Smith" userId="fed1330f33f5650e" providerId="LiveId" clId="{3680B463-2E4B-45BA-A5D7-2FA45A1B82E0}" dt="2023-01-18T07:48:54.965" v="71"/>
          <ac:spMkLst>
            <pc:docMk/>
            <pc:sldMk cId="415415560" sldId="270"/>
            <ac:spMk id="2" creationId="{37E24673-279B-B4B5-2B40-37EB92E8E4E2}"/>
          </ac:spMkLst>
        </pc:spChg>
        <pc:spChg chg="del">
          <ac:chgData name="Leonie Smith" userId="fed1330f33f5650e" providerId="LiveId" clId="{3680B463-2E4B-45BA-A5D7-2FA45A1B82E0}" dt="2023-01-18T07:46:28.385" v="38" actId="21"/>
          <ac:spMkLst>
            <pc:docMk/>
            <pc:sldMk cId="415415560" sldId="270"/>
            <ac:spMk id="6" creationId="{416C064E-628E-47C0-A712-DB178FE9901E}"/>
          </ac:spMkLst>
        </pc:spChg>
        <pc:picChg chg="del">
          <ac:chgData name="Leonie Smith" userId="fed1330f33f5650e" providerId="LiveId" clId="{3680B463-2E4B-45BA-A5D7-2FA45A1B82E0}" dt="2023-01-18T07:46:02.287" v="34"/>
          <ac:picMkLst>
            <pc:docMk/>
            <pc:sldMk cId="415415560" sldId="270"/>
            <ac:picMk id="8" creationId="{EBD13CA1-BB83-4B73-9942-089A74AB4A23}"/>
          </ac:picMkLst>
        </pc:picChg>
      </pc:sldChg>
      <pc:sldChg chg="addSp delSp modSp mod modTransition modAnim">
        <pc:chgData name="Leonie Smith" userId="fed1330f33f5650e" providerId="LiveId" clId="{3680B463-2E4B-45BA-A5D7-2FA45A1B82E0}" dt="2023-01-18T07:48:53.178" v="70"/>
        <pc:sldMkLst>
          <pc:docMk/>
          <pc:sldMk cId="3074633053" sldId="272"/>
        </pc:sldMkLst>
        <pc:spChg chg="add mod">
          <ac:chgData name="Leonie Smith" userId="fed1330f33f5650e" providerId="LiveId" clId="{3680B463-2E4B-45BA-A5D7-2FA45A1B82E0}" dt="2023-01-18T07:48:53.178" v="70"/>
          <ac:spMkLst>
            <pc:docMk/>
            <pc:sldMk cId="3074633053" sldId="272"/>
            <ac:spMk id="2" creationId="{210F3210-BE27-EB9A-F81C-B3F75955F764}"/>
          </ac:spMkLst>
        </pc:spChg>
        <pc:spChg chg="del">
          <ac:chgData name="Leonie Smith" userId="fed1330f33f5650e" providerId="LiveId" clId="{3680B463-2E4B-45BA-A5D7-2FA45A1B82E0}" dt="2023-01-18T07:46:33.696" v="39" actId="21"/>
          <ac:spMkLst>
            <pc:docMk/>
            <pc:sldMk cId="3074633053" sldId="272"/>
            <ac:spMk id="6" creationId="{416C064E-628E-47C0-A712-DB178FE9901E}"/>
          </ac:spMkLst>
        </pc:spChg>
        <pc:picChg chg="del">
          <ac:chgData name="Leonie Smith" userId="fed1330f33f5650e" providerId="LiveId" clId="{3680B463-2E4B-45BA-A5D7-2FA45A1B82E0}" dt="2023-01-18T07:46:02.287" v="34"/>
          <ac:picMkLst>
            <pc:docMk/>
            <pc:sldMk cId="3074633053" sldId="272"/>
            <ac:picMk id="3" creationId="{AFD91E99-55D1-406F-9374-C1D92059E878}"/>
          </ac:picMkLst>
        </pc:picChg>
      </pc:sldChg>
      <pc:sldChg chg="addSp delSp modSp mod modTransition modAnim">
        <pc:chgData name="Leonie Smith" userId="fed1330f33f5650e" providerId="LiveId" clId="{3680B463-2E4B-45BA-A5D7-2FA45A1B82E0}" dt="2023-01-18T07:48:43.305" v="69"/>
        <pc:sldMkLst>
          <pc:docMk/>
          <pc:sldMk cId="1780628248" sldId="273"/>
        </pc:sldMkLst>
        <pc:spChg chg="add mod">
          <ac:chgData name="Leonie Smith" userId="fed1330f33f5650e" providerId="LiveId" clId="{3680B463-2E4B-45BA-A5D7-2FA45A1B82E0}" dt="2023-01-18T07:47:52.297" v="63"/>
          <ac:spMkLst>
            <pc:docMk/>
            <pc:sldMk cId="1780628248" sldId="273"/>
            <ac:spMk id="2" creationId="{4D3B7865-C697-E86D-F780-632C08B59772}"/>
          </ac:spMkLst>
        </pc:spChg>
        <pc:spChg chg="del">
          <ac:chgData name="Leonie Smith" userId="fed1330f33f5650e" providerId="LiveId" clId="{3680B463-2E4B-45BA-A5D7-2FA45A1B82E0}" dt="2023-01-18T07:46:37.945" v="40" actId="21"/>
          <ac:spMkLst>
            <pc:docMk/>
            <pc:sldMk cId="1780628248" sldId="273"/>
            <ac:spMk id="6" creationId="{416C064E-628E-47C0-A712-DB178FE9901E}"/>
          </ac:spMkLst>
        </pc:spChg>
        <pc:picChg chg="add del mod">
          <ac:chgData name="Leonie Smith" userId="fed1330f33f5650e" providerId="LiveId" clId="{3680B463-2E4B-45BA-A5D7-2FA45A1B82E0}" dt="2023-01-18T07:48:43.305" v="69"/>
          <ac:picMkLst>
            <pc:docMk/>
            <pc:sldMk cId="1780628248" sldId="273"/>
            <ac:picMk id="3" creationId="{08DAEFBE-F560-4D2C-B47F-91BAA973F288}"/>
          </ac:picMkLst>
        </pc:picChg>
        <pc:picChg chg="del">
          <ac:chgData name="Leonie Smith" userId="fed1330f33f5650e" providerId="LiveId" clId="{3680B463-2E4B-45BA-A5D7-2FA45A1B82E0}" dt="2023-01-18T07:46:02.287" v="34"/>
          <ac:picMkLst>
            <pc:docMk/>
            <pc:sldMk cId="1780628248" sldId="273"/>
            <ac:picMk id="10" creationId="{EF546E07-68C8-4B3A-A03A-450B4B5FDD3E}"/>
          </ac:picMkLst>
        </pc:picChg>
      </pc:sldChg>
      <pc:sldChg chg="addSp delSp modSp mod modTransition delAnim">
        <pc:chgData name="Leonie Smith" userId="fed1330f33f5650e" providerId="LiveId" clId="{3680B463-2E4B-45BA-A5D7-2FA45A1B82E0}" dt="2023-01-18T07:48:22.617" v="67" actId="1076"/>
        <pc:sldMkLst>
          <pc:docMk/>
          <pc:sldMk cId="1680183773" sldId="274"/>
        </pc:sldMkLst>
        <pc:spChg chg="add mod">
          <ac:chgData name="Leonie Smith" userId="fed1330f33f5650e" providerId="LiveId" clId="{3680B463-2E4B-45BA-A5D7-2FA45A1B82E0}" dt="2023-01-18T07:48:22.617" v="67" actId="1076"/>
          <ac:spMkLst>
            <pc:docMk/>
            <pc:sldMk cId="1680183773" sldId="274"/>
            <ac:spMk id="2" creationId="{9F2F5E7E-B1D1-69BA-E73C-D5BD709E5DCC}"/>
          </ac:spMkLst>
        </pc:spChg>
        <pc:spChg chg="del">
          <ac:chgData name="Leonie Smith" userId="fed1330f33f5650e" providerId="LiveId" clId="{3680B463-2E4B-45BA-A5D7-2FA45A1B82E0}" dt="2023-01-18T07:46:41.486" v="41" actId="21"/>
          <ac:spMkLst>
            <pc:docMk/>
            <pc:sldMk cId="1680183773" sldId="274"/>
            <ac:spMk id="6" creationId="{416C064E-628E-47C0-A712-DB178FE9901E}"/>
          </ac:spMkLst>
        </pc:spChg>
        <pc:picChg chg="del">
          <ac:chgData name="Leonie Smith" userId="fed1330f33f5650e" providerId="LiveId" clId="{3680B463-2E4B-45BA-A5D7-2FA45A1B82E0}" dt="2023-01-18T07:48:14.291" v="65" actId="21"/>
          <ac:picMkLst>
            <pc:docMk/>
            <pc:sldMk cId="1680183773" sldId="274"/>
            <ac:picMk id="7" creationId="{150CCE6D-C1E7-43F9-8D1E-8D511C9B14F9}"/>
          </ac:picMkLst>
        </pc:picChg>
      </pc:sldChg>
      <pc:sldChg chg="addSp delSp modSp mod modTransition modAnim">
        <pc:chgData name="Leonie Smith" userId="fed1330f33f5650e" providerId="LiveId" clId="{3680B463-2E4B-45BA-A5D7-2FA45A1B82E0}" dt="2023-01-18T07:47:49.120" v="61"/>
        <pc:sldMkLst>
          <pc:docMk/>
          <pc:sldMk cId="1750916314" sldId="275"/>
        </pc:sldMkLst>
        <pc:spChg chg="add mod">
          <ac:chgData name="Leonie Smith" userId="fed1330f33f5650e" providerId="LiveId" clId="{3680B463-2E4B-45BA-A5D7-2FA45A1B82E0}" dt="2023-01-18T07:47:49.120" v="61"/>
          <ac:spMkLst>
            <pc:docMk/>
            <pc:sldMk cId="1750916314" sldId="275"/>
            <ac:spMk id="2" creationId="{E4EC6814-20F9-A10E-8C48-D0C6E44AC02A}"/>
          </ac:spMkLst>
        </pc:spChg>
        <pc:spChg chg="del">
          <ac:chgData name="Leonie Smith" userId="fed1330f33f5650e" providerId="LiveId" clId="{3680B463-2E4B-45BA-A5D7-2FA45A1B82E0}" dt="2023-01-18T07:46:46.734" v="42" actId="21"/>
          <ac:spMkLst>
            <pc:docMk/>
            <pc:sldMk cId="1750916314" sldId="275"/>
            <ac:spMk id="6" creationId="{416C064E-628E-47C0-A712-DB178FE9901E}"/>
          </ac:spMkLst>
        </pc:spChg>
        <pc:picChg chg="del">
          <ac:chgData name="Leonie Smith" userId="fed1330f33f5650e" providerId="LiveId" clId="{3680B463-2E4B-45BA-A5D7-2FA45A1B82E0}" dt="2023-01-18T07:46:02.287" v="34"/>
          <ac:picMkLst>
            <pc:docMk/>
            <pc:sldMk cId="1750916314" sldId="275"/>
            <ac:picMk id="11" creationId="{63CE4502-27C6-4259-B154-FF901689A50D}"/>
          </ac:picMkLst>
        </pc:picChg>
      </pc:sldChg>
      <pc:sldChg chg="addSp delSp modSp mod modTransition modAnim">
        <pc:chgData name="Leonie Smith" userId="fed1330f33f5650e" providerId="LiveId" clId="{3680B463-2E4B-45BA-A5D7-2FA45A1B82E0}" dt="2023-01-18T07:47:47.773" v="60"/>
        <pc:sldMkLst>
          <pc:docMk/>
          <pc:sldMk cId="1705534036" sldId="276"/>
        </pc:sldMkLst>
        <pc:spChg chg="add mod">
          <ac:chgData name="Leonie Smith" userId="fed1330f33f5650e" providerId="LiveId" clId="{3680B463-2E4B-45BA-A5D7-2FA45A1B82E0}" dt="2023-01-18T07:47:47.773" v="60"/>
          <ac:spMkLst>
            <pc:docMk/>
            <pc:sldMk cId="1705534036" sldId="276"/>
            <ac:spMk id="2" creationId="{22E87E61-2B30-7AB9-AA4A-8CEFB5C0A787}"/>
          </ac:spMkLst>
        </pc:spChg>
        <pc:spChg chg="del">
          <ac:chgData name="Leonie Smith" userId="fed1330f33f5650e" providerId="LiveId" clId="{3680B463-2E4B-45BA-A5D7-2FA45A1B82E0}" dt="2023-01-18T07:46:51.062" v="43" actId="21"/>
          <ac:spMkLst>
            <pc:docMk/>
            <pc:sldMk cId="1705534036" sldId="276"/>
            <ac:spMk id="6" creationId="{416C064E-628E-47C0-A712-DB178FE9901E}"/>
          </ac:spMkLst>
        </pc:spChg>
        <pc:picChg chg="del">
          <ac:chgData name="Leonie Smith" userId="fed1330f33f5650e" providerId="LiveId" clId="{3680B463-2E4B-45BA-A5D7-2FA45A1B82E0}" dt="2023-01-18T07:46:02.287" v="34"/>
          <ac:picMkLst>
            <pc:docMk/>
            <pc:sldMk cId="1705534036" sldId="276"/>
            <ac:picMk id="7" creationId="{97C86F8B-D436-4662-8DED-A2358C98BF66}"/>
          </ac:picMkLst>
        </pc:picChg>
      </pc:sldChg>
      <pc:sldChg chg="addSp delSp modSp mod modTransition modAnim">
        <pc:chgData name="Leonie Smith" userId="fed1330f33f5650e" providerId="LiveId" clId="{3680B463-2E4B-45BA-A5D7-2FA45A1B82E0}" dt="2023-01-18T07:47:46.452" v="59"/>
        <pc:sldMkLst>
          <pc:docMk/>
          <pc:sldMk cId="3258266059" sldId="277"/>
        </pc:sldMkLst>
        <pc:spChg chg="add mod">
          <ac:chgData name="Leonie Smith" userId="fed1330f33f5650e" providerId="LiveId" clId="{3680B463-2E4B-45BA-A5D7-2FA45A1B82E0}" dt="2023-01-18T07:47:46.452" v="59"/>
          <ac:spMkLst>
            <pc:docMk/>
            <pc:sldMk cId="3258266059" sldId="277"/>
            <ac:spMk id="2" creationId="{A21C1C8C-3CBD-B0CB-F574-5DD5E21DCD0A}"/>
          </ac:spMkLst>
        </pc:spChg>
        <pc:spChg chg="del">
          <ac:chgData name="Leonie Smith" userId="fed1330f33f5650e" providerId="LiveId" clId="{3680B463-2E4B-45BA-A5D7-2FA45A1B82E0}" dt="2023-01-18T07:46:55.330" v="44" actId="21"/>
          <ac:spMkLst>
            <pc:docMk/>
            <pc:sldMk cId="3258266059" sldId="277"/>
            <ac:spMk id="6" creationId="{416C064E-628E-47C0-A712-DB178FE9901E}"/>
          </ac:spMkLst>
        </pc:spChg>
        <pc:picChg chg="del">
          <ac:chgData name="Leonie Smith" userId="fed1330f33f5650e" providerId="LiveId" clId="{3680B463-2E4B-45BA-A5D7-2FA45A1B82E0}" dt="2023-01-18T07:46:02.287" v="34"/>
          <ac:picMkLst>
            <pc:docMk/>
            <pc:sldMk cId="3258266059" sldId="277"/>
            <ac:picMk id="12" creationId="{32A27AC8-F72B-4C04-81DC-39141FD1F505}"/>
          </ac:picMkLst>
        </pc:picChg>
      </pc:sldChg>
      <pc:sldChg chg="addSp delSp modSp mod modTransition modAnim">
        <pc:chgData name="Leonie Smith" userId="fed1330f33f5650e" providerId="LiveId" clId="{3680B463-2E4B-45BA-A5D7-2FA45A1B82E0}" dt="2023-01-18T07:47:45.084" v="58"/>
        <pc:sldMkLst>
          <pc:docMk/>
          <pc:sldMk cId="819639008" sldId="278"/>
        </pc:sldMkLst>
        <pc:spChg chg="add mod">
          <ac:chgData name="Leonie Smith" userId="fed1330f33f5650e" providerId="LiveId" clId="{3680B463-2E4B-45BA-A5D7-2FA45A1B82E0}" dt="2023-01-18T07:47:45.084" v="58"/>
          <ac:spMkLst>
            <pc:docMk/>
            <pc:sldMk cId="819639008" sldId="278"/>
            <ac:spMk id="2" creationId="{925C8E84-37A2-F689-2B8C-6E504D97A0CD}"/>
          </ac:spMkLst>
        </pc:spChg>
        <pc:spChg chg="del">
          <ac:chgData name="Leonie Smith" userId="fed1330f33f5650e" providerId="LiveId" clId="{3680B463-2E4B-45BA-A5D7-2FA45A1B82E0}" dt="2023-01-18T07:46:59.435" v="45" actId="21"/>
          <ac:spMkLst>
            <pc:docMk/>
            <pc:sldMk cId="819639008" sldId="278"/>
            <ac:spMk id="6" creationId="{416C064E-628E-47C0-A712-DB178FE9901E}"/>
          </ac:spMkLst>
        </pc:spChg>
        <pc:picChg chg="del">
          <ac:chgData name="Leonie Smith" userId="fed1330f33f5650e" providerId="LiveId" clId="{3680B463-2E4B-45BA-A5D7-2FA45A1B82E0}" dt="2023-01-18T07:46:02.287" v="34"/>
          <ac:picMkLst>
            <pc:docMk/>
            <pc:sldMk cId="819639008" sldId="278"/>
            <ac:picMk id="3" creationId="{4F0D7FF9-1F47-41F9-B952-DD6B36C8D3F6}"/>
          </ac:picMkLst>
        </pc:picChg>
      </pc:sldChg>
      <pc:sldChg chg="addSp delSp modSp mod modTransition modAnim">
        <pc:chgData name="Leonie Smith" userId="fed1330f33f5650e" providerId="LiveId" clId="{3680B463-2E4B-45BA-A5D7-2FA45A1B82E0}" dt="2023-01-18T07:47:43.753" v="57"/>
        <pc:sldMkLst>
          <pc:docMk/>
          <pc:sldMk cId="3077440021" sldId="279"/>
        </pc:sldMkLst>
        <pc:spChg chg="add mod">
          <ac:chgData name="Leonie Smith" userId="fed1330f33f5650e" providerId="LiveId" clId="{3680B463-2E4B-45BA-A5D7-2FA45A1B82E0}" dt="2023-01-18T07:47:43.753" v="57"/>
          <ac:spMkLst>
            <pc:docMk/>
            <pc:sldMk cId="3077440021" sldId="279"/>
            <ac:spMk id="2" creationId="{80DFA5BB-BD29-D1A9-3964-405670057959}"/>
          </ac:spMkLst>
        </pc:spChg>
        <pc:spChg chg="del">
          <ac:chgData name="Leonie Smith" userId="fed1330f33f5650e" providerId="LiveId" clId="{3680B463-2E4B-45BA-A5D7-2FA45A1B82E0}" dt="2023-01-18T07:47:03.247" v="46" actId="21"/>
          <ac:spMkLst>
            <pc:docMk/>
            <pc:sldMk cId="3077440021" sldId="279"/>
            <ac:spMk id="6" creationId="{416C064E-628E-47C0-A712-DB178FE9901E}"/>
          </ac:spMkLst>
        </pc:spChg>
        <pc:picChg chg="del">
          <ac:chgData name="Leonie Smith" userId="fed1330f33f5650e" providerId="LiveId" clId="{3680B463-2E4B-45BA-A5D7-2FA45A1B82E0}" dt="2023-01-18T07:46:02.287" v="34"/>
          <ac:picMkLst>
            <pc:docMk/>
            <pc:sldMk cId="3077440021" sldId="279"/>
            <ac:picMk id="11" creationId="{A0287567-CBE3-4FC3-A5F2-7F8B5A8FC878}"/>
          </ac:picMkLst>
        </pc:picChg>
      </pc:sldChg>
      <pc:sldChg chg="addSp delSp modSp mod modTransition modAnim">
        <pc:chgData name="Leonie Smith" userId="fed1330f33f5650e" providerId="LiveId" clId="{3680B463-2E4B-45BA-A5D7-2FA45A1B82E0}" dt="2023-01-18T07:47:42.330" v="56"/>
        <pc:sldMkLst>
          <pc:docMk/>
          <pc:sldMk cId="3370373194" sldId="280"/>
        </pc:sldMkLst>
        <pc:spChg chg="add mod">
          <ac:chgData name="Leonie Smith" userId="fed1330f33f5650e" providerId="LiveId" clId="{3680B463-2E4B-45BA-A5D7-2FA45A1B82E0}" dt="2023-01-18T07:47:42.330" v="56"/>
          <ac:spMkLst>
            <pc:docMk/>
            <pc:sldMk cId="3370373194" sldId="280"/>
            <ac:spMk id="2" creationId="{8C2440A9-A2C2-9688-4807-14D23EE023B1}"/>
          </ac:spMkLst>
        </pc:spChg>
        <pc:spChg chg="del">
          <ac:chgData name="Leonie Smith" userId="fed1330f33f5650e" providerId="LiveId" clId="{3680B463-2E4B-45BA-A5D7-2FA45A1B82E0}" dt="2023-01-18T07:47:07.143" v="47" actId="21"/>
          <ac:spMkLst>
            <pc:docMk/>
            <pc:sldMk cId="3370373194" sldId="280"/>
            <ac:spMk id="6" creationId="{416C064E-628E-47C0-A712-DB178FE9901E}"/>
          </ac:spMkLst>
        </pc:spChg>
        <pc:picChg chg="del">
          <ac:chgData name="Leonie Smith" userId="fed1330f33f5650e" providerId="LiveId" clId="{3680B463-2E4B-45BA-A5D7-2FA45A1B82E0}" dt="2023-01-18T07:46:02.287" v="34"/>
          <ac:picMkLst>
            <pc:docMk/>
            <pc:sldMk cId="3370373194" sldId="280"/>
            <ac:picMk id="3" creationId="{0D41C727-2717-4B98-91C7-049383D15FC9}"/>
          </ac:picMkLst>
        </pc:picChg>
      </pc:sldChg>
      <pc:sldChg chg="addSp delSp modSp mod modTransition modAnim">
        <pc:chgData name="Leonie Smith" userId="fed1330f33f5650e" providerId="LiveId" clId="{3680B463-2E4B-45BA-A5D7-2FA45A1B82E0}" dt="2023-01-18T07:47:40.570" v="55"/>
        <pc:sldMkLst>
          <pc:docMk/>
          <pc:sldMk cId="682978347" sldId="281"/>
        </pc:sldMkLst>
        <pc:spChg chg="add mod">
          <ac:chgData name="Leonie Smith" userId="fed1330f33f5650e" providerId="LiveId" clId="{3680B463-2E4B-45BA-A5D7-2FA45A1B82E0}" dt="2023-01-18T07:47:40.570" v="55"/>
          <ac:spMkLst>
            <pc:docMk/>
            <pc:sldMk cId="682978347" sldId="281"/>
            <ac:spMk id="2" creationId="{6C53C251-CF4C-E8C2-26F9-8B7B4034DFB4}"/>
          </ac:spMkLst>
        </pc:spChg>
        <pc:spChg chg="del">
          <ac:chgData name="Leonie Smith" userId="fed1330f33f5650e" providerId="LiveId" clId="{3680B463-2E4B-45BA-A5D7-2FA45A1B82E0}" dt="2023-01-18T07:47:10.867" v="48" actId="21"/>
          <ac:spMkLst>
            <pc:docMk/>
            <pc:sldMk cId="682978347" sldId="281"/>
            <ac:spMk id="6" creationId="{416C064E-628E-47C0-A712-DB178FE9901E}"/>
          </ac:spMkLst>
        </pc:spChg>
        <pc:picChg chg="del">
          <ac:chgData name="Leonie Smith" userId="fed1330f33f5650e" providerId="LiveId" clId="{3680B463-2E4B-45BA-A5D7-2FA45A1B82E0}" dt="2023-01-18T07:46:02.287" v="34"/>
          <ac:picMkLst>
            <pc:docMk/>
            <pc:sldMk cId="682978347" sldId="281"/>
            <ac:picMk id="11" creationId="{C1B8D031-BB41-4C24-8144-85317B050B5B}"/>
          </ac:picMkLst>
        </pc:picChg>
      </pc:sldChg>
      <pc:sldChg chg="addSp delSp modSp mod modTransition modAnim">
        <pc:chgData name="Leonie Smith" userId="fed1330f33f5650e" providerId="LiveId" clId="{3680B463-2E4B-45BA-A5D7-2FA45A1B82E0}" dt="2023-01-18T07:47:39.268" v="54"/>
        <pc:sldMkLst>
          <pc:docMk/>
          <pc:sldMk cId="3404170841" sldId="282"/>
        </pc:sldMkLst>
        <pc:spChg chg="add mod">
          <ac:chgData name="Leonie Smith" userId="fed1330f33f5650e" providerId="LiveId" clId="{3680B463-2E4B-45BA-A5D7-2FA45A1B82E0}" dt="2023-01-18T07:47:39.268" v="54"/>
          <ac:spMkLst>
            <pc:docMk/>
            <pc:sldMk cId="3404170841" sldId="282"/>
            <ac:spMk id="2" creationId="{1E2D21FD-E8A4-E9DB-EDB9-4801E255549E}"/>
          </ac:spMkLst>
        </pc:spChg>
        <pc:spChg chg="del">
          <ac:chgData name="Leonie Smith" userId="fed1330f33f5650e" providerId="LiveId" clId="{3680B463-2E4B-45BA-A5D7-2FA45A1B82E0}" dt="2023-01-18T07:47:14.746" v="49" actId="21"/>
          <ac:spMkLst>
            <pc:docMk/>
            <pc:sldMk cId="3404170841" sldId="282"/>
            <ac:spMk id="6" creationId="{416C064E-628E-47C0-A712-DB178FE9901E}"/>
          </ac:spMkLst>
        </pc:spChg>
        <pc:picChg chg="del">
          <ac:chgData name="Leonie Smith" userId="fed1330f33f5650e" providerId="LiveId" clId="{3680B463-2E4B-45BA-A5D7-2FA45A1B82E0}" dt="2023-01-18T07:46:02.287" v="34"/>
          <ac:picMkLst>
            <pc:docMk/>
            <pc:sldMk cId="3404170841" sldId="282"/>
            <ac:picMk id="7" creationId="{414B21B1-10A0-4708-9B1F-681303821B9A}"/>
          </ac:picMkLst>
        </pc:picChg>
      </pc:sldChg>
      <pc:sldChg chg="addSp delSp modSp mod modTransition modAnim">
        <pc:chgData name="Leonie Smith" userId="fed1330f33f5650e" providerId="LiveId" clId="{3680B463-2E4B-45BA-A5D7-2FA45A1B82E0}" dt="2023-01-18T07:47:37.887" v="53"/>
        <pc:sldMkLst>
          <pc:docMk/>
          <pc:sldMk cId="897244117" sldId="283"/>
        </pc:sldMkLst>
        <pc:spChg chg="add mod">
          <ac:chgData name="Leonie Smith" userId="fed1330f33f5650e" providerId="LiveId" clId="{3680B463-2E4B-45BA-A5D7-2FA45A1B82E0}" dt="2023-01-18T07:47:37.887" v="53"/>
          <ac:spMkLst>
            <pc:docMk/>
            <pc:sldMk cId="897244117" sldId="283"/>
            <ac:spMk id="2" creationId="{69E06192-D22B-B6C4-F28E-632AF55F741C}"/>
          </ac:spMkLst>
        </pc:spChg>
        <pc:spChg chg="del">
          <ac:chgData name="Leonie Smith" userId="fed1330f33f5650e" providerId="LiveId" clId="{3680B463-2E4B-45BA-A5D7-2FA45A1B82E0}" dt="2023-01-18T07:47:18.545" v="50" actId="21"/>
          <ac:spMkLst>
            <pc:docMk/>
            <pc:sldMk cId="897244117" sldId="283"/>
            <ac:spMk id="6" creationId="{416C064E-628E-47C0-A712-DB178FE9901E}"/>
          </ac:spMkLst>
        </pc:spChg>
        <pc:picChg chg="del">
          <ac:chgData name="Leonie Smith" userId="fed1330f33f5650e" providerId="LiveId" clId="{3680B463-2E4B-45BA-A5D7-2FA45A1B82E0}" dt="2023-01-18T07:46:02.287" v="34"/>
          <ac:picMkLst>
            <pc:docMk/>
            <pc:sldMk cId="897244117" sldId="283"/>
            <ac:picMk id="3" creationId="{2492595B-223B-4431-B0BD-D4291653678D}"/>
          </ac:picMkLst>
        </pc:picChg>
      </pc:sldChg>
      <pc:sldChg chg="addSp delSp modSp mod modTransition modAnim">
        <pc:chgData name="Leonie Smith" userId="fed1330f33f5650e" providerId="LiveId" clId="{3680B463-2E4B-45BA-A5D7-2FA45A1B82E0}" dt="2023-01-18T07:47:36.377" v="52"/>
        <pc:sldMkLst>
          <pc:docMk/>
          <pc:sldMk cId="3811594862" sldId="285"/>
        </pc:sldMkLst>
        <pc:spChg chg="add mod">
          <ac:chgData name="Leonie Smith" userId="fed1330f33f5650e" providerId="LiveId" clId="{3680B463-2E4B-45BA-A5D7-2FA45A1B82E0}" dt="2023-01-18T07:47:36.377" v="52"/>
          <ac:spMkLst>
            <pc:docMk/>
            <pc:sldMk cId="3811594862" sldId="285"/>
            <ac:spMk id="2" creationId="{DC8CC0AC-93EF-60F8-8F5F-1B5750ECF958}"/>
          </ac:spMkLst>
        </pc:spChg>
        <pc:spChg chg="del">
          <ac:chgData name="Leonie Smith" userId="fed1330f33f5650e" providerId="LiveId" clId="{3680B463-2E4B-45BA-A5D7-2FA45A1B82E0}" dt="2023-01-18T07:47:22.320" v="51" actId="21"/>
          <ac:spMkLst>
            <pc:docMk/>
            <pc:sldMk cId="3811594862" sldId="285"/>
            <ac:spMk id="6" creationId="{416C064E-628E-47C0-A712-DB178FE9901E}"/>
          </ac:spMkLst>
        </pc:spChg>
        <pc:picChg chg="del">
          <ac:chgData name="Leonie Smith" userId="fed1330f33f5650e" providerId="LiveId" clId="{3680B463-2E4B-45BA-A5D7-2FA45A1B82E0}" dt="2023-01-18T07:46:02.287" v="34"/>
          <ac:picMkLst>
            <pc:docMk/>
            <pc:sldMk cId="3811594862" sldId="285"/>
            <ac:picMk id="3" creationId="{EC876F3B-80CD-4CC3-95E8-AF78A857C524}"/>
          </ac:picMkLst>
        </pc:picChg>
      </pc:sldChg>
      <pc:sldChg chg="addSp delSp modSp mod modTransition modAnim">
        <pc:chgData name="Leonie Smith" userId="fed1330f33f5650e" providerId="LiveId" clId="{3680B463-2E4B-45BA-A5D7-2FA45A1B82E0}" dt="2023-01-18T07:49:24.060" v="78"/>
        <pc:sldMkLst>
          <pc:docMk/>
          <pc:sldMk cId="3426146244" sldId="286"/>
        </pc:sldMkLst>
        <pc:spChg chg="del">
          <ac:chgData name="Leonie Smith" userId="fed1330f33f5650e" providerId="LiveId" clId="{3680B463-2E4B-45BA-A5D7-2FA45A1B82E0}" dt="2023-01-18T07:46:09.902" v="35" actId="21"/>
          <ac:spMkLst>
            <pc:docMk/>
            <pc:sldMk cId="3426146244" sldId="286"/>
            <ac:spMk id="5" creationId="{1C39342E-AF35-1769-A143-A13C55920DAD}"/>
          </ac:spMkLst>
        </pc:spChg>
        <pc:spChg chg="add mod">
          <ac:chgData name="Leonie Smith" userId="fed1330f33f5650e" providerId="LiveId" clId="{3680B463-2E4B-45BA-A5D7-2FA45A1B82E0}" dt="2023-01-18T07:49:24.060" v="78"/>
          <ac:spMkLst>
            <pc:docMk/>
            <pc:sldMk cId="3426146244" sldId="286"/>
            <ac:spMk id="9" creationId="{6F4AE42F-7BBE-54CC-B441-7E33F7839C51}"/>
          </ac:spMkLst>
        </pc:spChg>
        <pc:picChg chg="del">
          <ac:chgData name="Leonie Smith" userId="fed1330f33f5650e" providerId="LiveId" clId="{3680B463-2E4B-45BA-A5D7-2FA45A1B82E0}" dt="2023-01-18T07:46:02.287" v="34"/>
          <ac:picMkLst>
            <pc:docMk/>
            <pc:sldMk cId="3426146244" sldId="286"/>
            <ac:picMk id="4" creationId="{75218728-8EEA-4BB3-8032-A1A0A020AFE4}"/>
          </ac:picMkLst>
        </pc:picChg>
      </pc:sldChg>
      <pc:sldChg chg="addSp delSp modSp mod modTransition">
        <pc:chgData name="Leonie Smith" userId="fed1330f33f5650e" providerId="LiveId" clId="{3680B463-2E4B-45BA-A5D7-2FA45A1B82E0}" dt="2023-01-18T07:46:02.287" v="34"/>
        <pc:sldMkLst>
          <pc:docMk/>
          <pc:sldMk cId="3837980695" sldId="287"/>
        </pc:sldMkLst>
        <pc:spChg chg="del">
          <ac:chgData name="Leonie Smith" userId="fed1330f33f5650e" providerId="LiveId" clId="{3680B463-2E4B-45BA-A5D7-2FA45A1B82E0}" dt="2023-01-18T07:38:28.852" v="0" actId="21"/>
          <ac:spMkLst>
            <pc:docMk/>
            <pc:sldMk cId="3837980695" sldId="287"/>
            <ac:spMk id="4" creationId="{DC04230A-3F2E-E471-E2EB-9CB19D01248C}"/>
          </ac:spMkLst>
        </pc:spChg>
        <pc:spChg chg="add mod">
          <ac:chgData name="Leonie Smith" userId="fed1330f33f5650e" providerId="LiveId" clId="{3680B463-2E4B-45BA-A5D7-2FA45A1B82E0}" dt="2023-01-18T07:39:48.282" v="12"/>
          <ac:spMkLst>
            <pc:docMk/>
            <pc:sldMk cId="3837980695" sldId="287"/>
            <ac:spMk id="5" creationId="{AFBBAC80-DCD8-612C-0F94-46BE8FA30F84}"/>
          </ac:spMkLst>
        </pc:spChg>
      </pc:sldChg>
      <pc:sldChg chg="modSp mod modTransition">
        <pc:chgData name="Leonie Smith" userId="fed1330f33f5650e" providerId="LiveId" clId="{3680B463-2E4B-45BA-A5D7-2FA45A1B82E0}" dt="2023-01-18T07:46:02.287" v="34"/>
        <pc:sldMkLst>
          <pc:docMk/>
          <pc:sldMk cId="1925193757" sldId="288"/>
        </pc:sldMkLst>
        <pc:spChg chg="mod">
          <ac:chgData name="Leonie Smith" userId="fed1330f33f5650e" providerId="LiveId" clId="{3680B463-2E4B-45BA-A5D7-2FA45A1B82E0}" dt="2023-01-18T07:40:04.022" v="14" actId="1076"/>
          <ac:spMkLst>
            <pc:docMk/>
            <pc:sldMk cId="1925193757" sldId="288"/>
            <ac:spMk id="6" creationId="{F7CE03B1-50CA-6620-6CCA-9CD699D0EC12}"/>
          </ac:spMkLst>
        </pc:spChg>
      </pc:sldChg>
      <pc:sldChg chg="modSp mod modTransition">
        <pc:chgData name="Leonie Smith" userId="fed1330f33f5650e" providerId="LiveId" clId="{3680B463-2E4B-45BA-A5D7-2FA45A1B82E0}" dt="2023-01-18T07:46:02.287" v="34"/>
        <pc:sldMkLst>
          <pc:docMk/>
          <pc:sldMk cId="3487745587" sldId="289"/>
        </pc:sldMkLst>
        <pc:spChg chg="mod">
          <ac:chgData name="Leonie Smith" userId="fed1330f33f5650e" providerId="LiveId" clId="{3680B463-2E4B-45BA-A5D7-2FA45A1B82E0}" dt="2023-01-18T07:41:54.524" v="15"/>
          <ac:spMkLst>
            <pc:docMk/>
            <pc:sldMk cId="3487745587" sldId="289"/>
            <ac:spMk id="3" creationId="{7AA5B913-7EC0-01D3-D20B-610B019F2804}"/>
          </ac:spMkLst>
        </pc:spChg>
      </pc:sldChg>
      <pc:sldChg chg="modSp mod modTransition">
        <pc:chgData name="Leonie Smith" userId="fed1330f33f5650e" providerId="LiveId" clId="{3680B463-2E4B-45BA-A5D7-2FA45A1B82E0}" dt="2023-01-18T07:46:02.287" v="34"/>
        <pc:sldMkLst>
          <pc:docMk/>
          <pc:sldMk cId="647063046" sldId="290"/>
        </pc:sldMkLst>
        <pc:spChg chg="mod">
          <ac:chgData name="Leonie Smith" userId="fed1330f33f5650e" providerId="LiveId" clId="{3680B463-2E4B-45BA-A5D7-2FA45A1B82E0}" dt="2023-01-18T07:42:00.613" v="16"/>
          <ac:spMkLst>
            <pc:docMk/>
            <pc:sldMk cId="647063046" sldId="290"/>
            <ac:spMk id="3" creationId="{86FF849A-0A77-619B-2DD0-C42DC0005E94}"/>
          </ac:spMkLst>
        </pc:spChg>
      </pc:sldChg>
      <pc:sldChg chg="modSp mod modTransition">
        <pc:chgData name="Leonie Smith" userId="fed1330f33f5650e" providerId="LiveId" clId="{3680B463-2E4B-45BA-A5D7-2FA45A1B82E0}" dt="2023-01-18T07:46:02.287" v="34"/>
        <pc:sldMkLst>
          <pc:docMk/>
          <pc:sldMk cId="2060458639" sldId="291"/>
        </pc:sldMkLst>
        <pc:spChg chg="mod">
          <ac:chgData name="Leonie Smith" userId="fed1330f33f5650e" providerId="LiveId" clId="{3680B463-2E4B-45BA-A5D7-2FA45A1B82E0}" dt="2023-01-18T07:42:07.284" v="17"/>
          <ac:spMkLst>
            <pc:docMk/>
            <pc:sldMk cId="2060458639" sldId="291"/>
            <ac:spMk id="3" creationId="{6D43F4C2-47C9-CBAF-14E3-68BCE3FAFA98}"/>
          </ac:spMkLst>
        </pc:spChg>
      </pc:sldChg>
      <pc:sldChg chg="modSp mod modTransition">
        <pc:chgData name="Leonie Smith" userId="fed1330f33f5650e" providerId="LiveId" clId="{3680B463-2E4B-45BA-A5D7-2FA45A1B82E0}" dt="2023-01-18T07:46:02.287" v="34"/>
        <pc:sldMkLst>
          <pc:docMk/>
          <pc:sldMk cId="2174682913" sldId="292"/>
        </pc:sldMkLst>
        <pc:spChg chg="mod">
          <ac:chgData name="Leonie Smith" userId="fed1330f33f5650e" providerId="LiveId" clId="{3680B463-2E4B-45BA-A5D7-2FA45A1B82E0}" dt="2023-01-18T07:42:13.833" v="18"/>
          <ac:spMkLst>
            <pc:docMk/>
            <pc:sldMk cId="2174682913" sldId="292"/>
            <ac:spMk id="3" creationId="{169BDE2D-FDFD-03C3-EA77-C929E1D7460A}"/>
          </ac:spMkLst>
        </pc:spChg>
      </pc:sldChg>
      <pc:sldChg chg="modSp mod modTransition">
        <pc:chgData name="Leonie Smith" userId="fed1330f33f5650e" providerId="LiveId" clId="{3680B463-2E4B-45BA-A5D7-2FA45A1B82E0}" dt="2023-01-18T07:46:02.287" v="34"/>
        <pc:sldMkLst>
          <pc:docMk/>
          <pc:sldMk cId="131495442" sldId="293"/>
        </pc:sldMkLst>
        <pc:spChg chg="mod">
          <ac:chgData name="Leonie Smith" userId="fed1330f33f5650e" providerId="LiveId" clId="{3680B463-2E4B-45BA-A5D7-2FA45A1B82E0}" dt="2023-01-18T07:42:19.010" v="19"/>
          <ac:spMkLst>
            <pc:docMk/>
            <pc:sldMk cId="131495442" sldId="293"/>
            <ac:spMk id="3" creationId="{C80079A5-414D-F5B5-D90F-04F3FB51EA0C}"/>
          </ac:spMkLst>
        </pc:spChg>
      </pc:sldChg>
      <pc:sldChg chg="modSp mod modTransition">
        <pc:chgData name="Leonie Smith" userId="fed1330f33f5650e" providerId="LiveId" clId="{3680B463-2E4B-45BA-A5D7-2FA45A1B82E0}" dt="2023-01-18T07:46:02.287" v="34"/>
        <pc:sldMkLst>
          <pc:docMk/>
          <pc:sldMk cId="3732379798" sldId="294"/>
        </pc:sldMkLst>
        <pc:spChg chg="mod">
          <ac:chgData name="Leonie Smith" userId="fed1330f33f5650e" providerId="LiveId" clId="{3680B463-2E4B-45BA-A5D7-2FA45A1B82E0}" dt="2023-01-18T07:42:24.757" v="20"/>
          <ac:spMkLst>
            <pc:docMk/>
            <pc:sldMk cId="3732379798" sldId="294"/>
            <ac:spMk id="3" creationId="{4504601C-9700-D797-6BA0-9BBA1CFFE3FE}"/>
          </ac:spMkLst>
        </pc:spChg>
      </pc:sldChg>
      <pc:sldChg chg="modSp mod modTransition">
        <pc:chgData name="Leonie Smith" userId="fed1330f33f5650e" providerId="LiveId" clId="{3680B463-2E4B-45BA-A5D7-2FA45A1B82E0}" dt="2023-01-18T07:46:02.287" v="34"/>
        <pc:sldMkLst>
          <pc:docMk/>
          <pc:sldMk cId="3762897101" sldId="295"/>
        </pc:sldMkLst>
        <pc:spChg chg="mod">
          <ac:chgData name="Leonie Smith" userId="fed1330f33f5650e" providerId="LiveId" clId="{3680B463-2E4B-45BA-A5D7-2FA45A1B82E0}" dt="2023-01-18T07:42:30.724" v="21"/>
          <ac:spMkLst>
            <pc:docMk/>
            <pc:sldMk cId="3762897101" sldId="295"/>
            <ac:spMk id="3" creationId="{1E609B9B-F0D3-8111-8457-5FB1B4F41C48}"/>
          </ac:spMkLst>
        </pc:spChg>
      </pc:sldChg>
      <pc:sldChg chg="modSp mod modTransition">
        <pc:chgData name="Leonie Smith" userId="fed1330f33f5650e" providerId="LiveId" clId="{3680B463-2E4B-45BA-A5D7-2FA45A1B82E0}" dt="2023-01-18T07:46:02.287" v="34"/>
        <pc:sldMkLst>
          <pc:docMk/>
          <pc:sldMk cId="889494031" sldId="296"/>
        </pc:sldMkLst>
        <pc:spChg chg="mod">
          <ac:chgData name="Leonie Smith" userId="fed1330f33f5650e" providerId="LiveId" clId="{3680B463-2E4B-45BA-A5D7-2FA45A1B82E0}" dt="2023-01-18T07:42:37.428" v="22"/>
          <ac:spMkLst>
            <pc:docMk/>
            <pc:sldMk cId="889494031" sldId="296"/>
            <ac:spMk id="3" creationId="{737EEDD6-0C77-7876-E698-BD01BA99ACA1}"/>
          </ac:spMkLst>
        </pc:spChg>
      </pc:sldChg>
      <pc:sldChg chg="modSp mod modTransition">
        <pc:chgData name="Leonie Smith" userId="fed1330f33f5650e" providerId="LiveId" clId="{3680B463-2E4B-45BA-A5D7-2FA45A1B82E0}" dt="2023-01-18T07:46:02.287" v="34"/>
        <pc:sldMkLst>
          <pc:docMk/>
          <pc:sldMk cId="1148949046" sldId="297"/>
        </pc:sldMkLst>
        <pc:spChg chg="mod">
          <ac:chgData name="Leonie Smith" userId="fed1330f33f5650e" providerId="LiveId" clId="{3680B463-2E4B-45BA-A5D7-2FA45A1B82E0}" dt="2023-01-18T07:42:43.869" v="23"/>
          <ac:spMkLst>
            <pc:docMk/>
            <pc:sldMk cId="1148949046" sldId="297"/>
            <ac:spMk id="3" creationId="{A7C2ADBB-4E5B-999B-2FE0-68D2DE09F40B}"/>
          </ac:spMkLst>
        </pc:spChg>
      </pc:sldChg>
      <pc:sldChg chg="modSp mod modTransition">
        <pc:chgData name="Leonie Smith" userId="fed1330f33f5650e" providerId="LiveId" clId="{3680B463-2E4B-45BA-A5D7-2FA45A1B82E0}" dt="2023-01-18T07:46:02.287" v="34"/>
        <pc:sldMkLst>
          <pc:docMk/>
          <pc:sldMk cId="234217282" sldId="298"/>
        </pc:sldMkLst>
        <pc:spChg chg="mod">
          <ac:chgData name="Leonie Smith" userId="fed1330f33f5650e" providerId="LiveId" clId="{3680B463-2E4B-45BA-A5D7-2FA45A1B82E0}" dt="2023-01-18T07:43:10.573" v="24"/>
          <ac:spMkLst>
            <pc:docMk/>
            <pc:sldMk cId="234217282" sldId="298"/>
            <ac:spMk id="3" creationId="{B5C7AB1D-2C7E-532D-DD01-2130EB2572BC}"/>
          </ac:spMkLst>
        </pc:spChg>
      </pc:sldChg>
      <pc:sldChg chg="modSp mod modTransition">
        <pc:chgData name="Leonie Smith" userId="fed1330f33f5650e" providerId="LiveId" clId="{3680B463-2E4B-45BA-A5D7-2FA45A1B82E0}" dt="2023-01-18T07:46:02.287" v="34"/>
        <pc:sldMkLst>
          <pc:docMk/>
          <pc:sldMk cId="3643217279" sldId="299"/>
        </pc:sldMkLst>
        <pc:spChg chg="mod">
          <ac:chgData name="Leonie Smith" userId="fed1330f33f5650e" providerId="LiveId" clId="{3680B463-2E4B-45BA-A5D7-2FA45A1B82E0}" dt="2023-01-18T07:43:20.137" v="25"/>
          <ac:spMkLst>
            <pc:docMk/>
            <pc:sldMk cId="3643217279" sldId="299"/>
            <ac:spMk id="3" creationId="{07494DEE-5563-A8F5-D84C-791D6C22B395}"/>
          </ac:spMkLst>
        </pc:spChg>
      </pc:sldChg>
      <pc:sldChg chg="modSp mod modTransition">
        <pc:chgData name="Leonie Smith" userId="fed1330f33f5650e" providerId="LiveId" clId="{3680B463-2E4B-45BA-A5D7-2FA45A1B82E0}" dt="2023-01-18T07:46:02.287" v="34"/>
        <pc:sldMkLst>
          <pc:docMk/>
          <pc:sldMk cId="1229685128" sldId="300"/>
        </pc:sldMkLst>
        <pc:spChg chg="mod">
          <ac:chgData name="Leonie Smith" userId="fed1330f33f5650e" providerId="LiveId" clId="{3680B463-2E4B-45BA-A5D7-2FA45A1B82E0}" dt="2023-01-18T07:43:26.312" v="26"/>
          <ac:spMkLst>
            <pc:docMk/>
            <pc:sldMk cId="1229685128" sldId="300"/>
            <ac:spMk id="3" creationId="{DE1910BF-59B7-65B9-FDD8-A70570969C23}"/>
          </ac:spMkLst>
        </pc:spChg>
      </pc:sldChg>
      <pc:sldChg chg="modSp mod modTransition">
        <pc:chgData name="Leonie Smith" userId="fed1330f33f5650e" providerId="LiveId" clId="{3680B463-2E4B-45BA-A5D7-2FA45A1B82E0}" dt="2023-01-18T07:46:02.287" v="34"/>
        <pc:sldMkLst>
          <pc:docMk/>
          <pc:sldMk cId="1030236856" sldId="301"/>
        </pc:sldMkLst>
        <pc:spChg chg="mod">
          <ac:chgData name="Leonie Smith" userId="fed1330f33f5650e" providerId="LiveId" clId="{3680B463-2E4B-45BA-A5D7-2FA45A1B82E0}" dt="2023-01-18T07:44:05.419" v="31" actId="20577"/>
          <ac:spMkLst>
            <pc:docMk/>
            <pc:sldMk cId="1030236856" sldId="301"/>
            <ac:spMk id="3" creationId="{6656C444-8970-9A7B-29CB-9FF102305736}"/>
          </ac:spMkLst>
        </pc:spChg>
      </pc:sldChg>
      <pc:sldChg chg="modSp mod modTransition">
        <pc:chgData name="Leonie Smith" userId="fed1330f33f5650e" providerId="LiveId" clId="{3680B463-2E4B-45BA-A5D7-2FA45A1B82E0}" dt="2023-01-18T07:46:02.287" v="34"/>
        <pc:sldMkLst>
          <pc:docMk/>
          <pc:sldMk cId="1817039356" sldId="302"/>
        </pc:sldMkLst>
        <pc:spChg chg="mod">
          <ac:chgData name="Leonie Smith" userId="fed1330f33f5650e" providerId="LiveId" clId="{3680B463-2E4B-45BA-A5D7-2FA45A1B82E0}" dt="2023-01-18T07:43:38.501" v="28"/>
          <ac:spMkLst>
            <pc:docMk/>
            <pc:sldMk cId="1817039356" sldId="302"/>
            <ac:spMk id="3" creationId="{8545E716-3189-2427-DE2C-BF8A64F59D54}"/>
          </ac:spMkLst>
        </pc:spChg>
      </pc:sldChg>
      <pc:sldChg chg="modSp mod modTransition">
        <pc:chgData name="Leonie Smith" userId="fed1330f33f5650e" providerId="LiveId" clId="{3680B463-2E4B-45BA-A5D7-2FA45A1B82E0}" dt="2023-01-18T07:46:02.287" v="34"/>
        <pc:sldMkLst>
          <pc:docMk/>
          <pc:sldMk cId="3748029552" sldId="303"/>
        </pc:sldMkLst>
        <pc:spChg chg="mod">
          <ac:chgData name="Leonie Smith" userId="fed1330f33f5650e" providerId="LiveId" clId="{3680B463-2E4B-45BA-A5D7-2FA45A1B82E0}" dt="2023-01-18T07:44:16.992" v="33" actId="20577"/>
          <ac:spMkLst>
            <pc:docMk/>
            <pc:sldMk cId="3748029552" sldId="303"/>
            <ac:spMk id="3" creationId="{52234023-1783-DBFB-7BEE-62700FFCCE47}"/>
          </ac:spMkLst>
        </pc:spChg>
      </pc:sldChg>
      <pc:sldChg chg="modTransition">
        <pc:chgData name="Leonie Smith" userId="fed1330f33f5650e" providerId="LiveId" clId="{3680B463-2E4B-45BA-A5D7-2FA45A1B82E0}" dt="2023-01-18T07:46:02.287" v="34"/>
        <pc:sldMkLst>
          <pc:docMk/>
          <pc:sldMk cId="1936950739" sldId="304"/>
        </pc:sldMkLst>
      </pc:sldChg>
    </pc:docChg>
  </pc:docChgLst>
  <pc:docChgLst>
    <pc:chgData name="Alfred Smith" userId="3c60a3631c0db8ad" providerId="LiveId" clId="{14DFF136-F553-4292-AEDE-071B0D0EE20A}"/>
    <pc:docChg chg="modSld">
      <pc:chgData name="Alfred Smith" userId="3c60a3631c0db8ad" providerId="LiveId" clId="{14DFF136-F553-4292-AEDE-071B0D0EE20A}" dt="2023-01-25T14:18:52.096" v="1" actId="20577"/>
      <pc:docMkLst>
        <pc:docMk/>
      </pc:docMkLst>
      <pc:sldChg chg="modSp mod">
        <pc:chgData name="Alfred Smith" userId="3c60a3631c0db8ad" providerId="LiveId" clId="{14DFF136-F553-4292-AEDE-071B0D0EE20A}" dt="2023-01-25T14:18:52.096" v="1" actId="20577"/>
        <pc:sldMkLst>
          <pc:docMk/>
          <pc:sldMk cId="3850920324" sldId="256"/>
        </pc:sldMkLst>
        <pc:spChg chg="mod">
          <ac:chgData name="Alfred Smith" userId="3c60a3631c0db8ad" providerId="LiveId" clId="{14DFF136-F553-4292-AEDE-071B0D0EE20A}" dt="2023-01-25T14:18:52.096" v="1" actId="20577"/>
          <ac:spMkLst>
            <pc:docMk/>
            <pc:sldMk cId="3850920324" sldId="256"/>
            <ac:spMk id="2" creationId="{60593B60-6095-45CB-8474-994994FA7C8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8C5E4-848D-48B2-82B2-8D57A8EE16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5EBD572-6F61-41EE-B4E3-A6BA4FF0D5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706A055-ED13-45A2-A847-3633A39A4C1C}"/>
              </a:ext>
            </a:extLst>
          </p:cNvPr>
          <p:cNvSpPr>
            <a:spLocks noGrp="1"/>
          </p:cNvSpPr>
          <p:nvPr>
            <p:ph type="dt" sz="half" idx="10"/>
          </p:nvPr>
        </p:nvSpPr>
        <p:spPr/>
        <p:txBody>
          <a:bodyPr/>
          <a:lstStyle/>
          <a:p>
            <a:fld id="{4CC4A10D-A799-41F1-8816-6B80397432A6}" type="datetimeFigureOut">
              <a:rPr lang="en-IN" smtClean="0"/>
              <a:t>25-01-2023</a:t>
            </a:fld>
            <a:endParaRPr lang="en-IN"/>
          </a:p>
        </p:txBody>
      </p:sp>
      <p:sp>
        <p:nvSpPr>
          <p:cNvPr id="5" name="Footer Placeholder 4">
            <a:extLst>
              <a:ext uri="{FF2B5EF4-FFF2-40B4-BE49-F238E27FC236}">
                <a16:creationId xmlns:a16="http://schemas.microsoft.com/office/drawing/2014/main" id="{B91AE539-754A-486E-A53E-73FB446048D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26FBB1A-2F3D-4DC9-B67A-33B8422A731B}"/>
              </a:ext>
            </a:extLst>
          </p:cNvPr>
          <p:cNvSpPr>
            <a:spLocks noGrp="1"/>
          </p:cNvSpPr>
          <p:nvPr>
            <p:ph type="sldNum" sz="quarter" idx="12"/>
          </p:nvPr>
        </p:nvSpPr>
        <p:spPr/>
        <p:txBody>
          <a:bodyPr/>
          <a:lstStyle/>
          <a:p>
            <a:fld id="{19A6354C-86CC-4417-9225-03D295DD1995}" type="slidenum">
              <a:rPr lang="en-IN" smtClean="0"/>
              <a:t>‹#›</a:t>
            </a:fld>
            <a:endParaRPr lang="en-IN"/>
          </a:p>
        </p:txBody>
      </p:sp>
    </p:spTree>
    <p:extLst>
      <p:ext uri="{BB962C8B-B14F-4D97-AF65-F5344CB8AC3E}">
        <p14:creationId xmlns:p14="http://schemas.microsoft.com/office/powerpoint/2010/main" val="166371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8269-373C-442A-BDDA-2DA257D1ECD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20B9210-124D-44F1-AE13-CE3BF1F035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8808DB2-66D9-4397-A3BC-C86C849765B2}"/>
              </a:ext>
            </a:extLst>
          </p:cNvPr>
          <p:cNvSpPr>
            <a:spLocks noGrp="1"/>
          </p:cNvSpPr>
          <p:nvPr>
            <p:ph type="dt" sz="half" idx="10"/>
          </p:nvPr>
        </p:nvSpPr>
        <p:spPr/>
        <p:txBody>
          <a:bodyPr/>
          <a:lstStyle/>
          <a:p>
            <a:fld id="{4CC4A10D-A799-41F1-8816-6B80397432A6}" type="datetimeFigureOut">
              <a:rPr lang="en-IN" smtClean="0"/>
              <a:t>25-01-2023</a:t>
            </a:fld>
            <a:endParaRPr lang="en-IN"/>
          </a:p>
        </p:txBody>
      </p:sp>
      <p:sp>
        <p:nvSpPr>
          <p:cNvPr id="5" name="Footer Placeholder 4">
            <a:extLst>
              <a:ext uri="{FF2B5EF4-FFF2-40B4-BE49-F238E27FC236}">
                <a16:creationId xmlns:a16="http://schemas.microsoft.com/office/drawing/2014/main" id="{2CE0EA57-D19D-4BA2-AA6B-48D3EB62147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FB892D3-84BE-4C8F-B27C-CC71E3B40734}"/>
              </a:ext>
            </a:extLst>
          </p:cNvPr>
          <p:cNvSpPr>
            <a:spLocks noGrp="1"/>
          </p:cNvSpPr>
          <p:nvPr>
            <p:ph type="sldNum" sz="quarter" idx="12"/>
          </p:nvPr>
        </p:nvSpPr>
        <p:spPr/>
        <p:txBody>
          <a:bodyPr/>
          <a:lstStyle/>
          <a:p>
            <a:fld id="{19A6354C-86CC-4417-9225-03D295DD1995}" type="slidenum">
              <a:rPr lang="en-IN" smtClean="0"/>
              <a:t>‹#›</a:t>
            </a:fld>
            <a:endParaRPr lang="en-IN"/>
          </a:p>
        </p:txBody>
      </p:sp>
    </p:spTree>
    <p:extLst>
      <p:ext uri="{BB962C8B-B14F-4D97-AF65-F5344CB8AC3E}">
        <p14:creationId xmlns:p14="http://schemas.microsoft.com/office/powerpoint/2010/main" val="2261723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6B9519-EF23-42CC-B7C4-D253D643A5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6959DFE-3D77-4475-891D-607369433B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0AE9C71-A10E-4D46-932C-9156E258DD34}"/>
              </a:ext>
            </a:extLst>
          </p:cNvPr>
          <p:cNvSpPr>
            <a:spLocks noGrp="1"/>
          </p:cNvSpPr>
          <p:nvPr>
            <p:ph type="dt" sz="half" idx="10"/>
          </p:nvPr>
        </p:nvSpPr>
        <p:spPr/>
        <p:txBody>
          <a:bodyPr/>
          <a:lstStyle/>
          <a:p>
            <a:fld id="{4CC4A10D-A799-41F1-8816-6B80397432A6}" type="datetimeFigureOut">
              <a:rPr lang="en-IN" smtClean="0"/>
              <a:t>25-01-2023</a:t>
            </a:fld>
            <a:endParaRPr lang="en-IN"/>
          </a:p>
        </p:txBody>
      </p:sp>
      <p:sp>
        <p:nvSpPr>
          <p:cNvPr id="5" name="Footer Placeholder 4">
            <a:extLst>
              <a:ext uri="{FF2B5EF4-FFF2-40B4-BE49-F238E27FC236}">
                <a16:creationId xmlns:a16="http://schemas.microsoft.com/office/drawing/2014/main" id="{395286E9-8C8E-4EA2-9109-029ED601A19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E78EC36-35E4-476C-81CB-99427F0AEE70}"/>
              </a:ext>
            </a:extLst>
          </p:cNvPr>
          <p:cNvSpPr>
            <a:spLocks noGrp="1"/>
          </p:cNvSpPr>
          <p:nvPr>
            <p:ph type="sldNum" sz="quarter" idx="12"/>
          </p:nvPr>
        </p:nvSpPr>
        <p:spPr/>
        <p:txBody>
          <a:bodyPr/>
          <a:lstStyle/>
          <a:p>
            <a:fld id="{19A6354C-86CC-4417-9225-03D295DD1995}" type="slidenum">
              <a:rPr lang="en-IN" smtClean="0"/>
              <a:t>‹#›</a:t>
            </a:fld>
            <a:endParaRPr lang="en-IN"/>
          </a:p>
        </p:txBody>
      </p:sp>
    </p:spTree>
    <p:extLst>
      <p:ext uri="{BB962C8B-B14F-4D97-AF65-F5344CB8AC3E}">
        <p14:creationId xmlns:p14="http://schemas.microsoft.com/office/powerpoint/2010/main" val="353927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1C48C-8CB9-4A30-BF74-8DC5F1F9ECA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9FF7198-6DA8-4FFD-BC31-945EBF52CC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29871B6-5E10-475B-AD08-2719842BE997}"/>
              </a:ext>
            </a:extLst>
          </p:cNvPr>
          <p:cNvSpPr>
            <a:spLocks noGrp="1"/>
          </p:cNvSpPr>
          <p:nvPr>
            <p:ph type="dt" sz="half" idx="10"/>
          </p:nvPr>
        </p:nvSpPr>
        <p:spPr/>
        <p:txBody>
          <a:bodyPr/>
          <a:lstStyle/>
          <a:p>
            <a:fld id="{4CC4A10D-A799-41F1-8816-6B80397432A6}" type="datetimeFigureOut">
              <a:rPr lang="en-IN" smtClean="0"/>
              <a:t>25-01-2023</a:t>
            </a:fld>
            <a:endParaRPr lang="en-IN"/>
          </a:p>
        </p:txBody>
      </p:sp>
      <p:sp>
        <p:nvSpPr>
          <p:cNvPr id="5" name="Footer Placeholder 4">
            <a:extLst>
              <a:ext uri="{FF2B5EF4-FFF2-40B4-BE49-F238E27FC236}">
                <a16:creationId xmlns:a16="http://schemas.microsoft.com/office/drawing/2014/main" id="{E4F20859-F2E2-4708-B021-563BDEFEC65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1DFF518-FB5D-45D8-A163-8B27FB22EDC7}"/>
              </a:ext>
            </a:extLst>
          </p:cNvPr>
          <p:cNvSpPr>
            <a:spLocks noGrp="1"/>
          </p:cNvSpPr>
          <p:nvPr>
            <p:ph type="sldNum" sz="quarter" idx="12"/>
          </p:nvPr>
        </p:nvSpPr>
        <p:spPr/>
        <p:txBody>
          <a:bodyPr/>
          <a:lstStyle/>
          <a:p>
            <a:fld id="{19A6354C-86CC-4417-9225-03D295DD1995}" type="slidenum">
              <a:rPr lang="en-IN" smtClean="0"/>
              <a:t>‹#›</a:t>
            </a:fld>
            <a:endParaRPr lang="en-IN"/>
          </a:p>
        </p:txBody>
      </p:sp>
    </p:spTree>
    <p:extLst>
      <p:ext uri="{BB962C8B-B14F-4D97-AF65-F5344CB8AC3E}">
        <p14:creationId xmlns:p14="http://schemas.microsoft.com/office/powerpoint/2010/main" val="322943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1F222-00AC-4C19-BBFF-38ECCBD460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D5EF7A0-DDEE-4199-AFF9-F2F52FDAAD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F84655-979B-4C68-A2BC-270E3EB7A943}"/>
              </a:ext>
            </a:extLst>
          </p:cNvPr>
          <p:cNvSpPr>
            <a:spLocks noGrp="1"/>
          </p:cNvSpPr>
          <p:nvPr>
            <p:ph type="dt" sz="half" idx="10"/>
          </p:nvPr>
        </p:nvSpPr>
        <p:spPr/>
        <p:txBody>
          <a:bodyPr/>
          <a:lstStyle/>
          <a:p>
            <a:fld id="{4CC4A10D-A799-41F1-8816-6B80397432A6}" type="datetimeFigureOut">
              <a:rPr lang="en-IN" smtClean="0"/>
              <a:t>25-01-2023</a:t>
            </a:fld>
            <a:endParaRPr lang="en-IN"/>
          </a:p>
        </p:txBody>
      </p:sp>
      <p:sp>
        <p:nvSpPr>
          <p:cNvPr id="5" name="Footer Placeholder 4">
            <a:extLst>
              <a:ext uri="{FF2B5EF4-FFF2-40B4-BE49-F238E27FC236}">
                <a16:creationId xmlns:a16="http://schemas.microsoft.com/office/drawing/2014/main" id="{557C3E04-7E0D-44F7-B981-FC50BB92552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53E1205-36D4-4C85-931B-A4D4C6D417DD}"/>
              </a:ext>
            </a:extLst>
          </p:cNvPr>
          <p:cNvSpPr>
            <a:spLocks noGrp="1"/>
          </p:cNvSpPr>
          <p:nvPr>
            <p:ph type="sldNum" sz="quarter" idx="12"/>
          </p:nvPr>
        </p:nvSpPr>
        <p:spPr/>
        <p:txBody>
          <a:bodyPr/>
          <a:lstStyle/>
          <a:p>
            <a:fld id="{19A6354C-86CC-4417-9225-03D295DD1995}" type="slidenum">
              <a:rPr lang="en-IN" smtClean="0"/>
              <a:t>‹#›</a:t>
            </a:fld>
            <a:endParaRPr lang="en-IN"/>
          </a:p>
        </p:txBody>
      </p:sp>
    </p:spTree>
    <p:extLst>
      <p:ext uri="{BB962C8B-B14F-4D97-AF65-F5344CB8AC3E}">
        <p14:creationId xmlns:p14="http://schemas.microsoft.com/office/powerpoint/2010/main" val="3467600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F30F-E25C-4DD8-BDE2-F244699C064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19E79FA-DB6A-4A7B-BA3D-A659806E5F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A8D25DC-2CB9-4A35-A256-898EA52EC0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3F3BD69-E01F-498E-B70F-46CAB6B743C1}"/>
              </a:ext>
            </a:extLst>
          </p:cNvPr>
          <p:cNvSpPr>
            <a:spLocks noGrp="1"/>
          </p:cNvSpPr>
          <p:nvPr>
            <p:ph type="dt" sz="half" idx="10"/>
          </p:nvPr>
        </p:nvSpPr>
        <p:spPr/>
        <p:txBody>
          <a:bodyPr/>
          <a:lstStyle/>
          <a:p>
            <a:fld id="{4CC4A10D-A799-41F1-8816-6B80397432A6}" type="datetimeFigureOut">
              <a:rPr lang="en-IN" smtClean="0"/>
              <a:t>25-01-2023</a:t>
            </a:fld>
            <a:endParaRPr lang="en-IN"/>
          </a:p>
        </p:txBody>
      </p:sp>
      <p:sp>
        <p:nvSpPr>
          <p:cNvPr id="6" name="Footer Placeholder 5">
            <a:extLst>
              <a:ext uri="{FF2B5EF4-FFF2-40B4-BE49-F238E27FC236}">
                <a16:creationId xmlns:a16="http://schemas.microsoft.com/office/drawing/2014/main" id="{CD0F49DD-552E-4381-9769-A958F25D13F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637E9E9-990F-4F3D-B20D-38120F509D3B}"/>
              </a:ext>
            </a:extLst>
          </p:cNvPr>
          <p:cNvSpPr>
            <a:spLocks noGrp="1"/>
          </p:cNvSpPr>
          <p:nvPr>
            <p:ph type="sldNum" sz="quarter" idx="12"/>
          </p:nvPr>
        </p:nvSpPr>
        <p:spPr/>
        <p:txBody>
          <a:bodyPr/>
          <a:lstStyle/>
          <a:p>
            <a:fld id="{19A6354C-86CC-4417-9225-03D295DD1995}" type="slidenum">
              <a:rPr lang="en-IN" smtClean="0"/>
              <a:t>‹#›</a:t>
            </a:fld>
            <a:endParaRPr lang="en-IN"/>
          </a:p>
        </p:txBody>
      </p:sp>
    </p:spTree>
    <p:extLst>
      <p:ext uri="{BB962C8B-B14F-4D97-AF65-F5344CB8AC3E}">
        <p14:creationId xmlns:p14="http://schemas.microsoft.com/office/powerpoint/2010/main" val="2487759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502E-F60E-4678-924C-579F3D6801B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CAF7D31-CB9D-4928-A62B-3F33E33879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53C405-A5A6-49AD-BB06-30F51C3D0A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DC9B561-5DBC-462E-88CC-2903C0AF06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728503-F380-42EC-BEE9-16AFDAE252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5A5907A-8DB7-4805-B9EB-B0ED84384B0A}"/>
              </a:ext>
            </a:extLst>
          </p:cNvPr>
          <p:cNvSpPr>
            <a:spLocks noGrp="1"/>
          </p:cNvSpPr>
          <p:nvPr>
            <p:ph type="dt" sz="half" idx="10"/>
          </p:nvPr>
        </p:nvSpPr>
        <p:spPr/>
        <p:txBody>
          <a:bodyPr/>
          <a:lstStyle/>
          <a:p>
            <a:fld id="{4CC4A10D-A799-41F1-8816-6B80397432A6}" type="datetimeFigureOut">
              <a:rPr lang="en-IN" smtClean="0"/>
              <a:t>25-01-2023</a:t>
            </a:fld>
            <a:endParaRPr lang="en-IN"/>
          </a:p>
        </p:txBody>
      </p:sp>
      <p:sp>
        <p:nvSpPr>
          <p:cNvPr id="8" name="Footer Placeholder 7">
            <a:extLst>
              <a:ext uri="{FF2B5EF4-FFF2-40B4-BE49-F238E27FC236}">
                <a16:creationId xmlns:a16="http://schemas.microsoft.com/office/drawing/2014/main" id="{B7D8143F-4619-4E57-A77E-06458DD028E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4B879A7-73E6-485D-B218-5935E1C9A45C}"/>
              </a:ext>
            </a:extLst>
          </p:cNvPr>
          <p:cNvSpPr>
            <a:spLocks noGrp="1"/>
          </p:cNvSpPr>
          <p:nvPr>
            <p:ph type="sldNum" sz="quarter" idx="12"/>
          </p:nvPr>
        </p:nvSpPr>
        <p:spPr/>
        <p:txBody>
          <a:bodyPr/>
          <a:lstStyle/>
          <a:p>
            <a:fld id="{19A6354C-86CC-4417-9225-03D295DD1995}" type="slidenum">
              <a:rPr lang="en-IN" smtClean="0"/>
              <a:t>‹#›</a:t>
            </a:fld>
            <a:endParaRPr lang="en-IN"/>
          </a:p>
        </p:txBody>
      </p:sp>
    </p:spTree>
    <p:extLst>
      <p:ext uri="{BB962C8B-B14F-4D97-AF65-F5344CB8AC3E}">
        <p14:creationId xmlns:p14="http://schemas.microsoft.com/office/powerpoint/2010/main" val="3536832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A11E1-E145-4A53-80CC-183B1FF6F04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78E0EC1-37F8-4F04-A11E-BC5E6FAE6172}"/>
              </a:ext>
            </a:extLst>
          </p:cNvPr>
          <p:cNvSpPr>
            <a:spLocks noGrp="1"/>
          </p:cNvSpPr>
          <p:nvPr>
            <p:ph type="dt" sz="half" idx="10"/>
          </p:nvPr>
        </p:nvSpPr>
        <p:spPr/>
        <p:txBody>
          <a:bodyPr/>
          <a:lstStyle/>
          <a:p>
            <a:fld id="{4CC4A10D-A799-41F1-8816-6B80397432A6}" type="datetimeFigureOut">
              <a:rPr lang="en-IN" smtClean="0"/>
              <a:t>25-01-2023</a:t>
            </a:fld>
            <a:endParaRPr lang="en-IN"/>
          </a:p>
        </p:txBody>
      </p:sp>
      <p:sp>
        <p:nvSpPr>
          <p:cNvPr id="4" name="Footer Placeholder 3">
            <a:extLst>
              <a:ext uri="{FF2B5EF4-FFF2-40B4-BE49-F238E27FC236}">
                <a16:creationId xmlns:a16="http://schemas.microsoft.com/office/drawing/2014/main" id="{D0547398-CDE4-4A6A-A6A7-23BF6FD9917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7F6D73E-C8D2-4BE8-9998-967C22A9AA3E}"/>
              </a:ext>
            </a:extLst>
          </p:cNvPr>
          <p:cNvSpPr>
            <a:spLocks noGrp="1"/>
          </p:cNvSpPr>
          <p:nvPr>
            <p:ph type="sldNum" sz="quarter" idx="12"/>
          </p:nvPr>
        </p:nvSpPr>
        <p:spPr/>
        <p:txBody>
          <a:bodyPr/>
          <a:lstStyle/>
          <a:p>
            <a:fld id="{19A6354C-86CC-4417-9225-03D295DD1995}" type="slidenum">
              <a:rPr lang="en-IN" smtClean="0"/>
              <a:t>‹#›</a:t>
            </a:fld>
            <a:endParaRPr lang="en-IN"/>
          </a:p>
        </p:txBody>
      </p:sp>
    </p:spTree>
    <p:extLst>
      <p:ext uri="{BB962C8B-B14F-4D97-AF65-F5344CB8AC3E}">
        <p14:creationId xmlns:p14="http://schemas.microsoft.com/office/powerpoint/2010/main" val="184058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EC6AAE-EBB3-4FF1-9D91-B766AC4F6EBA}"/>
              </a:ext>
            </a:extLst>
          </p:cNvPr>
          <p:cNvSpPr>
            <a:spLocks noGrp="1"/>
          </p:cNvSpPr>
          <p:nvPr>
            <p:ph type="dt" sz="half" idx="10"/>
          </p:nvPr>
        </p:nvSpPr>
        <p:spPr/>
        <p:txBody>
          <a:bodyPr/>
          <a:lstStyle/>
          <a:p>
            <a:fld id="{4CC4A10D-A799-41F1-8816-6B80397432A6}" type="datetimeFigureOut">
              <a:rPr lang="en-IN" smtClean="0"/>
              <a:t>25-01-2023</a:t>
            </a:fld>
            <a:endParaRPr lang="en-IN"/>
          </a:p>
        </p:txBody>
      </p:sp>
      <p:sp>
        <p:nvSpPr>
          <p:cNvPr id="3" name="Footer Placeholder 2">
            <a:extLst>
              <a:ext uri="{FF2B5EF4-FFF2-40B4-BE49-F238E27FC236}">
                <a16:creationId xmlns:a16="http://schemas.microsoft.com/office/drawing/2014/main" id="{1857F713-D078-4EAA-AB01-68647F69EC6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09DBB0B-1923-49B8-BC84-134D56F6CEF4}"/>
              </a:ext>
            </a:extLst>
          </p:cNvPr>
          <p:cNvSpPr>
            <a:spLocks noGrp="1"/>
          </p:cNvSpPr>
          <p:nvPr>
            <p:ph type="sldNum" sz="quarter" idx="12"/>
          </p:nvPr>
        </p:nvSpPr>
        <p:spPr/>
        <p:txBody>
          <a:bodyPr/>
          <a:lstStyle/>
          <a:p>
            <a:fld id="{19A6354C-86CC-4417-9225-03D295DD1995}" type="slidenum">
              <a:rPr lang="en-IN" smtClean="0"/>
              <a:t>‹#›</a:t>
            </a:fld>
            <a:endParaRPr lang="en-IN"/>
          </a:p>
        </p:txBody>
      </p:sp>
    </p:spTree>
    <p:extLst>
      <p:ext uri="{BB962C8B-B14F-4D97-AF65-F5344CB8AC3E}">
        <p14:creationId xmlns:p14="http://schemas.microsoft.com/office/powerpoint/2010/main" val="36407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A198-436B-4706-BEA4-160C8327A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77475DF-6F57-4E67-B60B-5432904BC4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A84F71D-B55E-4CBB-B2BC-23A6DC404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D3D736-1FAF-4FD6-8621-8DF52F9741E3}"/>
              </a:ext>
            </a:extLst>
          </p:cNvPr>
          <p:cNvSpPr>
            <a:spLocks noGrp="1"/>
          </p:cNvSpPr>
          <p:nvPr>
            <p:ph type="dt" sz="half" idx="10"/>
          </p:nvPr>
        </p:nvSpPr>
        <p:spPr/>
        <p:txBody>
          <a:bodyPr/>
          <a:lstStyle/>
          <a:p>
            <a:fld id="{4CC4A10D-A799-41F1-8816-6B80397432A6}" type="datetimeFigureOut">
              <a:rPr lang="en-IN" smtClean="0"/>
              <a:t>25-01-2023</a:t>
            </a:fld>
            <a:endParaRPr lang="en-IN"/>
          </a:p>
        </p:txBody>
      </p:sp>
      <p:sp>
        <p:nvSpPr>
          <p:cNvPr id="6" name="Footer Placeholder 5">
            <a:extLst>
              <a:ext uri="{FF2B5EF4-FFF2-40B4-BE49-F238E27FC236}">
                <a16:creationId xmlns:a16="http://schemas.microsoft.com/office/drawing/2014/main" id="{80B7941D-060E-497D-9704-9422BB70FED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8B40F90-BEB0-44A1-BFF2-5419D0DBD8AB}"/>
              </a:ext>
            </a:extLst>
          </p:cNvPr>
          <p:cNvSpPr>
            <a:spLocks noGrp="1"/>
          </p:cNvSpPr>
          <p:nvPr>
            <p:ph type="sldNum" sz="quarter" idx="12"/>
          </p:nvPr>
        </p:nvSpPr>
        <p:spPr/>
        <p:txBody>
          <a:bodyPr/>
          <a:lstStyle/>
          <a:p>
            <a:fld id="{19A6354C-86CC-4417-9225-03D295DD1995}" type="slidenum">
              <a:rPr lang="en-IN" smtClean="0"/>
              <a:t>‹#›</a:t>
            </a:fld>
            <a:endParaRPr lang="en-IN"/>
          </a:p>
        </p:txBody>
      </p:sp>
    </p:spTree>
    <p:extLst>
      <p:ext uri="{BB962C8B-B14F-4D97-AF65-F5344CB8AC3E}">
        <p14:creationId xmlns:p14="http://schemas.microsoft.com/office/powerpoint/2010/main" val="404596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7A48-2C22-47E0-9BA5-187801EBFE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F1B5917-6B7E-45E8-B50F-641DFB76FA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1A31533-97A6-4140-8DC0-019588624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F27D03-C161-4268-B08F-1DC3B810CCE2}"/>
              </a:ext>
            </a:extLst>
          </p:cNvPr>
          <p:cNvSpPr>
            <a:spLocks noGrp="1"/>
          </p:cNvSpPr>
          <p:nvPr>
            <p:ph type="dt" sz="half" idx="10"/>
          </p:nvPr>
        </p:nvSpPr>
        <p:spPr/>
        <p:txBody>
          <a:bodyPr/>
          <a:lstStyle/>
          <a:p>
            <a:fld id="{4CC4A10D-A799-41F1-8816-6B80397432A6}" type="datetimeFigureOut">
              <a:rPr lang="en-IN" smtClean="0"/>
              <a:t>25-01-2023</a:t>
            </a:fld>
            <a:endParaRPr lang="en-IN"/>
          </a:p>
        </p:txBody>
      </p:sp>
      <p:sp>
        <p:nvSpPr>
          <p:cNvPr id="6" name="Footer Placeholder 5">
            <a:extLst>
              <a:ext uri="{FF2B5EF4-FFF2-40B4-BE49-F238E27FC236}">
                <a16:creationId xmlns:a16="http://schemas.microsoft.com/office/drawing/2014/main" id="{03A46114-59A5-4CD3-A50D-B46E3B7ABB7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B287C88-F519-4B4F-818E-42FE03452A4F}"/>
              </a:ext>
            </a:extLst>
          </p:cNvPr>
          <p:cNvSpPr>
            <a:spLocks noGrp="1"/>
          </p:cNvSpPr>
          <p:nvPr>
            <p:ph type="sldNum" sz="quarter" idx="12"/>
          </p:nvPr>
        </p:nvSpPr>
        <p:spPr/>
        <p:txBody>
          <a:bodyPr/>
          <a:lstStyle/>
          <a:p>
            <a:fld id="{19A6354C-86CC-4417-9225-03D295DD1995}" type="slidenum">
              <a:rPr lang="en-IN" smtClean="0"/>
              <a:t>‹#›</a:t>
            </a:fld>
            <a:endParaRPr lang="en-IN"/>
          </a:p>
        </p:txBody>
      </p:sp>
    </p:spTree>
    <p:extLst>
      <p:ext uri="{BB962C8B-B14F-4D97-AF65-F5344CB8AC3E}">
        <p14:creationId xmlns:p14="http://schemas.microsoft.com/office/powerpoint/2010/main" val="219706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7763FF-20C5-4532-A10B-60FADA8927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EC81743-47AE-46B7-B22C-3D599EA335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847AFD3-2B95-4ECC-9256-65EE4A4A23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4A10D-A799-41F1-8816-6B80397432A6}" type="datetimeFigureOut">
              <a:rPr lang="en-IN" smtClean="0"/>
              <a:t>25-01-2023</a:t>
            </a:fld>
            <a:endParaRPr lang="en-IN"/>
          </a:p>
        </p:txBody>
      </p:sp>
      <p:sp>
        <p:nvSpPr>
          <p:cNvPr id="5" name="Footer Placeholder 4">
            <a:extLst>
              <a:ext uri="{FF2B5EF4-FFF2-40B4-BE49-F238E27FC236}">
                <a16:creationId xmlns:a16="http://schemas.microsoft.com/office/drawing/2014/main" id="{36FAA967-8890-4886-A4F9-AF21EFE68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0BF7222-B6A2-4045-9841-FF6DFDEB6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A6354C-86CC-4417-9225-03D295DD1995}" type="slidenum">
              <a:rPr lang="en-IN" smtClean="0"/>
              <a:t>‹#›</a:t>
            </a:fld>
            <a:endParaRPr lang="en-IN"/>
          </a:p>
        </p:txBody>
      </p:sp>
    </p:spTree>
    <p:extLst>
      <p:ext uri="{BB962C8B-B14F-4D97-AF65-F5344CB8AC3E}">
        <p14:creationId xmlns:p14="http://schemas.microsoft.com/office/powerpoint/2010/main" val="2438787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93B60-6095-45CB-8474-994994FA7C84}"/>
              </a:ext>
            </a:extLst>
          </p:cNvPr>
          <p:cNvSpPr>
            <a:spLocks noGrp="1"/>
          </p:cNvSpPr>
          <p:nvPr>
            <p:ph type="ctrTitle"/>
          </p:nvPr>
        </p:nvSpPr>
        <p:spPr/>
        <p:txBody>
          <a:bodyPr/>
          <a:lstStyle/>
          <a:p>
            <a:r>
              <a:rPr lang="en-IN"/>
              <a:t>08-6</a:t>
            </a:r>
            <a:endParaRPr lang="en-IN" dirty="0"/>
          </a:p>
        </p:txBody>
      </p:sp>
      <p:sp>
        <p:nvSpPr>
          <p:cNvPr id="3" name="Subtitle 2">
            <a:extLst>
              <a:ext uri="{FF2B5EF4-FFF2-40B4-BE49-F238E27FC236}">
                <a16:creationId xmlns:a16="http://schemas.microsoft.com/office/drawing/2014/main" id="{C352B66F-61A8-441C-B2A0-8EB8A11F3629}"/>
              </a:ext>
            </a:extLst>
          </p:cNvPr>
          <p:cNvSpPr>
            <a:spLocks noGrp="1"/>
          </p:cNvSpPr>
          <p:nvPr>
            <p:ph type="subTitle" idx="1"/>
          </p:nvPr>
        </p:nvSpPr>
        <p:spPr/>
        <p:txBody>
          <a:bodyPr>
            <a:normAutofit fontScale="92500" lnSpcReduction="20000"/>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3850920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E8A40E-3970-994E-E162-92E451D12CA3}"/>
              </a:ext>
            </a:extLst>
          </p:cNvPr>
          <p:cNvPicPr>
            <a:picLocks noChangeAspect="1"/>
          </p:cNvPicPr>
          <p:nvPr/>
        </p:nvPicPr>
        <p:blipFill>
          <a:blip r:embed="rId2"/>
          <a:stretch>
            <a:fillRect/>
          </a:stretch>
        </p:blipFill>
        <p:spPr>
          <a:xfrm>
            <a:off x="0" y="-1446696"/>
            <a:ext cx="12192000" cy="8304696"/>
          </a:xfrm>
          <a:prstGeom prst="rect">
            <a:avLst/>
          </a:prstGeom>
        </p:spPr>
      </p:pic>
      <p:sp>
        <p:nvSpPr>
          <p:cNvPr id="3" name="TextBox 2">
            <a:extLst>
              <a:ext uri="{FF2B5EF4-FFF2-40B4-BE49-F238E27FC236}">
                <a16:creationId xmlns:a16="http://schemas.microsoft.com/office/drawing/2014/main" id="{6D43F4C2-47C9-CBAF-14E3-68BCE3FAFA98}"/>
              </a:ext>
            </a:extLst>
          </p:cNvPr>
          <p:cNvSpPr txBox="1"/>
          <p:nvPr/>
        </p:nvSpPr>
        <p:spPr>
          <a:xfrm>
            <a:off x="0" y="0"/>
            <a:ext cx="3116424" cy="584775"/>
          </a:xfrm>
          <a:prstGeom prst="rect">
            <a:avLst/>
          </a:prstGeom>
          <a:noFill/>
        </p:spPr>
        <p:txBody>
          <a:bodyPr wrap="square" rtlCol="0">
            <a:spAutoFit/>
          </a:bodyPr>
          <a:lstStyle/>
          <a:p>
            <a:r>
              <a:rPr lang="en-US" sz="3200" i="0" dirty="0">
                <a:solidFill>
                  <a:schemeClr val="bg1"/>
                </a:solidFill>
                <a:effectLst/>
                <a:latin typeface="Times New Roman" panose="02020603050405020304" pitchFamily="18" charset="0"/>
                <a:cs typeface="Times New Roman" panose="02020603050405020304" pitchFamily="18" charset="0"/>
              </a:rPr>
              <a:t>Exodus </a:t>
            </a:r>
            <a:r>
              <a:rPr lang="en-IN" sz="2000" b="1" cap="all" dirty="0">
                <a:solidFill>
                  <a:schemeClr val="bg1"/>
                </a:solidFill>
                <a:latin typeface="ArialMT"/>
              </a:rPr>
              <a:t>3:20</a:t>
            </a:r>
            <a:endParaRPr lang="bo-CN" sz="2000" b="1" cap="all" dirty="0">
              <a:solidFill>
                <a:schemeClr val="bg1"/>
              </a:solidFill>
              <a:latin typeface="ArialMT"/>
            </a:endParaRPr>
          </a:p>
        </p:txBody>
      </p:sp>
    </p:spTree>
    <p:extLst>
      <p:ext uri="{BB962C8B-B14F-4D97-AF65-F5344CB8AC3E}">
        <p14:creationId xmlns:p14="http://schemas.microsoft.com/office/powerpoint/2010/main" val="2060458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gn="l"/>
            <a:r>
              <a:rPr lang="en-US" sz="4000" b="0" i="0" dirty="0">
                <a:solidFill>
                  <a:srgbClr val="777A7B"/>
                </a:solidFill>
                <a:effectLst/>
                <a:latin typeface="Arial" panose="020B0604020202020204" pitchFamily="34" charset="0"/>
              </a:rPr>
              <a:t>2</a:t>
            </a:r>
            <a:r>
              <a:rPr lang="en-US" sz="4000" b="0" i="0" dirty="0">
                <a:solidFill>
                  <a:srgbClr val="121212"/>
                </a:solidFill>
                <a:effectLst/>
                <a:latin typeface="Arial" panose="020B0604020202020204" pitchFamily="34" charset="0"/>
              </a:rPr>
              <a:t>Yahweh said to him, “What is that in your hand?”</a:t>
            </a:r>
          </a:p>
          <a:p>
            <a:pPr algn="l"/>
            <a:r>
              <a:rPr lang="en-US" sz="4000" b="0" i="0" dirty="0">
                <a:solidFill>
                  <a:srgbClr val="121212"/>
                </a:solidFill>
                <a:effectLst/>
                <a:latin typeface="Arial" panose="020B0604020202020204" pitchFamily="34" charset="0"/>
              </a:rPr>
              <a:t>He said, “A rod.”</a:t>
            </a:r>
          </a:p>
          <a:p>
            <a:endParaRPr lang="en-ZA" dirty="0"/>
          </a:p>
        </p:txBody>
      </p:sp>
      <p:sp>
        <p:nvSpPr>
          <p:cNvPr id="2" name="TextBox 1">
            <a:extLst>
              <a:ext uri="{FF2B5EF4-FFF2-40B4-BE49-F238E27FC236}">
                <a16:creationId xmlns:a16="http://schemas.microsoft.com/office/drawing/2014/main" id="{210F3210-BE27-EB9A-F81C-B3F75955F764}"/>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074633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725BD9-E233-67BA-7C71-0D8904872564}"/>
              </a:ext>
            </a:extLst>
          </p:cNvPr>
          <p:cNvPicPr>
            <a:picLocks noChangeAspect="1"/>
          </p:cNvPicPr>
          <p:nvPr/>
        </p:nvPicPr>
        <p:blipFill>
          <a:blip r:embed="rId2"/>
          <a:stretch>
            <a:fillRect/>
          </a:stretch>
        </p:blipFill>
        <p:spPr>
          <a:xfrm>
            <a:off x="-1" y="-364917"/>
            <a:ext cx="12958763" cy="7222917"/>
          </a:xfrm>
          <a:prstGeom prst="rect">
            <a:avLst/>
          </a:prstGeom>
        </p:spPr>
      </p:pic>
      <p:sp>
        <p:nvSpPr>
          <p:cNvPr id="3" name="TextBox 2">
            <a:extLst>
              <a:ext uri="{FF2B5EF4-FFF2-40B4-BE49-F238E27FC236}">
                <a16:creationId xmlns:a16="http://schemas.microsoft.com/office/drawing/2014/main" id="{169BDE2D-FDFD-03C3-EA77-C929E1D7460A}"/>
              </a:ext>
            </a:extLst>
          </p:cNvPr>
          <p:cNvSpPr txBox="1"/>
          <p:nvPr/>
        </p:nvSpPr>
        <p:spPr>
          <a:xfrm>
            <a:off x="0" y="0"/>
            <a:ext cx="3116424" cy="584775"/>
          </a:xfrm>
          <a:prstGeom prst="rect">
            <a:avLst/>
          </a:prstGeom>
          <a:noFill/>
        </p:spPr>
        <p:txBody>
          <a:bodyPr wrap="square" rtlCol="0">
            <a:spAutoFit/>
          </a:bodyPr>
          <a:lstStyle/>
          <a:p>
            <a:r>
              <a:rPr lang="en-US" sz="3200" i="0" dirty="0">
                <a:solidFill>
                  <a:schemeClr val="bg1"/>
                </a:solidFill>
                <a:effectLst/>
                <a:latin typeface="Times New Roman" panose="02020603050405020304" pitchFamily="18" charset="0"/>
                <a:cs typeface="Times New Roman" panose="02020603050405020304" pitchFamily="18" charset="0"/>
              </a:rPr>
              <a:t>Exodus </a:t>
            </a:r>
            <a:r>
              <a:rPr lang="en-IN" sz="2000" b="1" cap="all" dirty="0">
                <a:solidFill>
                  <a:schemeClr val="bg1"/>
                </a:solidFill>
                <a:latin typeface="ArialMT"/>
              </a:rPr>
              <a:t>4:2</a:t>
            </a:r>
            <a:endParaRPr lang="bo-CN" sz="2000" b="1" cap="all" dirty="0">
              <a:solidFill>
                <a:schemeClr val="bg1"/>
              </a:solidFill>
              <a:latin typeface="ArialMT"/>
            </a:endParaRPr>
          </a:p>
        </p:txBody>
      </p:sp>
    </p:spTree>
    <p:extLst>
      <p:ext uri="{BB962C8B-B14F-4D97-AF65-F5344CB8AC3E}">
        <p14:creationId xmlns:p14="http://schemas.microsoft.com/office/powerpoint/2010/main" val="2174682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gn="l"/>
            <a:r>
              <a:rPr lang="en-US" sz="4000" b="0" i="0" dirty="0">
                <a:solidFill>
                  <a:srgbClr val="777A7B"/>
                </a:solidFill>
                <a:effectLst/>
                <a:latin typeface="Arial" panose="020B0604020202020204" pitchFamily="34" charset="0"/>
              </a:rPr>
              <a:t>3</a:t>
            </a:r>
            <a:r>
              <a:rPr lang="en-US" sz="4000" b="0" i="0" dirty="0">
                <a:solidFill>
                  <a:srgbClr val="121212"/>
                </a:solidFill>
                <a:effectLst/>
                <a:latin typeface="Arial" panose="020B0604020202020204" pitchFamily="34" charset="0"/>
              </a:rPr>
              <a:t>He said, “Throw it on the ground.”</a:t>
            </a:r>
          </a:p>
          <a:p>
            <a:pPr algn="l"/>
            <a:r>
              <a:rPr lang="en-US" sz="4000" b="0" i="0" dirty="0">
                <a:solidFill>
                  <a:srgbClr val="121212"/>
                </a:solidFill>
                <a:effectLst/>
                <a:latin typeface="Arial" panose="020B0604020202020204" pitchFamily="34" charset="0"/>
              </a:rPr>
              <a:t>He threw it on the ground, and it became a snake; and Moses ran away from it.</a:t>
            </a:r>
          </a:p>
          <a:p>
            <a:endParaRPr lang="en-ZA" dirty="0"/>
          </a:p>
        </p:txBody>
      </p:sp>
      <p:sp>
        <p:nvSpPr>
          <p:cNvPr id="2" name="TextBox 1">
            <a:extLst>
              <a:ext uri="{FF2B5EF4-FFF2-40B4-BE49-F238E27FC236}">
                <a16:creationId xmlns:a16="http://schemas.microsoft.com/office/drawing/2014/main" id="{4D3B7865-C697-E86D-F780-632C08B59772}"/>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780628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9DB1DF-6D19-0A9F-844F-911A3543B420}"/>
              </a:ext>
            </a:extLst>
          </p:cNvPr>
          <p:cNvPicPr>
            <a:picLocks noChangeAspect="1"/>
          </p:cNvPicPr>
          <p:nvPr/>
        </p:nvPicPr>
        <p:blipFill>
          <a:blip r:embed="rId2"/>
          <a:stretch>
            <a:fillRect/>
          </a:stretch>
        </p:blipFill>
        <p:spPr>
          <a:xfrm>
            <a:off x="0" y="0"/>
            <a:ext cx="13944600" cy="6858000"/>
          </a:xfrm>
          <a:prstGeom prst="rect">
            <a:avLst/>
          </a:prstGeom>
        </p:spPr>
      </p:pic>
      <p:sp>
        <p:nvSpPr>
          <p:cNvPr id="3" name="TextBox 2">
            <a:extLst>
              <a:ext uri="{FF2B5EF4-FFF2-40B4-BE49-F238E27FC236}">
                <a16:creationId xmlns:a16="http://schemas.microsoft.com/office/drawing/2014/main" id="{C80079A5-414D-F5B5-D90F-04F3FB51EA0C}"/>
              </a:ext>
            </a:extLst>
          </p:cNvPr>
          <p:cNvSpPr txBox="1"/>
          <p:nvPr/>
        </p:nvSpPr>
        <p:spPr>
          <a:xfrm>
            <a:off x="0" y="0"/>
            <a:ext cx="3116424" cy="584775"/>
          </a:xfrm>
          <a:prstGeom prst="rect">
            <a:avLst/>
          </a:prstGeom>
          <a:noFill/>
        </p:spPr>
        <p:txBody>
          <a:bodyPr wrap="square" rtlCol="0">
            <a:spAutoFit/>
          </a:bodyPr>
          <a:lstStyle/>
          <a:p>
            <a:r>
              <a:rPr lang="en-US" sz="3200" i="0" dirty="0">
                <a:solidFill>
                  <a:schemeClr val="bg1"/>
                </a:solidFill>
                <a:effectLst/>
                <a:latin typeface="Times New Roman" panose="02020603050405020304" pitchFamily="18" charset="0"/>
                <a:cs typeface="Times New Roman" panose="02020603050405020304" pitchFamily="18" charset="0"/>
              </a:rPr>
              <a:t>Exodus </a:t>
            </a:r>
            <a:r>
              <a:rPr lang="en-IN" sz="2000" b="1" cap="all" dirty="0">
                <a:solidFill>
                  <a:schemeClr val="bg1"/>
                </a:solidFill>
                <a:latin typeface="ArialMT"/>
              </a:rPr>
              <a:t>4:3</a:t>
            </a:r>
            <a:endParaRPr lang="bo-CN" sz="2000" b="1" cap="all" dirty="0">
              <a:solidFill>
                <a:schemeClr val="bg1"/>
              </a:solidFill>
              <a:latin typeface="ArialMT"/>
            </a:endParaRPr>
          </a:p>
        </p:txBody>
      </p:sp>
    </p:spTree>
    <p:extLst>
      <p:ext uri="{BB962C8B-B14F-4D97-AF65-F5344CB8AC3E}">
        <p14:creationId xmlns:p14="http://schemas.microsoft.com/office/powerpoint/2010/main" val="131495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gn="l"/>
            <a:r>
              <a:rPr lang="en-US" sz="4000" b="0" i="0" dirty="0">
                <a:solidFill>
                  <a:srgbClr val="777A7B"/>
                </a:solidFill>
                <a:effectLst/>
                <a:latin typeface="Arial" panose="020B0604020202020204" pitchFamily="34" charset="0"/>
              </a:rPr>
              <a:t>4</a:t>
            </a:r>
            <a:r>
              <a:rPr lang="en-US" sz="4000" b="0" i="0" dirty="0">
                <a:solidFill>
                  <a:srgbClr val="121212"/>
                </a:solidFill>
                <a:effectLst/>
                <a:latin typeface="Arial" panose="020B0604020202020204" pitchFamily="34" charset="0"/>
              </a:rPr>
              <a:t>Yahweh said to Moses, “Stretch out your hand, and take it by the tail.”</a:t>
            </a:r>
          </a:p>
          <a:p>
            <a:pPr algn="l"/>
            <a:r>
              <a:rPr lang="en-US" sz="4000" b="0" i="0" dirty="0">
                <a:solidFill>
                  <a:srgbClr val="121212"/>
                </a:solidFill>
                <a:effectLst/>
                <a:latin typeface="Arial" panose="020B0604020202020204" pitchFamily="34" charset="0"/>
              </a:rPr>
              <a:t>He stretched out his hand, and took hold of it, and it became a rod in his hand.</a:t>
            </a:r>
          </a:p>
        </p:txBody>
      </p:sp>
      <p:sp>
        <p:nvSpPr>
          <p:cNvPr id="2" name="TextBox 1">
            <a:extLst>
              <a:ext uri="{FF2B5EF4-FFF2-40B4-BE49-F238E27FC236}">
                <a16:creationId xmlns:a16="http://schemas.microsoft.com/office/drawing/2014/main" id="{9F2F5E7E-B1D1-69BA-E73C-D5BD709E5DCC}"/>
              </a:ext>
            </a:extLst>
          </p:cNvPr>
          <p:cNvSpPr txBox="1"/>
          <p:nvPr/>
        </p:nvSpPr>
        <p:spPr>
          <a:xfrm>
            <a:off x="5975131" y="7882"/>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680183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EBD2E4-A732-CF68-5C75-6B89BC977FBE}"/>
              </a:ext>
            </a:extLst>
          </p:cNvPr>
          <p:cNvPicPr>
            <a:picLocks noChangeAspect="1"/>
          </p:cNvPicPr>
          <p:nvPr/>
        </p:nvPicPr>
        <p:blipFill>
          <a:blip r:embed="rId2"/>
          <a:stretch>
            <a:fillRect/>
          </a:stretch>
        </p:blipFill>
        <p:spPr>
          <a:xfrm>
            <a:off x="-590550" y="0"/>
            <a:ext cx="13456314" cy="7132582"/>
          </a:xfrm>
          <a:prstGeom prst="rect">
            <a:avLst/>
          </a:prstGeom>
        </p:spPr>
      </p:pic>
      <p:sp>
        <p:nvSpPr>
          <p:cNvPr id="3" name="TextBox 2">
            <a:extLst>
              <a:ext uri="{FF2B5EF4-FFF2-40B4-BE49-F238E27FC236}">
                <a16:creationId xmlns:a16="http://schemas.microsoft.com/office/drawing/2014/main" id="{4504601C-9700-D797-6BA0-9BBA1CFFE3FE}"/>
              </a:ext>
            </a:extLst>
          </p:cNvPr>
          <p:cNvSpPr txBox="1"/>
          <p:nvPr/>
        </p:nvSpPr>
        <p:spPr>
          <a:xfrm>
            <a:off x="0" y="0"/>
            <a:ext cx="3116424" cy="584775"/>
          </a:xfrm>
          <a:prstGeom prst="rect">
            <a:avLst/>
          </a:prstGeom>
          <a:noFill/>
        </p:spPr>
        <p:txBody>
          <a:bodyPr wrap="square" rtlCol="0">
            <a:spAutoFit/>
          </a:bodyPr>
          <a:lstStyle/>
          <a:p>
            <a:r>
              <a:rPr lang="en-US" sz="3200" i="0" dirty="0">
                <a:solidFill>
                  <a:schemeClr val="bg1"/>
                </a:solidFill>
                <a:effectLst/>
                <a:latin typeface="Times New Roman" panose="02020603050405020304" pitchFamily="18" charset="0"/>
                <a:cs typeface="Times New Roman" panose="02020603050405020304" pitchFamily="18" charset="0"/>
              </a:rPr>
              <a:t>Exodus </a:t>
            </a:r>
            <a:r>
              <a:rPr lang="en-IN" sz="2000" b="1" cap="all" dirty="0">
                <a:solidFill>
                  <a:schemeClr val="bg1"/>
                </a:solidFill>
                <a:latin typeface="ArialMT"/>
              </a:rPr>
              <a:t>4:4</a:t>
            </a:r>
            <a:endParaRPr lang="bo-CN" sz="2000" b="1" cap="all" dirty="0">
              <a:solidFill>
                <a:schemeClr val="bg1"/>
              </a:solidFill>
              <a:latin typeface="ArialMT"/>
            </a:endParaRPr>
          </a:p>
        </p:txBody>
      </p:sp>
    </p:spTree>
    <p:extLst>
      <p:ext uri="{BB962C8B-B14F-4D97-AF65-F5344CB8AC3E}">
        <p14:creationId xmlns:p14="http://schemas.microsoft.com/office/powerpoint/2010/main" val="373237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3600" b="0" i="0" dirty="0">
                <a:solidFill>
                  <a:srgbClr val="777A7B"/>
                </a:solidFill>
                <a:effectLst/>
                <a:latin typeface="Arial" panose="020B0604020202020204" pitchFamily="34" charset="0"/>
              </a:rPr>
              <a:t>5</a:t>
            </a:r>
            <a:r>
              <a:rPr lang="en-US" sz="3600" b="0" i="0" dirty="0">
                <a:solidFill>
                  <a:srgbClr val="121212"/>
                </a:solidFill>
                <a:effectLst/>
                <a:latin typeface="Arial" panose="020B0604020202020204" pitchFamily="34" charset="0"/>
              </a:rPr>
              <a:t>“This is so that they may believe that Yahweh, the God of their fathers, the God of Abraham, the God of Isaac, and the God of Jacob, has appeared to you.”</a:t>
            </a:r>
            <a:endParaRPr lang="en-ZA" dirty="0"/>
          </a:p>
        </p:txBody>
      </p:sp>
      <p:sp>
        <p:nvSpPr>
          <p:cNvPr id="2" name="TextBox 1">
            <a:extLst>
              <a:ext uri="{FF2B5EF4-FFF2-40B4-BE49-F238E27FC236}">
                <a16:creationId xmlns:a16="http://schemas.microsoft.com/office/drawing/2014/main" id="{E4EC6814-20F9-A10E-8C48-D0C6E44AC02A}"/>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750916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F77B3F-D6FF-916C-B577-623D22DF91B2}"/>
              </a:ext>
            </a:extLst>
          </p:cNvPr>
          <p:cNvPicPr>
            <a:picLocks noChangeAspect="1"/>
          </p:cNvPicPr>
          <p:nvPr/>
        </p:nvPicPr>
        <p:blipFill>
          <a:blip r:embed="rId2"/>
          <a:stretch>
            <a:fillRect/>
          </a:stretch>
        </p:blipFill>
        <p:spPr>
          <a:xfrm>
            <a:off x="-9416" y="0"/>
            <a:ext cx="15531353" cy="6858000"/>
          </a:xfrm>
          <a:prstGeom prst="rect">
            <a:avLst/>
          </a:prstGeom>
        </p:spPr>
      </p:pic>
      <p:sp>
        <p:nvSpPr>
          <p:cNvPr id="3" name="TextBox 2">
            <a:extLst>
              <a:ext uri="{FF2B5EF4-FFF2-40B4-BE49-F238E27FC236}">
                <a16:creationId xmlns:a16="http://schemas.microsoft.com/office/drawing/2014/main" id="{1E609B9B-F0D3-8111-8457-5FB1B4F41C48}"/>
              </a:ext>
            </a:extLst>
          </p:cNvPr>
          <p:cNvSpPr txBox="1"/>
          <p:nvPr/>
        </p:nvSpPr>
        <p:spPr>
          <a:xfrm>
            <a:off x="0" y="0"/>
            <a:ext cx="3116424" cy="584775"/>
          </a:xfrm>
          <a:prstGeom prst="rect">
            <a:avLst/>
          </a:prstGeom>
          <a:noFill/>
        </p:spPr>
        <p:txBody>
          <a:bodyPr wrap="square" rtlCol="0">
            <a:spAutoFit/>
          </a:bodyPr>
          <a:lstStyle/>
          <a:p>
            <a:r>
              <a:rPr lang="en-US" sz="3200" i="0" dirty="0">
                <a:solidFill>
                  <a:schemeClr val="bg1"/>
                </a:solidFill>
                <a:effectLst/>
                <a:latin typeface="Times New Roman" panose="02020603050405020304" pitchFamily="18" charset="0"/>
                <a:cs typeface="Times New Roman" panose="02020603050405020304" pitchFamily="18" charset="0"/>
              </a:rPr>
              <a:t>Exodus </a:t>
            </a:r>
            <a:r>
              <a:rPr lang="en-IN" sz="2000" b="1" cap="all" dirty="0">
                <a:solidFill>
                  <a:schemeClr val="bg1"/>
                </a:solidFill>
                <a:latin typeface="ArialMT"/>
              </a:rPr>
              <a:t>4:5</a:t>
            </a:r>
            <a:endParaRPr lang="bo-CN" sz="2000" b="1" cap="all" dirty="0">
              <a:solidFill>
                <a:schemeClr val="bg1"/>
              </a:solidFill>
              <a:latin typeface="ArialMT"/>
            </a:endParaRPr>
          </a:p>
        </p:txBody>
      </p:sp>
    </p:spTree>
    <p:extLst>
      <p:ext uri="{BB962C8B-B14F-4D97-AF65-F5344CB8AC3E}">
        <p14:creationId xmlns:p14="http://schemas.microsoft.com/office/powerpoint/2010/main" val="3762897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gn="l"/>
            <a:r>
              <a:rPr lang="en-US" sz="3600" b="0" i="0" dirty="0">
                <a:solidFill>
                  <a:srgbClr val="777A7B"/>
                </a:solidFill>
                <a:effectLst/>
                <a:latin typeface="Arial" panose="020B0604020202020204" pitchFamily="34" charset="0"/>
              </a:rPr>
              <a:t>6</a:t>
            </a:r>
            <a:r>
              <a:rPr lang="en-US" sz="3600" b="0" i="0" dirty="0">
                <a:solidFill>
                  <a:srgbClr val="121212"/>
                </a:solidFill>
                <a:effectLst/>
                <a:latin typeface="Arial" panose="020B0604020202020204" pitchFamily="34" charset="0"/>
              </a:rPr>
              <a:t>Yahweh said furthermore to him, “Now put your hand inside your cloak.”</a:t>
            </a:r>
          </a:p>
          <a:p>
            <a:pPr algn="l"/>
            <a:r>
              <a:rPr lang="en-US" sz="3600" b="0" i="0" dirty="0">
                <a:solidFill>
                  <a:srgbClr val="121212"/>
                </a:solidFill>
                <a:effectLst/>
                <a:latin typeface="Arial" panose="020B0604020202020204" pitchFamily="34" charset="0"/>
              </a:rPr>
              <a:t>He put his hand inside his cloak, and when he took it out, behold, his hand was leprous, as white as snow.</a:t>
            </a:r>
          </a:p>
        </p:txBody>
      </p:sp>
      <p:sp>
        <p:nvSpPr>
          <p:cNvPr id="2" name="TextBox 1">
            <a:extLst>
              <a:ext uri="{FF2B5EF4-FFF2-40B4-BE49-F238E27FC236}">
                <a16:creationId xmlns:a16="http://schemas.microsoft.com/office/drawing/2014/main" id="{22E87E61-2B30-7AB9-AA4A-8CEFB5C0A787}"/>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705534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D16E1B-F32B-E63A-2000-C49401908354}"/>
              </a:ext>
            </a:extLst>
          </p:cNvPr>
          <p:cNvPicPr>
            <a:picLocks noChangeAspect="1"/>
          </p:cNvPicPr>
          <p:nvPr/>
        </p:nvPicPr>
        <p:blipFill>
          <a:blip r:embed="rId2"/>
          <a:stretch>
            <a:fillRect/>
          </a:stretch>
        </p:blipFill>
        <p:spPr>
          <a:xfrm>
            <a:off x="0" y="0"/>
            <a:ext cx="12192000" cy="6962006"/>
          </a:xfrm>
          <a:prstGeom prst="rect">
            <a:avLst/>
          </a:prstGeom>
        </p:spPr>
      </p:pic>
      <p:sp>
        <p:nvSpPr>
          <p:cNvPr id="5" name="Content Placeholder 2">
            <a:extLst>
              <a:ext uri="{FF2B5EF4-FFF2-40B4-BE49-F238E27FC236}">
                <a16:creationId xmlns:a16="http://schemas.microsoft.com/office/drawing/2014/main" id="{AFBBAC80-DCD8-612C-0F94-46BE8FA30F84}"/>
              </a:ext>
            </a:extLst>
          </p:cNvPr>
          <p:cNvSpPr txBox="1">
            <a:spLocks/>
          </p:cNvSpPr>
          <p:nvPr/>
        </p:nvSpPr>
        <p:spPr>
          <a:xfrm>
            <a:off x="6469381" y="3481003"/>
            <a:ext cx="4594860" cy="2646362"/>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600" i="0" dirty="0">
                <a:solidFill>
                  <a:schemeClr val="bg1"/>
                </a:solidFill>
                <a:effectLst/>
                <a:latin typeface="Times New Roman" panose="02020603050405020304" pitchFamily="18" charset="0"/>
                <a:cs typeface="Times New Roman" panose="02020603050405020304" pitchFamily="18" charset="0"/>
              </a:rPr>
              <a:t>Signs for Moses</a:t>
            </a:r>
          </a:p>
          <a:p>
            <a:pPr algn="l"/>
            <a:r>
              <a:rPr lang="en-US" sz="9600" i="0" dirty="0">
                <a:solidFill>
                  <a:schemeClr val="bg1"/>
                </a:solidFill>
                <a:effectLst/>
                <a:latin typeface="Times New Roman" panose="02020603050405020304" pitchFamily="18" charset="0"/>
                <a:cs typeface="Times New Roman" panose="02020603050405020304" pitchFamily="18" charset="0"/>
              </a:rPr>
              <a:t>to Do –</a:t>
            </a:r>
          </a:p>
          <a:p>
            <a:pPr algn="l"/>
            <a:r>
              <a:rPr lang="en-US" sz="9600" i="0" dirty="0">
                <a:solidFill>
                  <a:schemeClr val="bg1"/>
                </a:solidFill>
                <a:effectLst/>
                <a:latin typeface="Times New Roman" panose="02020603050405020304" pitchFamily="18" charset="0"/>
                <a:cs typeface="Times New Roman" panose="02020603050405020304" pitchFamily="18" charset="0"/>
              </a:rPr>
              <a:t>Exodus 3, 4</a:t>
            </a:r>
          </a:p>
          <a:p>
            <a:endParaRPr lang="en-IN" dirty="0"/>
          </a:p>
        </p:txBody>
      </p:sp>
    </p:spTree>
    <p:extLst>
      <p:ext uri="{BB962C8B-B14F-4D97-AF65-F5344CB8AC3E}">
        <p14:creationId xmlns:p14="http://schemas.microsoft.com/office/powerpoint/2010/main" val="3837980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3385FB-3306-FA9B-5DC4-33CD192B2F29}"/>
              </a:ext>
            </a:extLst>
          </p:cNvPr>
          <p:cNvPicPr>
            <a:picLocks noChangeAspect="1"/>
          </p:cNvPicPr>
          <p:nvPr/>
        </p:nvPicPr>
        <p:blipFill>
          <a:blip r:embed="rId2"/>
          <a:stretch>
            <a:fillRect/>
          </a:stretch>
        </p:blipFill>
        <p:spPr>
          <a:xfrm>
            <a:off x="0" y="-1653396"/>
            <a:ext cx="12192000" cy="8511396"/>
          </a:xfrm>
          <a:prstGeom prst="rect">
            <a:avLst/>
          </a:prstGeom>
        </p:spPr>
      </p:pic>
      <p:sp>
        <p:nvSpPr>
          <p:cNvPr id="3" name="TextBox 2">
            <a:extLst>
              <a:ext uri="{FF2B5EF4-FFF2-40B4-BE49-F238E27FC236}">
                <a16:creationId xmlns:a16="http://schemas.microsoft.com/office/drawing/2014/main" id="{737EEDD6-0C77-7876-E698-BD01BA99ACA1}"/>
              </a:ext>
            </a:extLst>
          </p:cNvPr>
          <p:cNvSpPr txBox="1"/>
          <p:nvPr/>
        </p:nvSpPr>
        <p:spPr>
          <a:xfrm>
            <a:off x="0" y="0"/>
            <a:ext cx="3116424" cy="584775"/>
          </a:xfrm>
          <a:prstGeom prst="rect">
            <a:avLst/>
          </a:prstGeom>
          <a:noFill/>
        </p:spPr>
        <p:txBody>
          <a:bodyPr wrap="square" rtlCol="0">
            <a:spAutoFit/>
          </a:bodyPr>
          <a:lstStyle/>
          <a:p>
            <a:r>
              <a:rPr lang="en-US" sz="3200" i="0" dirty="0">
                <a:solidFill>
                  <a:schemeClr val="bg1"/>
                </a:solidFill>
                <a:effectLst/>
                <a:latin typeface="Times New Roman" panose="02020603050405020304" pitchFamily="18" charset="0"/>
                <a:cs typeface="Times New Roman" panose="02020603050405020304" pitchFamily="18" charset="0"/>
              </a:rPr>
              <a:t>Exodus </a:t>
            </a:r>
            <a:r>
              <a:rPr lang="en-IN" sz="2000" b="1" cap="all" dirty="0">
                <a:solidFill>
                  <a:schemeClr val="bg1"/>
                </a:solidFill>
                <a:latin typeface="ArialMT"/>
              </a:rPr>
              <a:t>4:6</a:t>
            </a:r>
            <a:endParaRPr lang="bo-CN" sz="2000" b="1" cap="all" dirty="0">
              <a:solidFill>
                <a:schemeClr val="bg1"/>
              </a:solidFill>
              <a:latin typeface="ArialMT"/>
            </a:endParaRPr>
          </a:p>
        </p:txBody>
      </p:sp>
    </p:spTree>
    <p:extLst>
      <p:ext uri="{BB962C8B-B14F-4D97-AF65-F5344CB8AC3E}">
        <p14:creationId xmlns:p14="http://schemas.microsoft.com/office/powerpoint/2010/main" val="889494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gn="l"/>
            <a:r>
              <a:rPr lang="en-US" sz="3600" b="0" i="0" dirty="0">
                <a:solidFill>
                  <a:srgbClr val="777A7B"/>
                </a:solidFill>
                <a:effectLst/>
                <a:latin typeface="Arial" panose="020B0604020202020204" pitchFamily="34" charset="0"/>
              </a:rPr>
              <a:t>7</a:t>
            </a:r>
            <a:r>
              <a:rPr lang="en-US" sz="3600" b="0" i="0" dirty="0">
                <a:solidFill>
                  <a:srgbClr val="121212"/>
                </a:solidFill>
                <a:effectLst/>
                <a:latin typeface="Arial" panose="020B0604020202020204" pitchFamily="34" charset="0"/>
              </a:rPr>
              <a:t>He said, “Put your hand inside your cloak again.”</a:t>
            </a:r>
          </a:p>
          <a:p>
            <a:pPr algn="l"/>
            <a:r>
              <a:rPr lang="en-US" sz="3600" b="0" i="0" dirty="0">
                <a:solidFill>
                  <a:srgbClr val="121212"/>
                </a:solidFill>
                <a:effectLst/>
                <a:latin typeface="Arial" panose="020B0604020202020204" pitchFamily="34" charset="0"/>
              </a:rPr>
              <a:t>He put his hand inside his cloak again, and when he took it out of his cloak, behold, it had turned again as his other flesh.</a:t>
            </a:r>
          </a:p>
        </p:txBody>
      </p:sp>
      <p:sp>
        <p:nvSpPr>
          <p:cNvPr id="2" name="TextBox 1">
            <a:extLst>
              <a:ext uri="{FF2B5EF4-FFF2-40B4-BE49-F238E27FC236}">
                <a16:creationId xmlns:a16="http://schemas.microsoft.com/office/drawing/2014/main" id="{A21C1C8C-3CBD-B0CB-F574-5DD5E21DCD0A}"/>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258266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57CFD9-69F1-CB2D-D857-F8976D8F96AD}"/>
              </a:ext>
            </a:extLst>
          </p:cNvPr>
          <p:cNvPicPr>
            <a:picLocks noChangeAspect="1"/>
          </p:cNvPicPr>
          <p:nvPr/>
        </p:nvPicPr>
        <p:blipFill>
          <a:blip r:embed="rId2"/>
          <a:stretch>
            <a:fillRect/>
          </a:stretch>
        </p:blipFill>
        <p:spPr>
          <a:xfrm>
            <a:off x="0" y="-1653396"/>
            <a:ext cx="12192000" cy="8511396"/>
          </a:xfrm>
          <a:prstGeom prst="rect">
            <a:avLst/>
          </a:prstGeom>
        </p:spPr>
      </p:pic>
      <p:sp>
        <p:nvSpPr>
          <p:cNvPr id="3" name="TextBox 2">
            <a:extLst>
              <a:ext uri="{FF2B5EF4-FFF2-40B4-BE49-F238E27FC236}">
                <a16:creationId xmlns:a16="http://schemas.microsoft.com/office/drawing/2014/main" id="{A7C2ADBB-4E5B-999B-2FE0-68D2DE09F40B}"/>
              </a:ext>
            </a:extLst>
          </p:cNvPr>
          <p:cNvSpPr txBox="1"/>
          <p:nvPr/>
        </p:nvSpPr>
        <p:spPr>
          <a:xfrm>
            <a:off x="0" y="0"/>
            <a:ext cx="3116424" cy="584775"/>
          </a:xfrm>
          <a:prstGeom prst="rect">
            <a:avLst/>
          </a:prstGeom>
          <a:noFill/>
        </p:spPr>
        <p:txBody>
          <a:bodyPr wrap="square" rtlCol="0">
            <a:spAutoFit/>
          </a:bodyPr>
          <a:lstStyle/>
          <a:p>
            <a:r>
              <a:rPr lang="en-US" sz="3200" i="0" dirty="0">
                <a:solidFill>
                  <a:schemeClr val="bg1"/>
                </a:solidFill>
                <a:effectLst/>
                <a:latin typeface="Times New Roman" panose="02020603050405020304" pitchFamily="18" charset="0"/>
                <a:cs typeface="Times New Roman" panose="02020603050405020304" pitchFamily="18" charset="0"/>
              </a:rPr>
              <a:t>Exodus </a:t>
            </a:r>
            <a:r>
              <a:rPr lang="en-IN" sz="2000" b="1" cap="all" dirty="0">
                <a:solidFill>
                  <a:schemeClr val="bg1"/>
                </a:solidFill>
                <a:latin typeface="ArialMT"/>
              </a:rPr>
              <a:t>4:7</a:t>
            </a:r>
            <a:endParaRPr lang="bo-CN" sz="2000" b="1" cap="all" dirty="0">
              <a:solidFill>
                <a:schemeClr val="bg1"/>
              </a:solidFill>
              <a:latin typeface="ArialMT"/>
            </a:endParaRPr>
          </a:p>
        </p:txBody>
      </p:sp>
    </p:spTree>
    <p:extLst>
      <p:ext uri="{BB962C8B-B14F-4D97-AF65-F5344CB8AC3E}">
        <p14:creationId xmlns:p14="http://schemas.microsoft.com/office/powerpoint/2010/main" val="1148949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3600" b="0" i="0" dirty="0">
                <a:solidFill>
                  <a:srgbClr val="777A7B"/>
                </a:solidFill>
                <a:effectLst/>
                <a:latin typeface="Arial" panose="020B0604020202020204" pitchFamily="34" charset="0"/>
              </a:rPr>
              <a:t>9</a:t>
            </a:r>
            <a:r>
              <a:rPr lang="en-US" sz="3600" b="0" i="0" dirty="0">
                <a:solidFill>
                  <a:srgbClr val="121212"/>
                </a:solidFill>
                <a:effectLst/>
                <a:latin typeface="Arial" panose="020B0604020202020204" pitchFamily="34" charset="0"/>
              </a:rPr>
              <a:t>It will happen, if they will not believe even these two signs or listen to your voice, that you shall take of the water of the river, and pour it on the dry land. The water which you take out of the river will become blood on the dry land.”</a:t>
            </a:r>
            <a:endParaRPr lang="en-ZA" dirty="0"/>
          </a:p>
        </p:txBody>
      </p:sp>
      <p:sp>
        <p:nvSpPr>
          <p:cNvPr id="2" name="TextBox 1">
            <a:extLst>
              <a:ext uri="{FF2B5EF4-FFF2-40B4-BE49-F238E27FC236}">
                <a16:creationId xmlns:a16="http://schemas.microsoft.com/office/drawing/2014/main" id="{925C8E84-37A2-F689-2B8C-6E504D97A0CD}"/>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819639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43F12A-9893-65F3-28A4-E1AE3962F760}"/>
              </a:ext>
            </a:extLst>
          </p:cNvPr>
          <p:cNvPicPr>
            <a:picLocks noChangeAspect="1"/>
          </p:cNvPicPr>
          <p:nvPr/>
        </p:nvPicPr>
        <p:blipFill>
          <a:blip r:embed="rId2"/>
          <a:stretch>
            <a:fillRect/>
          </a:stretch>
        </p:blipFill>
        <p:spPr>
          <a:xfrm>
            <a:off x="0" y="-420806"/>
            <a:ext cx="12192000" cy="7278806"/>
          </a:xfrm>
          <a:prstGeom prst="rect">
            <a:avLst/>
          </a:prstGeom>
        </p:spPr>
      </p:pic>
      <p:sp>
        <p:nvSpPr>
          <p:cNvPr id="3" name="TextBox 2">
            <a:extLst>
              <a:ext uri="{FF2B5EF4-FFF2-40B4-BE49-F238E27FC236}">
                <a16:creationId xmlns:a16="http://schemas.microsoft.com/office/drawing/2014/main" id="{B5C7AB1D-2C7E-532D-DD01-2130EB2572BC}"/>
              </a:ext>
            </a:extLst>
          </p:cNvPr>
          <p:cNvSpPr txBox="1"/>
          <p:nvPr/>
        </p:nvSpPr>
        <p:spPr>
          <a:xfrm>
            <a:off x="0" y="0"/>
            <a:ext cx="3116424" cy="584775"/>
          </a:xfrm>
          <a:prstGeom prst="rect">
            <a:avLst/>
          </a:prstGeom>
          <a:noFill/>
        </p:spPr>
        <p:txBody>
          <a:bodyPr wrap="square" rtlCol="0">
            <a:spAutoFit/>
          </a:bodyPr>
          <a:lstStyle/>
          <a:p>
            <a:r>
              <a:rPr lang="en-US" sz="3200" i="0" dirty="0">
                <a:solidFill>
                  <a:schemeClr val="bg1"/>
                </a:solidFill>
                <a:effectLst/>
                <a:latin typeface="Times New Roman" panose="02020603050405020304" pitchFamily="18" charset="0"/>
                <a:cs typeface="Times New Roman" panose="02020603050405020304" pitchFamily="18" charset="0"/>
              </a:rPr>
              <a:t>Exodus </a:t>
            </a:r>
            <a:r>
              <a:rPr lang="en-IN" sz="2000" b="1" cap="all" dirty="0">
                <a:solidFill>
                  <a:schemeClr val="bg1"/>
                </a:solidFill>
                <a:latin typeface="ArialMT"/>
              </a:rPr>
              <a:t>4:9</a:t>
            </a:r>
            <a:endParaRPr lang="bo-CN" sz="2000" b="1" cap="all" dirty="0">
              <a:solidFill>
                <a:schemeClr val="bg1"/>
              </a:solidFill>
              <a:latin typeface="ArialMT"/>
            </a:endParaRPr>
          </a:p>
        </p:txBody>
      </p:sp>
    </p:spTree>
    <p:extLst>
      <p:ext uri="{BB962C8B-B14F-4D97-AF65-F5344CB8AC3E}">
        <p14:creationId xmlns:p14="http://schemas.microsoft.com/office/powerpoint/2010/main" val="234217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10</a:t>
            </a:r>
            <a:r>
              <a:rPr lang="en-US" sz="4000" b="0" i="0" dirty="0">
                <a:solidFill>
                  <a:srgbClr val="121212"/>
                </a:solidFill>
                <a:effectLst/>
                <a:latin typeface="Arial" panose="020B0604020202020204" pitchFamily="34" charset="0"/>
              </a:rPr>
              <a:t>Moses said to Yahweh, “O Lord, I am not eloquent, neither before now, nor since you have spoken to your servant; for I am slow of speech, and of a slow tongue.”</a:t>
            </a:r>
            <a:endParaRPr lang="en-ZA" dirty="0"/>
          </a:p>
        </p:txBody>
      </p:sp>
      <p:sp>
        <p:nvSpPr>
          <p:cNvPr id="2" name="TextBox 1">
            <a:extLst>
              <a:ext uri="{FF2B5EF4-FFF2-40B4-BE49-F238E27FC236}">
                <a16:creationId xmlns:a16="http://schemas.microsoft.com/office/drawing/2014/main" id="{80DFA5BB-BD29-D1A9-3964-405670057959}"/>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077440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03831C-7735-7E4E-B696-FCC985403A81}"/>
              </a:ext>
            </a:extLst>
          </p:cNvPr>
          <p:cNvPicPr>
            <a:picLocks noChangeAspect="1"/>
          </p:cNvPicPr>
          <p:nvPr/>
        </p:nvPicPr>
        <p:blipFill>
          <a:blip r:embed="rId2"/>
          <a:stretch>
            <a:fillRect/>
          </a:stretch>
        </p:blipFill>
        <p:spPr>
          <a:xfrm>
            <a:off x="-1" y="-49113"/>
            <a:ext cx="13001625" cy="6907113"/>
          </a:xfrm>
          <a:prstGeom prst="rect">
            <a:avLst/>
          </a:prstGeom>
        </p:spPr>
      </p:pic>
      <p:sp>
        <p:nvSpPr>
          <p:cNvPr id="3" name="TextBox 2">
            <a:extLst>
              <a:ext uri="{FF2B5EF4-FFF2-40B4-BE49-F238E27FC236}">
                <a16:creationId xmlns:a16="http://schemas.microsoft.com/office/drawing/2014/main" id="{07494DEE-5563-A8F5-D84C-791D6C22B395}"/>
              </a:ext>
            </a:extLst>
          </p:cNvPr>
          <p:cNvSpPr txBox="1"/>
          <p:nvPr/>
        </p:nvSpPr>
        <p:spPr>
          <a:xfrm>
            <a:off x="0" y="0"/>
            <a:ext cx="3116424" cy="584775"/>
          </a:xfrm>
          <a:prstGeom prst="rect">
            <a:avLst/>
          </a:prstGeom>
          <a:noFill/>
        </p:spPr>
        <p:txBody>
          <a:bodyPr wrap="square" rtlCol="0">
            <a:spAutoFit/>
          </a:bodyPr>
          <a:lstStyle/>
          <a:p>
            <a:r>
              <a:rPr lang="en-US" sz="3200" i="0" dirty="0">
                <a:solidFill>
                  <a:schemeClr val="bg1"/>
                </a:solidFill>
                <a:effectLst/>
                <a:latin typeface="Times New Roman" panose="02020603050405020304" pitchFamily="18" charset="0"/>
                <a:cs typeface="Times New Roman" panose="02020603050405020304" pitchFamily="18" charset="0"/>
              </a:rPr>
              <a:t>Exodus </a:t>
            </a:r>
            <a:r>
              <a:rPr lang="en-IN" sz="2000" b="1" cap="all" dirty="0">
                <a:solidFill>
                  <a:schemeClr val="bg1"/>
                </a:solidFill>
                <a:latin typeface="ArialMT"/>
              </a:rPr>
              <a:t>4:10</a:t>
            </a:r>
            <a:endParaRPr lang="bo-CN" sz="2000" b="1" cap="all" dirty="0">
              <a:solidFill>
                <a:schemeClr val="bg1"/>
              </a:solidFill>
              <a:latin typeface="ArialMT"/>
            </a:endParaRPr>
          </a:p>
        </p:txBody>
      </p:sp>
    </p:spTree>
    <p:extLst>
      <p:ext uri="{BB962C8B-B14F-4D97-AF65-F5344CB8AC3E}">
        <p14:creationId xmlns:p14="http://schemas.microsoft.com/office/powerpoint/2010/main" val="3643217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3600" b="0" i="0" dirty="0">
                <a:solidFill>
                  <a:srgbClr val="777A7B"/>
                </a:solidFill>
                <a:effectLst/>
                <a:latin typeface="Arial" panose="020B0604020202020204" pitchFamily="34" charset="0"/>
              </a:rPr>
              <a:t>11</a:t>
            </a:r>
            <a:r>
              <a:rPr lang="en-US" sz="3600" b="0" i="0" dirty="0">
                <a:solidFill>
                  <a:srgbClr val="121212"/>
                </a:solidFill>
                <a:effectLst/>
                <a:latin typeface="Arial" panose="020B0604020202020204" pitchFamily="34" charset="0"/>
              </a:rPr>
              <a:t>Yahweh said to him, “Who made man’s mouth? Or who makes one mute, or deaf, or seeing, or blind? Isn’t it I, Yahweh?</a:t>
            </a:r>
            <a:endParaRPr lang="en-ZA" dirty="0"/>
          </a:p>
        </p:txBody>
      </p:sp>
      <p:sp>
        <p:nvSpPr>
          <p:cNvPr id="2" name="TextBox 1">
            <a:extLst>
              <a:ext uri="{FF2B5EF4-FFF2-40B4-BE49-F238E27FC236}">
                <a16:creationId xmlns:a16="http://schemas.microsoft.com/office/drawing/2014/main" id="{8C2440A9-A2C2-9688-4807-14D23EE023B1}"/>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370373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687850-1538-71B3-6CB4-B9EEFBCCB814}"/>
              </a:ext>
            </a:extLst>
          </p:cNvPr>
          <p:cNvPicPr>
            <a:picLocks noChangeAspect="1"/>
          </p:cNvPicPr>
          <p:nvPr/>
        </p:nvPicPr>
        <p:blipFill>
          <a:blip r:embed="rId2"/>
          <a:stretch>
            <a:fillRect/>
          </a:stretch>
        </p:blipFill>
        <p:spPr>
          <a:xfrm>
            <a:off x="0" y="-381000"/>
            <a:ext cx="12192000" cy="7239000"/>
          </a:xfrm>
          <a:prstGeom prst="rect">
            <a:avLst/>
          </a:prstGeom>
        </p:spPr>
      </p:pic>
      <p:sp>
        <p:nvSpPr>
          <p:cNvPr id="3" name="TextBox 2">
            <a:extLst>
              <a:ext uri="{FF2B5EF4-FFF2-40B4-BE49-F238E27FC236}">
                <a16:creationId xmlns:a16="http://schemas.microsoft.com/office/drawing/2014/main" id="{DE1910BF-59B7-65B9-FDD8-A70570969C23}"/>
              </a:ext>
            </a:extLst>
          </p:cNvPr>
          <p:cNvSpPr txBox="1"/>
          <p:nvPr/>
        </p:nvSpPr>
        <p:spPr>
          <a:xfrm>
            <a:off x="0" y="0"/>
            <a:ext cx="3116424" cy="584775"/>
          </a:xfrm>
          <a:prstGeom prst="rect">
            <a:avLst/>
          </a:prstGeom>
          <a:noFill/>
        </p:spPr>
        <p:txBody>
          <a:bodyPr wrap="square" rtlCol="0">
            <a:spAutoFit/>
          </a:bodyPr>
          <a:lstStyle/>
          <a:p>
            <a:r>
              <a:rPr lang="en-US" sz="3200" i="0" dirty="0">
                <a:solidFill>
                  <a:schemeClr val="bg1"/>
                </a:solidFill>
                <a:effectLst/>
                <a:latin typeface="Times New Roman" panose="02020603050405020304" pitchFamily="18" charset="0"/>
                <a:cs typeface="Times New Roman" panose="02020603050405020304" pitchFamily="18" charset="0"/>
              </a:rPr>
              <a:t>Exodus </a:t>
            </a:r>
            <a:r>
              <a:rPr lang="en-IN" sz="2000" b="1" cap="all" dirty="0">
                <a:solidFill>
                  <a:schemeClr val="bg1"/>
                </a:solidFill>
                <a:latin typeface="ArialMT"/>
              </a:rPr>
              <a:t>4:11</a:t>
            </a:r>
            <a:endParaRPr lang="bo-CN" sz="2000" b="1" cap="all" dirty="0">
              <a:solidFill>
                <a:schemeClr val="bg1"/>
              </a:solidFill>
              <a:latin typeface="ArialMT"/>
            </a:endParaRPr>
          </a:p>
        </p:txBody>
      </p:sp>
    </p:spTree>
    <p:extLst>
      <p:ext uri="{BB962C8B-B14F-4D97-AF65-F5344CB8AC3E}">
        <p14:creationId xmlns:p14="http://schemas.microsoft.com/office/powerpoint/2010/main" val="1229685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gn="l"/>
            <a:r>
              <a:rPr lang="en-US" sz="4000" b="0" i="0" dirty="0">
                <a:solidFill>
                  <a:srgbClr val="777A7B"/>
                </a:solidFill>
                <a:effectLst/>
                <a:latin typeface="Arial" panose="020B0604020202020204" pitchFamily="34" charset="0"/>
              </a:rPr>
              <a:t>12</a:t>
            </a:r>
            <a:r>
              <a:rPr lang="en-US" sz="4000" b="0" i="0" dirty="0">
                <a:solidFill>
                  <a:srgbClr val="121212"/>
                </a:solidFill>
                <a:effectLst/>
                <a:latin typeface="Arial" panose="020B0604020202020204" pitchFamily="34" charset="0"/>
              </a:rPr>
              <a:t>Now therefore go, and I will be with your mouth, and teach you what you shall speak.”</a:t>
            </a:r>
          </a:p>
          <a:p>
            <a:pPr algn="l"/>
            <a:r>
              <a:rPr lang="en-US" sz="4000" b="0" i="0" dirty="0">
                <a:solidFill>
                  <a:srgbClr val="777A7B"/>
                </a:solidFill>
                <a:effectLst/>
                <a:latin typeface="Arial" panose="020B0604020202020204" pitchFamily="34" charset="0"/>
              </a:rPr>
              <a:t>13</a:t>
            </a:r>
            <a:r>
              <a:rPr lang="en-US" sz="4000" b="0" i="0" dirty="0">
                <a:solidFill>
                  <a:srgbClr val="121212"/>
                </a:solidFill>
                <a:effectLst/>
                <a:latin typeface="Arial" panose="020B0604020202020204" pitchFamily="34" charset="0"/>
              </a:rPr>
              <a:t>Moses said, “Oh, Lord, please send someone else.”</a:t>
            </a:r>
          </a:p>
          <a:p>
            <a:endParaRPr lang="en-ZA" dirty="0"/>
          </a:p>
        </p:txBody>
      </p:sp>
      <p:sp>
        <p:nvSpPr>
          <p:cNvPr id="2" name="TextBox 1">
            <a:extLst>
              <a:ext uri="{FF2B5EF4-FFF2-40B4-BE49-F238E27FC236}">
                <a16:creationId xmlns:a16="http://schemas.microsoft.com/office/drawing/2014/main" id="{6C53C251-CF4C-E8C2-26F9-8B7B4034DFB4}"/>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682978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2D3B54D-FA44-3B25-7AF1-0A148A8FABF1}"/>
              </a:ext>
            </a:extLst>
          </p:cNvPr>
          <p:cNvSpPr txBox="1"/>
          <p:nvPr/>
        </p:nvSpPr>
        <p:spPr>
          <a:xfrm>
            <a:off x="110836" y="166255"/>
            <a:ext cx="5818909" cy="6558102"/>
          </a:xfrm>
          <a:prstGeom prst="rect">
            <a:avLst/>
          </a:prstGeom>
          <a:noFill/>
        </p:spPr>
        <p:txBody>
          <a:bodyPr wrap="square" rtlCol="0">
            <a:noAutofit/>
          </a:bodyPr>
          <a:lstStyle/>
          <a:p>
            <a:r>
              <a:rPr lang="en-US" sz="3200" i="0" dirty="0">
                <a:solidFill>
                  <a:srgbClr val="121212"/>
                </a:solidFill>
                <a:effectLst/>
                <a:latin typeface="Times New Roman" panose="02020603050405020304" pitchFamily="18" charset="0"/>
                <a:cs typeface="Times New Roman" panose="02020603050405020304" pitchFamily="18" charset="0"/>
              </a:rPr>
              <a:t>Signs for Moses to Do -  Exodus 3, 4</a:t>
            </a:r>
          </a:p>
        </p:txBody>
      </p:sp>
      <p:sp>
        <p:nvSpPr>
          <p:cNvPr id="9" name="TextBox 8">
            <a:extLst>
              <a:ext uri="{FF2B5EF4-FFF2-40B4-BE49-F238E27FC236}">
                <a16:creationId xmlns:a16="http://schemas.microsoft.com/office/drawing/2014/main" id="{6F4AE42F-7BBE-54CC-B441-7E33F7839C51}"/>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426146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CB9DED-74A2-BDFC-60F8-036249C5DE38}"/>
              </a:ext>
            </a:extLst>
          </p:cNvPr>
          <p:cNvPicPr>
            <a:picLocks noChangeAspect="1"/>
          </p:cNvPicPr>
          <p:nvPr/>
        </p:nvPicPr>
        <p:blipFill>
          <a:blip r:embed="rId2"/>
          <a:stretch>
            <a:fillRect/>
          </a:stretch>
        </p:blipFill>
        <p:spPr>
          <a:xfrm>
            <a:off x="0" y="-196234"/>
            <a:ext cx="12192000" cy="7054234"/>
          </a:xfrm>
          <a:prstGeom prst="rect">
            <a:avLst/>
          </a:prstGeom>
        </p:spPr>
      </p:pic>
      <p:sp>
        <p:nvSpPr>
          <p:cNvPr id="3" name="TextBox 2">
            <a:extLst>
              <a:ext uri="{FF2B5EF4-FFF2-40B4-BE49-F238E27FC236}">
                <a16:creationId xmlns:a16="http://schemas.microsoft.com/office/drawing/2014/main" id="{6656C444-8970-9A7B-29CB-9FF102305736}"/>
              </a:ext>
            </a:extLst>
          </p:cNvPr>
          <p:cNvSpPr txBox="1"/>
          <p:nvPr/>
        </p:nvSpPr>
        <p:spPr>
          <a:xfrm>
            <a:off x="0" y="0"/>
            <a:ext cx="3116424" cy="584775"/>
          </a:xfrm>
          <a:prstGeom prst="rect">
            <a:avLst/>
          </a:prstGeom>
          <a:noFill/>
        </p:spPr>
        <p:txBody>
          <a:bodyPr wrap="square" rtlCol="0">
            <a:spAutoFit/>
          </a:bodyPr>
          <a:lstStyle/>
          <a:p>
            <a:r>
              <a:rPr lang="en-US" sz="3200" i="0" dirty="0">
                <a:solidFill>
                  <a:schemeClr val="bg1"/>
                </a:solidFill>
                <a:effectLst/>
                <a:latin typeface="Times New Roman" panose="02020603050405020304" pitchFamily="18" charset="0"/>
                <a:cs typeface="Times New Roman" panose="02020603050405020304" pitchFamily="18" charset="0"/>
              </a:rPr>
              <a:t>Exodus </a:t>
            </a:r>
            <a:r>
              <a:rPr lang="en-IN" sz="2000" b="1" cap="all" dirty="0">
                <a:solidFill>
                  <a:schemeClr val="bg1"/>
                </a:solidFill>
                <a:latin typeface="ArialMT"/>
              </a:rPr>
              <a:t>4:12</a:t>
            </a:r>
            <a:endParaRPr lang="bo-CN" sz="2000" b="1" cap="all" dirty="0">
              <a:solidFill>
                <a:schemeClr val="bg1"/>
              </a:solidFill>
              <a:latin typeface="ArialMT"/>
            </a:endParaRPr>
          </a:p>
        </p:txBody>
      </p:sp>
    </p:spTree>
    <p:extLst>
      <p:ext uri="{BB962C8B-B14F-4D97-AF65-F5344CB8AC3E}">
        <p14:creationId xmlns:p14="http://schemas.microsoft.com/office/powerpoint/2010/main" val="1030236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3600" b="0" i="0" dirty="0">
                <a:solidFill>
                  <a:srgbClr val="777A7B"/>
                </a:solidFill>
                <a:effectLst/>
                <a:latin typeface="Arial" panose="020B0604020202020204" pitchFamily="34" charset="0"/>
              </a:rPr>
              <a:t>14</a:t>
            </a:r>
            <a:r>
              <a:rPr lang="en-US" sz="3600" b="0" i="0" dirty="0">
                <a:solidFill>
                  <a:srgbClr val="121212"/>
                </a:solidFill>
                <a:effectLst/>
                <a:latin typeface="Arial" panose="020B0604020202020204" pitchFamily="34" charset="0"/>
              </a:rPr>
              <a:t>Yahweh’s anger burned against Moses, and he said, “What about Aaron, your brother, the Levite? I know that he can speak well.</a:t>
            </a:r>
            <a:r>
              <a:rPr lang="en-ZA" sz="3600" dirty="0">
                <a:solidFill>
                  <a:srgbClr val="444444"/>
                </a:solidFill>
                <a:latin typeface="Arial" panose="020B0604020202020204" pitchFamily="34" charset="0"/>
              </a:rPr>
              <a:t>…</a:t>
            </a:r>
            <a:endParaRPr lang="en-ZA" dirty="0"/>
          </a:p>
        </p:txBody>
      </p:sp>
      <p:sp>
        <p:nvSpPr>
          <p:cNvPr id="2" name="TextBox 1">
            <a:extLst>
              <a:ext uri="{FF2B5EF4-FFF2-40B4-BE49-F238E27FC236}">
                <a16:creationId xmlns:a16="http://schemas.microsoft.com/office/drawing/2014/main" id="{1E2D21FD-E8A4-E9DB-EDB9-4801E255549E}"/>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404170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D7839E-3F10-4EF5-42D1-29F16971B813}"/>
              </a:ext>
            </a:extLst>
          </p:cNvPr>
          <p:cNvPicPr>
            <a:picLocks noChangeAspect="1"/>
          </p:cNvPicPr>
          <p:nvPr/>
        </p:nvPicPr>
        <p:blipFill>
          <a:blip r:embed="rId2"/>
          <a:stretch>
            <a:fillRect/>
          </a:stretch>
        </p:blipFill>
        <p:spPr>
          <a:xfrm>
            <a:off x="0" y="-209826"/>
            <a:ext cx="12192000" cy="7067826"/>
          </a:xfrm>
          <a:prstGeom prst="rect">
            <a:avLst/>
          </a:prstGeom>
        </p:spPr>
      </p:pic>
      <p:sp>
        <p:nvSpPr>
          <p:cNvPr id="3" name="TextBox 2">
            <a:extLst>
              <a:ext uri="{FF2B5EF4-FFF2-40B4-BE49-F238E27FC236}">
                <a16:creationId xmlns:a16="http://schemas.microsoft.com/office/drawing/2014/main" id="{8545E716-3189-2427-DE2C-BF8A64F59D54}"/>
              </a:ext>
            </a:extLst>
          </p:cNvPr>
          <p:cNvSpPr txBox="1"/>
          <p:nvPr/>
        </p:nvSpPr>
        <p:spPr>
          <a:xfrm>
            <a:off x="0" y="0"/>
            <a:ext cx="3116424" cy="584775"/>
          </a:xfrm>
          <a:prstGeom prst="rect">
            <a:avLst/>
          </a:prstGeom>
          <a:noFill/>
        </p:spPr>
        <p:txBody>
          <a:bodyPr wrap="square" rtlCol="0">
            <a:spAutoFit/>
          </a:bodyPr>
          <a:lstStyle/>
          <a:p>
            <a:r>
              <a:rPr lang="en-US" sz="3200" i="0" dirty="0">
                <a:solidFill>
                  <a:schemeClr val="bg1"/>
                </a:solidFill>
                <a:effectLst/>
                <a:latin typeface="Times New Roman" panose="02020603050405020304" pitchFamily="18" charset="0"/>
                <a:cs typeface="Times New Roman" panose="02020603050405020304" pitchFamily="18" charset="0"/>
              </a:rPr>
              <a:t>Exodus </a:t>
            </a:r>
            <a:r>
              <a:rPr lang="en-IN" sz="2000" b="1" cap="all" dirty="0">
                <a:solidFill>
                  <a:schemeClr val="bg1"/>
                </a:solidFill>
                <a:latin typeface="ArialMT"/>
              </a:rPr>
              <a:t>4:14</a:t>
            </a:r>
            <a:endParaRPr lang="bo-CN" sz="2000" b="1" cap="all" dirty="0">
              <a:solidFill>
                <a:schemeClr val="bg1"/>
              </a:solidFill>
              <a:latin typeface="ArialMT"/>
            </a:endParaRPr>
          </a:p>
        </p:txBody>
      </p:sp>
    </p:spTree>
    <p:extLst>
      <p:ext uri="{BB962C8B-B14F-4D97-AF65-F5344CB8AC3E}">
        <p14:creationId xmlns:p14="http://schemas.microsoft.com/office/powerpoint/2010/main" val="1817039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15</a:t>
            </a:r>
            <a:r>
              <a:rPr lang="en-US" sz="4000" b="0" i="0" dirty="0">
                <a:solidFill>
                  <a:srgbClr val="121212"/>
                </a:solidFill>
                <a:effectLst/>
                <a:latin typeface="Arial" panose="020B0604020202020204" pitchFamily="34" charset="0"/>
              </a:rPr>
              <a:t>You shall speak to him, and put the words in his mouth. I will be with your mouth, and with his mouth, and will teach you what you shall do.</a:t>
            </a:r>
            <a:endParaRPr lang="en-ZA" dirty="0"/>
          </a:p>
        </p:txBody>
      </p:sp>
      <p:sp>
        <p:nvSpPr>
          <p:cNvPr id="2" name="TextBox 1">
            <a:extLst>
              <a:ext uri="{FF2B5EF4-FFF2-40B4-BE49-F238E27FC236}">
                <a16:creationId xmlns:a16="http://schemas.microsoft.com/office/drawing/2014/main" id="{69E06192-D22B-B6C4-F28E-632AF55F741C}"/>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897244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6BCD48-C43B-D34B-49B4-42A7DBEC24D4}"/>
              </a:ext>
            </a:extLst>
          </p:cNvPr>
          <p:cNvPicPr>
            <a:picLocks noChangeAspect="1"/>
          </p:cNvPicPr>
          <p:nvPr/>
        </p:nvPicPr>
        <p:blipFill>
          <a:blip r:embed="rId2"/>
          <a:stretch>
            <a:fillRect/>
          </a:stretch>
        </p:blipFill>
        <p:spPr>
          <a:xfrm>
            <a:off x="0" y="-209826"/>
            <a:ext cx="12192000" cy="7067826"/>
          </a:xfrm>
          <a:prstGeom prst="rect">
            <a:avLst/>
          </a:prstGeom>
        </p:spPr>
      </p:pic>
      <p:sp>
        <p:nvSpPr>
          <p:cNvPr id="3" name="TextBox 2">
            <a:extLst>
              <a:ext uri="{FF2B5EF4-FFF2-40B4-BE49-F238E27FC236}">
                <a16:creationId xmlns:a16="http://schemas.microsoft.com/office/drawing/2014/main" id="{52234023-1783-DBFB-7BEE-62700FFCCE47}"/>
              </a:ext>
            </a:extLst>
          </p:cNvPr>
          <p:cNvSpPr txBox="1"/>
          <p:nvPr/>
        </p:nvSpPr>
        <p:spPr>
          <a:xfrm>
            <a:off x="0" y="0"/>
            <a:ext cx="3116424" cy="584775"/>
          </a:xfrm>
          <a:prstGeom prst="rect">
            <a:avLst/>
          </a:prstGeom>
          <a:noFill/>
        </p:spPr>
        <p:txBody>
          <a:bodyPr wrap="square" rtlCol="0">
            <a:spAutoFit/>
          </a:bodyPr>
          <a:lstStyle/>
          <a:p>
            <a:r>
              <a:rPr lang="en-US" sz="3200" i="0" dirty="0">
                <a:solidFill>
                  <a:schemeClr val="bg1"/>
                </a:solidFill>
                <a:effectLst/>
                <a:latin typeface="Times New Roman" panose="02020603050405020304" pitchFamily="18" charset="0"/>
                <a:cs typeface="Times New Roman" panose="02020603050405020304" pitchFamily="18" charset="0"/>
              </a:rPr>
              <a:t>Exodus </a:t>
            </a:r>
            <a:r>
              <a:rPr lang="en-IN" sz="2000" b="1" cap="all" dirty="0">
                <a:solidFill>
                  <a:schemeClr val="bg1"/>
                </a:solidFill>
                <a:latin typeface="ArialMT"/>
              </a:rPr>
              <a:t>4:15</a:t>
            </a:r>
            <a:endParaRPr lang="bo-CN" sz="2000" b="1" cap="all" dirty="0">
              <a:solidFill>
                <a:schemeClr val="bg1"/>
              </a:solidFill>
              <a:latin typeface="ArialMT"/>
            </a:endParaRPr>
          </a:p>
        </p:txBody>
      </p:sp>
    </p:spTree>
    <p:extLst>
      <p:ext uri="{BB962C8B-B14F-4D97-AF65-F5344CB8AC3E}">
        <p14:creationId xmlns:p14="http://schemas.microsoft.com/office/powerpoint/2010/main" val="3748029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5400" b="0" i="0" dirty="0">
                <a:solidFill>
                  <a:srgbClr val="777A7B"/>
                </a:solidFill>
                <a:effectLst/>
                <a:latin typeface="Arial" panose="020B0604020202020204" pitchFamily="34" charset="0"/>
              </a:rPr>
              <a:t>17</a:t>
            </a:r>
            <a:r>
              <a:rPr lang="en-US" sz="5400" b="0" i="0" dirty="0">
                <a:solidFill>
                  <a:srgbClr val="121212"/>
                </a:solidFill>
                <a:effectLst/>
                <a:latin typeface="Arial" panose="020B0604020202020204" pitchFamily="34" charset="0"/>
              </a:rPr>
              <a:t>You shall take this rod in your hand, with which you shall do the signs.”</a:t>
            </a:r>
            <a:endParaRPr lang="en-ZA" sz="5400" dirty="0"/>
          </a:p>
        </p:txBody>
      </p:sp>
      <p:sp>
        <p:nvSpPr>
          <p:cNvPr id="2" name="TextBox 1">
            <a:extLst>
              <a:ext uri="{FF2B5EF4-FFF2-40B4-BE49-F238E27FC236}">
                <a16:creationId xmlns:a16="http://schemas.microsoft.com/office/drawing/2014/main" id="{DC8CC0AC-93EF-60F8-8F5F-1B5750ECF958}"/>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811594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41314D-6551-19B4-0D28-778C32E6170E}"/>
              </a:ext>
            </a:extLst>
          </p:cNvPr>
          <p:cNvPicPr>
            <a:picLocks noChangeAspect="1"/>
          </p:cNvPicPr>
          <p:nvPr/>
        </p:nvPicPr>
        <p:blipFill>
          <a:blip r:embed="rId2"/>
          <a:stretch>
            <a:fillRect/>
          </a:stretch>
        </p:blipFill>
        <p:spPr>
          <a:xfrm>
            <a:off x="0" y="0"/>
            <a:ext cx="12192000" cy="6962006"/>
          </a:xfrm>
          <a:prstGeom prst="rect">
            <a:avLst/>
          </a:prstGeom>
        </p:spPr>
      </p:pic>
    </p:spTree>
    <p:extLst>
      <p:ext uri="{BB962C8B-B14F-4D97-AF65-F5344CB8AC3E}">
        <p14:creationId xmlns:p14="http://schemas.microsoft.com/office/powerpoint/2010/main" val="1936950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527114-94D6-78A7-3E1F-5FE7E429CCAE}"/>
              </a:ext>
            </a:extLst>
          </p:cNvPr>
          <p:cNvPicPr>
            <a:picLocks noChangeAspect="1"/>
          </p:cNvPicPr>
          <p:nvPr/>
        </p:nvPicPr>
        <p:blipFill>
          <a:blip r:embed="rId2"/>
          <a:stretch>
            <a:fillRect/>
          </a:stretch>
        </p:blipFill>
        <p:spPr>
          <a:xfrm>
            <a:off x="0" y="0"/>
            <a:ext cx="12192000" cy="6962006"/>
          </a:xfrm>
          <a:prstGeom prst="rect">
            <a:avLst/>
          </a:prstGeom>
        </p:spPr>
      </p:pic>
      <p:sp>
        <p:nvSpPr>
          <p:cNvPr id="6" name="Content Placeholder 2">
            <a:extLst>
              <a:ext uri="{FF2B5EF4-FFF2-40B4-BE49-F238E27FC236}">
                <a16:creationId xmlns:a16="http://schemas.microsoft.com/office/drawing/2014/main" id="{F7CE03B1-50CA-6620-6CCA-9CD699D0EC12}"/>
              </a:ext>
            </a:extLst>
          </p:cNvPr>
          <p:cNvSpPr txBox="1">
            <a:spLocks/>
          </p:cNvSpPr>
          <p:nvPr/>
        </p:nvSpPr>
        <p:spPr>
          <a:xfrm>
            <a:off x="6469381" y="3481003"/>
            <a:ext cx="4594860" cy="2646362"/>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600" i="0" dirty="0">
                <a:solidFill>
                  <a:schemeClr val="bg1"/>
                </a:solidFill>
                <a:effectLst/>
                <a:latin typeface="Times New Roman" panose="02020603050405020304" pitchFamily="18" charset="0"/>
                <a:cs typeface="Times New Roman" panose="02020603050405020304" pitchFamily="18" charset="0"/>
              </a:rPr>
              <a:t>Signs for Moses</a:t>
            </a:r>
          </a:p>
          <a:p>
            <a:pPr algn="l"/>
            <a:r>
              <a:rPr lang="en-US" sz="9600" i="0" dirty="0">
                <a:solidFill>
                  <a:schemeClr val="bg1"/>
                </a:solidFill>
                <a:effectLst/>
                <a:latin typeface="Times New Roman" panose="02020603050405020304" pitchFamily="18" charset="0"/>
                <a:cs typeface="Times New Roman" panose="02020603050405020304" pitchFamily="18" charset="0"/>
              </a:rPr>
              <a:t>to Do –</a:t>
            </a:r>
          </a:p>
          <a:p>
            <a:pPr algn="l"/>
            <a:r>
              <a:rPr lang="en-US" sz="9600" i="0" dirty="0">
                <a:solidFill>
                  <a:schemeClr val="bg1"/>
                </a:solidFill>
                <a:effectLst/>
                <a:latin typeface="Times New Roman" panose="02020603050405020304" pitchFamily="18" charset="0"/>
                <a:cs typeface="Times New Roman" panose="02020603050405020304" pitchFamily="18" charset="0"/>
              </a:rPr>
              <a:t>Exodus 3, 4</a:t>
            </a:r>
          </a:p>
          <a:p>
            <a:endParaRPr lang="en-IN" dirty="0"/>
          </a:p>
        </p:txBody>
      </p:sp>
    </p:spTree>
    <p:extLst>
      <p:ext uri="{BB962C8B-B14F-4D97-AF65-F5344CB8AC3E}">
        <p14:creationId xmlns:p14="http://schemas.microsoft.com/office/powerpoint/2010/main" val="1925193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3200" b="0" i="0" dirty="0">
                <a:solidFill>
                  <a:srgbClr val="777A7B"/>
                </a:solidFill>
                <a:effectLst/>
                <a:latin typeface="Arial" panose="020B0604020202020204" pitchFamily="34" charset="0"/>
              </a:rPr>
              <a:t>18</a:t>
            </a:r>
            <a:r>
              <a:rPr lang="en-US" sz="3200" dirty="0">
                <a:solidFill>
                  <a:srgbClr val="121212"/>
                </a:solidFill>
                <a:latin typeface="Arial" panose="020B0604020202020204" pitchFamily="34" charset="0"/>
              </a:rPr>
              <a:t>…</a:t>
            </a:r>
            <a:r>
              <a:rPr lang="en-US" sz="3200" b="0" i="0" dirty="0">
                <a:solidFill>
                  <a:srgbClr val="121212"/>
                </a:solidFill>
                <a:effectLst/>
                <a:latin typeface="Arial" panose="020B0604020202020204" pitchFamily="34" charset="0"/>
              </a:rPr>
              <a:t>You shall come, you and the elders of Israel, to the king of Egypt, and you shall tell him, ‘Yahweh, the God of the Hebrews, has met with us. Now please let us go three days’ journey into the wilderness, that we may sacrifice to Yahweh, our God.’ </a:t>
            </a:r>
            <a:endParaRPr lang="en-ZA" dirty="0"/>
          </a:p>
        </p:txBody>
      </p:sp>
      <p:sp>
        <p:nvSpPr>
          <p:cNvPr id="2" name="TextBox 1">
            <a:extLst>
              <a:ext uri="{FF2B5EF4-FFF2-40B4-BE49-F238E27FC236}">
                <a16:creationId xmlns:a16="http://schemas.microsoft.com/office/drawing/2014/main" id="{309E72FA-D5AD-029A-A4FA-458AE73A04B5}"/>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053000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E84C81-D4DD-448E-1E0C-898AAC710F06}"/>
              </a:ext>
            </a:extLst>
          </p:cNvPr>
          <p:cNvPicPr>
            <a:picLocks noChangeAspect="1"/>
          </p:cNvPicPr>
          <p:nvPr/>
        </p:nvPicPr>
        <p:blipFill>
          <a:blip r:embed="rId2"/>
          <a:stretch>
            <a:fillRect/>
          </a:stretch>
        </p:blipFill>
        <p:spPr>
          <a:xfrm>
            <a:off x="-1" y="-42864"/>
            <a:ext cx="13364347" cy="6900863"/>
          </a:xfrm>
          <a:prstGeom prst="rect">
            <a:avLst/>
          </a:prstGeom>
        </p:spPr>
      </p:pic>
      <p:sp>
        <p:nvSpPr>
          <p:cNvPr id="3" name="TextBox 2">
            <a:extLst>
              <a:ext uri="{FF2B5EF4-FFF2-40B4-BE49-F238E27FC236}">
                <a16:creationId xmlns:a16="http://schemas.microsoft.com/office/drawing/2014/main" id="{7AA5B913-7EC0-01D3-D20B-610B019F2804}"/>
              </a:ext>
            </a:extLst>
          </p:cNvPr>
          <p:cNvSpPr txBox="1"/>
          <p:nvPr/>
        </p:nvSpPr>
        <p:spPr>
          <a:xfrm>
            <a:off x="0" y="0"/>
            <a:ext cx="3116424" cy="584775"/>
          </a:xfrm>
          <a:prstGeom prst="rect">
            <a:avLst/>
          </a:prstGeom>
          <a:noFill/>
        </p:spPr>
        <p:txBody>
          <a:bodyPr wrap="square" rtlCol="0">
            <a:spAutoFit/>
          </a:bodyPr>
          <a:lstStyle/>
          <a:p>
            <a:r>
              <a:rPr lang="en-US" sz="3200" i="0" dirty="0">
                <a:solidFill>
                  <a:schemeClr val="bg1"/>
                </a:solidFill>
                <a:effectLst/>
                <a:latin typeface="Times New Roman" panose="02020603050405020304" pitchFamily="18" charset="0"/>
                <a:cs typeface="Times New Roman" panose="02020603050405020304" pitchFamily="18" charset="0"/>
              </a:rPr>
              <a:t>Exodus </a:t>
            </a:r>
            <a:r>
              <a:rPr lang="en-IN" sz="2000" b="1" cap="all" dirty="0">
                <a:solidFill>
                  <a:schemeClr val="bg1"/>
                </a:solidFill>
                <a:latin typeface="ArialMT"/>
              </a:rPr>
              <a:t>3:18</a:t>
            </a:r>
            <a:endParaRPr lang="bo-CN" sz="2000" b="1" cap="all" dirty="0">
              <a:solidFill>
                <a:schemeClr val="bg1"/>
              </a:solidFill>
              <a:latin typeface="ArialMT"/>
            </a:endParaRPr>
          </a:p>
        </p:txBody>
      </p:sp>
    </p:spTree>
    <p:extLst>
      <p:ext uri="{BB962C8B-B14F-4D97-AF65-F5344CB8AC3E}">
        <p14:creationId xmlns:p14="http://schemas.microsoft.com/office/powerpoint/2010/main" val="3487745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19</a:t>
            </a:r>
            <a:r>
              <a:rPr lang="en-US" sz="4000" b="0" i="0" dirty="0">
                <a:solidFill>
                  <a:srgbClr val="121212"/>
                </a:solidFill>
                <a:effectLst/>
                <a:latin typeface="Arial" panose="020B0604020202020204" pitchFamily="34" charset="0"/>
              </a:rPr>
              <a:t>I know that the king of Egypt won’t give you permission to go, no, not by a mighty hand.</a:t>
            </a:r>
            <a:endParaRPr lang="en-ZA" dirty="0"/>
          </a:p>
        </p:txBody>
      </p:sp>
      <p:sp>
        <p:nvSpPr>
          <p:cNvPr id="3" name="TextBox 2">
            <a:extLst>
              <a:ext uri="{FF2B5EF4-FFF2-40B4-BE49-F238E27FC236}">
                <a16:creationId xmlns:a16="http://schemas.microsoft.com/office/drawing/2014/main" id="{EB1D56E3-0B56-7B9E-1226-D47FD280D0AF}"/>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097559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DF6247-7F97-C2A9-A184-9D302F768C25}"/>
              </a:ext>
            </a:extLst>
          </p:cNvPr>
          <p:cNvPicPr>
            <a:picLocks noChangeAspect="1"/>
          </p:cNvPicPr>
          <p:nvPr/>
        </p:nvPicPr>
        <p:blipFill>
          <a:blip r:embed="rId2"/>
          <a:stretch>
            <a:fillRect/>
          </a:stretch>
        </p:blipFill>
        <p:spPr>
          <a:xfrm>
            <a:off x="-2648587" y="-927049"/>
            <a:ext cx="17730912" cy="8129588"/>
          </a:xfrm>
          <a:prstGeom prst="rect">
            <a:avLst/>
          </a:prstGeom>
        </p:spPr>
      </p:pic>
      <p:sp>
        <p:nvSpPr>
          <p:cNvPr id="3" name="TextBox 2">
            <a:extLst>
              <a:ext uri="{FF2B5EF4-FFF2-40B4-BE49-F238E27FC236}">
                <a16:creationId xmlns:a16="http://schemas.microsoft.com/office/drawing/2014/main" id="{86FF849A-0A77-619B-2DD0-C42DC0005E94}"/>
              </a:ext>
            </a:extLst>
          </p:cNvPr>
          <p:cNvSpPr txBox="1"/>
          <p:nvPr/>
        </p:nvSpPr>
        <p:spPr>
          <a:xfrm>
            <a:off x="0" y="0"/>
            <a:ext cx="3116424" cy="584775"/>
          </a:xfrm>
          <a:prstGeom prst="rect">
            <a:avLst/>
          </a:prstGeom>
          <a:noFill/>
        </p:spPr>
        <p:txBody>
          <a:bodyPr wrap="square" rtlCol="0">
            <a:spAutoFit/>
          </a:bodyPr>
          <a:lstStyle/>
          <a:p>
            <a:r>
              <a:rPr lang="en-US" sz="3200" i="0" dirty="0">
                <a:solidFill>
                  <a:schemeClr val="bg1"/>
                </a:solidFill>
                <a:effectLst/>
                <a:latin typeface="Times New Roman" panose="02020603050405020304" pitchFamily="18" charset="0"/>
                <a:cs typeface="Times New Roman" panose="02020603050405020304" pitchFamily="18" charset="0"/>
              </a:rPr>
              <a:t>Exodus </a:t>
            </a:r>
            <a:r>
              <a:rPr lang="en-IN" sz="2000" b="1" cap="all" dirty="0">
                <a:solidFill>
                  <a:schemeClr val="bg1"/>
                </a:solidFill>
                <a:latin typeface="ArialMT"/>
              </a:rPr>
              <a:t>3:19</a:t>
            </a:r>
            <a:endParaRPr lang="bo-CN" sz="2000" b="1" cap="all" dirty="0">
              <a:solidFill>
                <a:schemeClr val="bg1"/>
              </a:solidFill>
              <a:latin typeface="ArialMT"/>
            </a:endParaRPr>
          </a:p>
        </p:txBody>
      </p:sp>
    </p:spTree>
    <p:extLst>
      <p:ext uri="{BB962C8B-B14F-4D97-AF65-F5344CB8AC3E}">
        <p14:creationId xmlns:p14="http://schemas.microsoft.com/office/powerpoint/2010/main" val="647063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20</a:t>
            </a:r>
            <a:r>
              <a:rPr lang="en-US" sz="4000" b="0" i="0" dirty="0">
                <a:solidFill>
                  <a:srgbClr val="121212"/>
                </a:solidFill>
                <a:effectLst/>
                <a:latin typeface="Arial" panose="020B0604020202020204" pitchFamily="34" charset="0"/>
              </a:rPr>
              <a:t>I will reach out my hand and strike Egypt with all my wonders which I will do among them, and after that he will let you go.</a:t>
            </a:r>
            <a:endParaRPr lang="en-ZA" dirty="0"/>
          </a:p>
        </p:txBody>
      </p:sp>
      <p:sp>
        <p:nvSpPr>
          <p:cNvPr id="2" name="TextBox 1">
            <a:extLst>
              <a:ext uri="{FF2B5EF4-FFF2-40B4-BE49-F238E27FC236}">
                <a16:creationId xmlns:a16="http://schemas.microsoft.com/office/drawing/2014/main" id="{37E24673-279B-B4B5-2B40-37EB92E8E4E2}"/>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15415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687</Words>
  <Application>Microsoft Office PowerPoint</Application>
  <PresentationFormat>Widescreen</PresentationFormat>
  <Paragraphs>65</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ArialMT</vt:lpstr>
      <vt:lpstr>Calibri</vt:lpstr>
      <vt:lpstr>Calibri Light</vt:lpstr>
      <vt:lpstr>Times New Roman</vt:lpstr>
      <vt:lpstr>Office Theme</vt:lpstr>
      <vt:lpstr>08-6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4</cp:revision>
  <dcterms:created xsi:type="dcterms:W3CDTF">2022-01-21T07:41:18Z</dcterms:created>
  <dcterms:modified xsi:type="dcterms:W3CDTF">2023-01-25T14:18:56Z</dcterms:modified>
</cp:coreProperties>
</file>