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74" r:id="rId2"/>
    <p:sldId id="275" r:id="rId3"/>
    <p:sldId id="256" r:id="rId4"/>
    <p:sldId id="276" r:id="rId5"/>
    <p:sldId id="257" r:id="rId6"/>
    <p:sldId id="277" r:id="rId7"/>
    <p:sldId id="258" r:id="rId8"/>
    <p:sldId id="278" r:id="rId9"/>
    <p:sldId id="259" r:id="rId10"/>
    <p:sldId id="279" r:id="rId11"/>
    <p:sldId id="260" r:id="rId12"/>
    <p:sldId id="280" r:id="rId13"/>
    <p:sldId id="261" r:id="rId14"/>
    <p:sldId id="281" r:id="rId15"/>
    <p:sldId id="262" r:id="rId16"/>
    <p:sldId id="282" r:id="rId17"/>
    <p:sldId id="263" r:id="rId18"/>
    <p:sldId id="283" r:id="rId19"/>
    <p:sldId id="264" r:id="rId20"/>
    <p:sldId id="284" r:id="rId21"/>
    <p:sldId id="265" r:id="rId22"/>
    <p:sldId id="285" r:id="rId23"/>
    <p:sldId id="266" r:id="rId24"/>
    <p:sldId id="286" r:id="rId25"/>
    <p:sldId id="267" r:id="rId26"/>
    <p:sldId id="287" r:id="rId27"/>
    <p:sldId id="268" r:id="rId28"/>
    <p:sldId id="288" r:id="rId29"/>
    <p:sldId id="269" r:id="rId30"/>
    <p:sldId id="289" r:id="rId31"/>
    <p:sldId id="271" r:id="rId32"/>
    <p:sldId id="290" r:id="rId33"/>
    <p:sldId id="272" r:id="rId34"/>
    <p:sldId id="291" r:id="rId35"/>
    <p:sldId id="273"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27C80F-9F2B-4C06-83C2-DD334F1AA846}" v="21" dt="2023-01-18T08:25:28.8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69" d="100"/>
          <a:sy n="69"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B27C80F-9F2B-4C06-83C2-DD334F1AA846}"/>
    <pc:docChg chg="custSel modSld">
      <pc:chgData name="Leonie Smith" userId="fed1330f33f5650e" providerId="LiveId" clId="{AB27C80F-9F2B-4C06-83C2-DD334F1AA846}" dt="2023-01-18T08:25:28.847" v="58"/>
      <pc:docMkLst>
        <pc:docMk/>
      </pc:docMkLst>
      <pc:sldChg chg="addSp delSp modSp mod modTransition modAnim">
        <pc:chgData name="Leonie Smith" userId="fed1330f33f5650e" providerId="LiveId" clId="{AB27C80F-9F2B-4C06-83C2-DD334F1AA846}" dt="2023-01-18T08:25:28.847" v="58"/>
        <pc:sldMkLst>
          <pc:docMk/>
          <pc:sldMk cId="3348757415" sldId="256"/>
        </pc:sldMkLst>
        <pc:spChg chg="add mod">
          <ac:chgData name="Leonie Smith" userId="fed1330f33f5650e" providerId="LiveId" clId="{AB27C80F-9F2B-4C06-83C2-DD334F1AA846}" dt="2023-01-18T08:25:28.847" v="58"/>
          <ac:spMkLst>
            <pc:docMk/>
            <pc:sldMk cId="3348757415" sldId="256"/>
            <ac:spMk id="2" creationId="{7A1AD506-AB77-B5C2-641F-784E4BB45C55}"/>
          </ac:spMkLst>
        </pc:spChg>
        <pc:spChg chg="del">
          <ac:chgData name="Leonie Smith" userId="fed1330f33f5650e" providerId="LiveId" clId="{AB27C80F-9F2B-4C06-83C2-DD334F1AA846}" dt="2023-01-18T08:23:05.876" v="23" actId="21"/>
          <ac:spMkLst>
            <pc:docMk/>
            <pc:sldMk cId="3348757415" sldId="256"/>
            <ac:spMk id="6" creationId="{416C064E-628E-47C0-A712-DB178FE9901E}"/>
          </ac:spMkLst>
        </pc:spChg>
        <pc:picChg chg="del">
          <ac:chgData name="Leonie Smith" userId="fed1330f33f5650e" providerId="LiveId" clId="{AB27C80F-9F2B-4C06-83C2-DD334F1AA846}" dt="2023-01-18T08:22:56.056" v="22"/>
          <ac:picMkLst>
            <pc:docMk/>
            <pc:sldMk cId="3348757415" sldId="256"/>
            <ac:picMk id="3" creationId="{1766C0FA-2E5E-42CC-8A40-E59AA06A1865}"/>
          </ac:picMkLst>
        </pc:picChg>
      </pc:sldChg>
      <pc:sldChg chg="addSp delSp modSp mod modTransition modAnim">
        <pc:chgData name="Leonie Smith" userId="fed1330f33f5650e" providerId="LiveId" clId="{AB27C80F-9F2B-4C06-83C2-DD334F1AA846}" dt="2023-01-18T08:25:27.146" v="57"/>
        <pc:sldMkLst>
          <pc:docMk/>
          <pc:sldMk cId="1018574621" sldId="257"/>
        </pc:sldMkLst>
        <pc:spChg chg="add mod">
          <ac:chgData name="Leonie Smith" userId="fed1330f33f5650e" providerId="LiveId" clId="{AB27C80F-9F2B-4C06-83C2-DD334F1AA846}" dt="2023-01-18T08:25:27.146" v="57"/>
          <ac:spMkLst>
            <pc:docMk/>
            <pc:sldMk cId="1018574621" sldId="257"/>
            <ac:spMk id="2" creationId="{0D0D72E2-A576-FFA4-E69A-BA12FE6DDD4C}"/>
          </ac:spMkLst>
        </pc:spChg>
        <pc:spChg chg="del">
          <ac:chgData name="Leonie Smith" userId="fed1330f33f5650e" providerId="LiveId" clId="{AB27C80F-9F2B-4C06-83C2-DD334F1AA846}" dt="2023-01-18T08:23:12.132" v="24" actId="21"/>
          <ac:spMkLst>
            <pc:docMk/>
            <pc:sldMk cId="1018574621" sldId="257"/>
            <ac:spMk id="6" creationId="{416C064E-628E-47C0-A712-DB178FE9901E}"/>
          </ac:spMkLst>
        </pc:spChg>
        <pc:picChg chg="del">
          <ac:chgData name="Leonie Smith" userId="fed1330f33f5650e" providerId="LiveId" clId="{AB27C80F-9F2B-4C06-83C2-DD334F1AA846}" dt="2023-01-18T08:22:56.056" v="22"/>
          <ac:picMkLst>
            <pc:docMk/>
            <pc:sldMk cId="1018574621" sldId="257"/>
            <ac:picMk id="7" creationId="{93290CAB-A1E6-4E51-8738-15116AD8F627}"/>
          </ac:picMkLst>
        </pc:picChg>
      </pc:sldChg>
      <pc:sldChg chg="addSp delSp modSp mod modTransition modAnim">
        <pc:chgData name="Leonie Smith" userId="fed1330f33f5650e" providerId="LiveId" clId="{AB27C80F-9F2B-4C06-83C2-DD334F1AA846}" dt="2023-01-18T08:25:25.543" v="56"/>
        <pc:sldMkLst>
          <pc:docMk/>
          <pc:sldMk cId="525752733" sldId="258"/>
        </pc:sldMkLst>
        <pc:spChg chg="add mod">
          <ac:chgData name="Leonie Smith" userId="fed1330f33f5650e" providerId="LiveId" clId="{AB27C80F-9F2B-4C06-83C2-DD334F1AA846}" dt="2023-01-18T08:25:25.543" v="56"/>
          <ac:spMkLst>
            <pc:docMk/>
            <pc:sldMk cId="525752733" sldId="258"/>
            <ac:spMk id="2" creationId="{C1F9AA4A-D7C6-EDE0-A903-8C188164D040}"/>
          </ac:spMkLst>
        </pc:spChg>
        <pc:spChg chg="del">
          <ac:chgData name="Leonie Smith" userId="fed1330f33f5650e" providerId="LiveId" clId="{AB27C80F-9F2B-4C06-83C2-DD334F1AA846}" dt="2023-01-18T08:23:16.953" v="25" actId="21"/>
          <ac:spMkLst>
            <pc:docMk/>
            <pc:sldMk cId="525752733" sldId="258"/>
            <ac:spMk id="6" creationId="{416C064E-628E-47C0-A712-DB178FE9901E}"/>
          </ac:spMkLst>
        </pc:spChg>
        <pc:picChg chg="del">
          <ac:chgData name="Leonie Smith" userId="fed1330f33f5650e" providerId="LiveId" clId="{AB27C80F-9F2B-4C06-83C2-DD334F1AA846}" dt="2023-01-18T08:22:56.056" v="22"/>
          <ac:picMkLst>
            <pc:docMk/>
            <pc:sldMk cId="525752733" sldId="258"/>
            <ac:picMk id="3" creationId="{03EECE11-52E8-4E04-94E0-0D4EB94A79C6}"/>
          </ac:picMkLst>
        </pc:picChg>
      </pc:sldChg>
      <pc:sldChg chg="addSp delSp modSp mod modTransition modAnim">
        <pc:chgData name="Leonie Smith" userId="fed1330f33f5650e" providerId="LiveId" clId="{AB27C80F-9F2B-4C06-83C2-DD334F1AA846}" dt="2023-01-18T08:25:23.668" v="55"/>
        <pc:sldMkLst>
          <pc:docMk/>
          <pc:sldMk cId="3459794170" sldId="259"/>
        </pc:sldMkLst>
        <pc:spChg chg="add mod">
          <ac:chgData name="Leonie Smith" userId="fed1330f33f5650e" providerId="LiveId" clId="{AB27C80F-9F2B-4C06-83C2-DD334F1AA846}" dt="2023-01-18T08:25:23.668" v="55"/>
          <ac:spMkLst>
            <pc:docMk/>
            <pc:sldMk cId="3459794170" sldId="259"/>
            <ac:spMk id="2" creationId="{61EDF5D5-9E7D-EED3-8747-CFE553896FF1}"/>
          </ac:spMkLst>
        </pc:spChg>
        <pc:spChg chg="del">
          <ac:chgData name="Leonie Smith" userId="fed1330f33f5650e" providerId="LiveId" clId="{AB27C80F-9F2B-4C06-83C2-DD334F1AA846}" dt="2023-01-18T08:23:20.374" v="26" actId="21"/>
          <ac:spMkLst>
            <pc:docMk/>
            <pc:sldMk cId="3459794170" sldId="259"/>
            <ac:spMk id="6" creationId="{416C064E-628E-47C0-A712-DB178FE9901E}"/>
          </ac:spMkLst>
        </pc:spChg>
        <pc:picChg chg="del">
          <ac:chgData name="Leonie Smith" userId="fed1330f33f5650e" providerId="LiveId" clId="{AB27C80F-9F2B-4C06-83C2-DD334F1AA846}" dt="2023-01-18T08:22:56.056" v="22"/>
          <ac:picMkLst>
            <pc:docMk/>
            <pc:sldMk cId="3459794170" sldId="259"/>
            <ac:picMk id="8" creationId="{3DCF6CAF-214D-4B54-AB2C-74FD1A18E8FE}"/>
          </ac:picMkLst>
        </pc:picChg>
      </pc:sldChg>
      <pc:sldChg chg="addSp delSp modSp mod modTransition modAnim">
        <pc:chgData name="Leonie Smith" userId="fed1330f33f5650e" providerId="LiveId" clId="{AB27C80F-9F2B-4C06-83C2-DD334F1AA846}" dt="2023-01-18T08:25:22.245" v="54"/>
        <pc:sldMkLst>
          <pc:docMk/>
          <pc:sldMk cId="1204998267" sldId="260"/>
        </pc:sldMkLst>
        <pc:spChg chg="add mod">
          <ac:chgData name="Leonie Smith" userId="fed1330f33f5650e" providerId="LiveId" clId="{AB27C80F-9F2B-4C06-83C2-DD334F1AA846}" dt="2023-01-18T08:25:22.245" v="54"/>
          <ac:spMkLst>
            <pc:docMk/>
            <pc:sldMk cId="1204998267" sldId="260"/>
            <ac:spMk id="2" creationId="{23ED9733-F308-F75D-928A-ADCC90C472B0}"/>
          </ac:spMkLst>
        </pc:spChg>
        <pc:spChg chg="del">
          <ac:chgData name="Leonie Smith" userId="fed1330f33f5650e" providerId="LiveId" clId="{AB27C80F-9F2B-4C06-83C2-DD334F1AA846}" dt="2023-01-18T08:23:24.212" v="27" actId="21"/>
          <ac:spMkLst>
            <pc:docMk/>
            <pc:sldMk cId="1204998267" sldId="260"/>
            <ac:spMk id="6" creationId="{416C064E-628E-47C0-A712-DB178FE9901E}"/>
          </ac:spMkLst>
        </pc:spChg>
        <pc:picChg chg="del">
          <ac:chgData name="Leonie Smith" userId="fed1330f33f5650e" providerId="LiveId" clId="{AB27C80F-9F2B-4C06-83C2-DD334F1AA846}" dt="2023-01-18T08:22:56.056" v="22"/>
          <ac:picMkLst>
            <pc:docMk/>
            <pc:sldMk cId="1204998267" sldId="260"/>
            <ac:picMk id="10" creationId="{5B8BC383-7147-42F0-9ECE-FAA9D1780D84}"/>
          </ac:picMkLst>
        </pc:picChg>
      </pc:sldChg>
      <pc:sldChg chg="addSp delSp modSp mod modTransition modAnim">
        <pc:chgData name="Leonie Smith" userId="fed1330f33f5650e" providerId="LiveId" clId="{AB27C80F-9F2B-4C06-83C2-DD334F1AA846}" dt="2023-01-18T08:25:20.754" v="53"/>
        <pc:sldMkLst>
          <pc:docMk/>
          <pc:sldMk cId="3728152200" sldId="261"/>
        </pc:sldMkLst>
        <pc:spChg chg="add mod">
          <ac:chgData name="Leonie Smith" userId="fed1330f33f5650e" providerId="LiveId" clId="{AB27C80F-9F2B-4C06-83C2-DD334F1AA846}" dt="2023-01-18T08:25:20.754" v="53"/>
          <ac:spMkLst>
            <pc:docMk/>
            <pc:sldMk cId="3728152200" sldId="261"/>
            <ac:spMk id="2" creationId="{182DB930-F082-027D-A4BC-1072909B7DD4}"/>
          </ac:spMkLst>
        </pc:spChg>
        <pc:spChg chg="del">
          <ac:chgData name="Leonie Smith" userId="fed1330f33f5650e" providerId="LiveId" clId="{AB27C80F-9F2B-4C06-83C2-DD334F1AA846}" dt="2023-01-18T08:23:28.767" v="28" actId="21"/>
          <ac:spMkLst>
            <pc:docMk/>
            <pc:sldMk cId="3728152200" sldId="261"/>
            <ac:spMk id="6" creationId="{416C064E-628E-47C0-A712-DB178FE9901E}"/>
          </ac:spMkLst>
        </pc:spChg>
        <pc:picChg chg="del">
          <ac:chgData name="Leonie Smith" userId="fed1330f33f5650e" providerId="LiveId" clId="{AB27C80F-9F2B-4C06-83C2-DD334F1AA846}" dt="2023-01-18T08:22:56.056" v="22"/>
          <ac:picMkLst>
            <pc:docMk/>
            <pc:sldMk cId="3728152200" sldId="261"/>
            <ac:picMk id="13" creationId="{29B07508-422A-455E-A372-2D5ED5F8B0C2}"/>
          </ac:picMkLst>
        </pc:picChg>
      </pc:sldChg>
      <pc:sldChg chg="addSp delSp modSp mod modTransition modAnim">
        <pc:chgData name="Leonie Smith" userId="fed1330f33f5650e" providerId="LiveId" clId="{AB27C80F-9F2B-4C06-83C2-DD334F1AA846}" dt="2023-01-18T08:25:19.264" v="52"/>
        <pc:sldMkLst>
          <pc:docMk/>
          <pc:sldMk cId="3350226380" sldId="262"/>
        </pc:sldMkLst>
        <pc:spChg chg="add mod">
          <ac:chgData name="Leonie Smith" userId="fed1330f33f5650e" providerId="LiveId" clId="{AB27C80F-9F2B-4C06-83C2-DD334F1AA846}" dt="2023-01-18T08:25:19.264" v="52"/>
          <ac:spMkLst>
            <pc:docMk/>
            <pc:sldMk cId="3350226380" sldId="262"/>
            <ac:spMk id="2" creationId="{4B6541D2-7A4E-F857-BFBB-20B1D580A97B}"/>
          </ac:spMkLst>
        </pc:spChg>
        <pc:spChg chg="del">
          <ac:chgData name="Leonie Smith" userId="fed1330f33f5650e" providerId="LiveId" clId="{AB27C80F-9F2B-4C06-83C2-DD334F1AA846}" dt="2023-01-18T08:23:33.088" v="29" actId="21"/>
          <ac:spMkLst>
            <pc:docMk/>
            <pc:sldMk cId="3350226380" sldId="262"/>
            <ac:spMk id="6" creationId="{416C064E-628E-47C0-A712-DB178FE9901E}"/>
          </ac:spMkLst>
        </pc:spChg>
        <pc:picChg chg="del">
          <ac:chgData name="Leonie Smith" userId="fed1330f33f5650e" providerId="LiveId" clId="{AB27C80F-9F2B-4C06-83C2-DD334F1AA846}" dt="2023-01-18T08:22:56.056" v="22"/>
          <ac:picMkLst>
            <pc:docMk/>
            <pc:sldMk cId="3350226380" sldId="262"/>
            <ac:picMk id="7" creationId="{4EB313C1-FC25-4467-B1F3-D683D5DCFDCE}"/>
          </ac:picMkLst>
        </pc:picChg>
      </pc:sldChg>
      <pc:sldChg chg="addSp delSp modSp mod modTransition modAnim">
        <pc:chgData name="Leonie Smith" userId="fed1330f33f5650e" providerId="LiveId" clId="{AB27C80F-9F2B-4C06-83C2-DD334F1AA846}" dt="2023-01-18T08:25:17.798" v="51"/>
        <pc:sldMkLst>
          <pc:docMk/>
          <pc:sldMk cId="814010234" sldId="263"/>
        </pc:sldMkLst>
        <pc:spChg chg="add mod">
          <ac:chgData name="Leonie Smith" userId="fed1330f33f5650e" providerId="LiveId" clId="{AB27C80F-9F2B-4C06-83C2-DD334F1AA846}" dt="2023-01-18T08:25:17.798" v="51"/>
          <ac:spMkLst>
            <pc:docMk/>
            <pc:sldMk cId="814010234" sldId="263"/>
            <ac:spMk id="3" creationId="{08D8CCBD-9D9B-D7CC-581F-0FAC53EE2BCC}"/>
          </ac:spMkLst>
        </pc:spChg>
        <pc:spChg chg="del">
          <ac:chgData name="Leonie Smith" userId="fed1330f33f5650e" providerId="LiveId" clId="{AB27C80F-9F2B-4C06-83C2-DD334F1AA846}" dt="2023-01-18T08:23:37.010" v="30" actId="21"/>
          <ac:spMkLst>
            <pc:docMk/>
            <pc:sldMk cId="814010234" sldId="263"/>
            <ac:spMk id="6" creationId="{416C064E-628E-47C0-A712-DB178FE9901E}"/>
          </ac:spMkLst>
        </pc:spChg>
        <pc:picChg chg="del">
          <ac:chgData name="Leonie Smith" userId="fed1330f33f5650e" providerId="LiveId" clId="{AB27C80F-9F2B-4C06-83C2-DD334F1AA846}" dt="2023-01-18T08:22:56.056" v="22"/>
          <ac:picMkLst>
            <pc:docMk/>
            <pc:sldMk cId="814010234" sldId="263"/>
            <ac:picMk id="2" creationId="{00688DB3-6AAB-4D0E-B4DD-E517276A7C72}"/>
          </ac:picMkLst>
        </pc:picChg>
      </pc:sldChg>
      <pc:sldChg chg="addSp delSp modSp mod modTransition modAnim">
        <pc:chgData name="Leonie Smith" userId="fed1330f33f5650e" providerId="LiveId" clId="{AB27C80F-9F2B-4C06-83C2-DD334F1AA846}" dt="2023-01-18T08:25:16.236" v="50"/>
        <pc:sldMkLst>
          <pc:docMk/>
          <pc:sldMk cId="302978315" sldId="264"/>
        </pc:sldMkLst>
        <pc:spChg chg="add mod">
          <ac:chgData name="Leonie Smith" userId="fed1330f33f5650e" providerId="LiveId" clId="{AB27C80F-9F2B-4C06-83C2-DD334F1AA846}" dt="2023-01-18T08:25:16.236" v="50"/>
          <ac:spMkLst>
            <pc:docMk/>
            <pc:sldMk cId="302978315" sldId="264"/>
            <ac:spMk id="2" creationId="{C520E0E4-DDC8-1B44-3F26-C4A8FBC345E1}"/>
          </ac:spMkLst>
        </pc:spChg>
        <pc:spChg chg="del">
          <ac:chgData name="Leonie Smith" userId="fed1330f33f5650e" providerId="LiveId" clId="{AB27C80F-9F2B-4C06-83C2-DD334F1AA846}" dt="2023-01-18T08:23:45.659" v="31" actId="21"/>
          <ac:spMkLst>
            <pc:docMk/>
            <pc:sldMk cId="302978315" sldId="264"/>
            <ac:spMk id="6" creationId="{416C064E-628E-47C0-A712-DB178FE9901E}"/>
          </ac:spMkLst>
        </pc:spChg>
        <pc:picChg chg="del">
          <ac:chgData name="Leonie Smith" userId="fed1330f33f5650e" providerId="LiveId" clId="{AB27C80F-9F2B-4C06-83C2-DD334F1AA846}" dt="2023-01-18T08:22:56.056" v="22"/>
          <ac:picMkLst>
            <pc:docMk/>
            <pc:sldMk cId="302978315" sldId="264"/>
            <ac:picMk id="7" creationId="{9D0D6A03-0807-4497-B661-F2BEBC652DC7}"/>
          </ac:picMkLst>
        </pc:picChg>
      </pc:sldChg>
      <pc:sldChg chg="addSp delSp modSp mod modTransition modAnim">
        <pc:chgData name="Leonie Smith" userId="fed1330f33f5650e" providerId="LiveId" clId="{AB27C80F-9F2B-4C06-83C2-DD334F1AA846}" dt="2023-01-18T08:25:14.756" v="49"/>
        <pc:sldMkLst>
          <pc:docMk/>
          <pc:sldMk cId="891345644" sldId="265"/>
        </pc:sldMkLst>
        <pc:spChg chg="add mod">
          <ac:chgData name="Leonie Smith" userId="fed1330f33f5650e" providerId="LiveId" clId="{AB27C80F-9F2B-4C06-83C2-DD334F1AA846}" dt="2023-01-18T08:25:14.756" v="49"/>
          <ac:spMkLst>
            <pc:docMk/>
            <pc:sldMk cId="891345644" sldId="265"/>
            <ac:spMk id="2" creationId="{A545FBFF-C8E5-578B-EEA7-770D65664B65}"/>
          </ac:spMkLst>
        </pc:spChg>
        <pc:spChg chg="del">
          <ac:chgData name="Leonie Smith" userId="fed1330f33f5650e" providerId="LiveId" clId="{AB27C80F-9F2B-4C06-83C2-DD334F1AA846}" dt="2023-01-18T08:23:52.293" v="32" actId="21"/>
          <ac:spMkLst>
            <pc:docMk/>
            <pc:sldMk cId="891345644" sldId="265"/>
            <ac:spMk id="6" creationId="{416C064E-628E-47C0-A712-DB178FE9901E}"/>
          </ac:spMkLst>
        </pc:spChg>
        <pc:picChg chg="del">
          <ac:chgData name="Leonie Smith" userId="fed1330f33f5650e" providerId="LiveId" clId="{AB27C80F-9F2B-4C06-83C2-DD334F1AA846}" dt="2023-01-18T08:22:56.056" v="22"/>
          <ac:picMkLst>
            <pc:docMk/>
            <pc:sldMk cId="891345644" sldId="265"/>
            <ac:picMk id="5" creationId="{E4D0CD75-6CDF-4CFB-A6E4-AB0F811E7182}"/>
          </ac:picMkLst>
        </pc:picChg>
      </pc:sldChg>
      <pc:sldChg chg="addSp delSp modSp mod modTransition modAnim">
        <pc:chgData name="Leonie Smith" userId="fed1330f33f5650e" providerId="LiveId" clId="{AB27C80F-9F2B-4C06-83C2-DD334F1AA846}" dt="2023-01-18T08:25:13.187" v="48"/>
        <pc:sldMkLst>
          <pc:docMk/>
          <pc:sldMk cId="3955896480" sldId="266"/>
        </pc:sldMkLst>
        <pc:spChg chg="add mod">
          <ac:chgData name="Leonie Smith" userId="fed1330f33f5650e" providerId="LiveId" clId="{AB27C80F-9F2B-4C06-83C2-DD334F1AA846}" dt="2023-01-18T08:25:13.187" v="48"/>
          <ac:spMkLst>
            <pc:docMk/>
            <pc:sldMk cId="3955896480" sldId="266"/>
            <ac:spMk id="2" creationId="{026FB9BD-864E-A5FD-B0F6-47C24962B67A}"/>
          </ac:spMkLst>
        </pc:spChg>
        <pc:spChg chg="del">
          <ac:chgData name="Leonie Smith" userId="fed1330f33f5650e" providerId="LiveId" clId="{AB27C80F-9F2B-4C06-83C2-DD334F1AA846}" dt="2023-01-18T08:23:57.650" v="33" actId="21"/>
          <ac:spMkLst>
            <pc:docMk/>
            <pc:sldMk cId="3955896480" sldId="266"/>
            <ac:spMk id="6" creationId="{416C064E-628E-47C0-A712-DB178FE9901E}"/>
          </ac:spMkLst>
        </pc:spChg>
        <pc:picChg chg="del">
          <ac:chgData name="Leonie Smith" userId="fed1330f33f5650e" providerId="LiveId" clId="{AB27C80F-9F2B-4C06-83C2-DD334F1AA846}" dt="2023-01-18T08:22:56.056" v="22"/>
          <ac:picMkLst>
            <pc:docMk/>
            <pc:sldMk cId="3955896480" sldId="266"/>
            <ac:picMk id="5" creationId="{0A69B894-B2BF-40E9-B9DF-AD4B6A1A8C7C}"/>
          </ac:picMkLst>
        </pc:picChg>
      </pc:sldChg>
      <pc:sldChg chg="addSp delSp modSp mod modTransition modAnim">
        <pc:chgData name="Leonie Smith" userId="fed1330f33f5650e" providerId="LiveId" clId="{AB27C80F-9F2B-4C06-83C2-DD334F1AA846}" dt="2023-01-18T08:25:11.553" v="47"/>
        <pc:sldMkLst>
          <pc:docMk/>
          <pc:sldMk cId="1786802927" sldId="267"/>
        </pc:sldMkLst>
        <pc:spChg chg="add mod">
          <ac:chgData name="Leonie Smith" userId="fed1330f33f5650e" providerId="LiveId" clId="{AB27C80F-9F2B-4C06-83C2-DD334F1AA846}" dt="2023-01-18T08:25:11.553" v="47"/>
          <ac:spMkLst>
            <pc:docMk/>
            <pc:sldMk cId="1786802927" sldId="267"/>
            <ac:spMk id="3" creationId="{3AE753CC-324B-E542-AA6B-ED37719E7BC2}"/>
          </ac:spMkLst>
        </pc:spChg>
        <pc:spChg chg="del">
          <ac:chgData name="Leonie Smith" userId="fed1330f33f5650e" providerId="LiveId" clId="{AB27C80F-9F2B-4C06-83C2-DD334F1AA846}" dt="2023-01-18T08:24:03.767" v="34" actId="21"/>
          <ac:spMkLst>
            <pc:docMk/>
            <pc:sldMk cId="1786802927" sldId="267"/>
            <ac:spMk id="6" creationId="{416C064E-628E-47C0-A712-DB178FE9901E}"/>
          </ac:spMkLst>
        </pc:spChg>
        <pc:picChg chg="del">
          <ac:chgData name="Leonie Smith" userId="fed1330f33f5650e" providerId="LiveId" clId="{AB27C80F-9F2B-4C06-83C2-DD334F1AA846}" dt="2023-01-18T08:22:56.056" v="22"/>
          <ac:picMkLst>
            <pc:docMk/>
            <pc:sldMk cId="1786802927" sldId="267"/>
            <ac:picMk id="2" creationId="{0E09F6D5-4BBC-4DE5-9494-7930CB00251C}"/>
          </ac:picMkLst>
        </pc:picChg>
      </pc:sldChg>
      <pc:sldChg chg="addSp delSp modSp mod modTransition modAnim">
        <pc:chgData name="Leonie Smith" userId="fed1330f33f5650e" providerId="LiveId" clId="{AB27C80F-9F2B-4C06-83C2-DD334F1AA846}" dt="2023-01-18T08:25:10.013" v="46"/>
        <pc:sldMkLst>
          <pc:docMk/>
          <pc:sldMk cId="4053000739" sldId="268"/>
        </pc:sldMkLst>
        <pc:spChg chg="add mod">
          <ac:chgData name="Leonie Smith" userId="fed1330f33f5650e" providerId="LiveId" clId="{AB27C80F-9F2B-4C06-83C2-DD334F1AA846}" dt="2023-01-18T08:25:10.013" v="46"/>
          <ac:spMkLst>
            <pc:docMk/>
            <pc:sldMk cId="4053000739" sldId="268"/>
            <ac:spMk id="2" creationId="{89041D6E-238C-3AC0-633B-5951C025E02A}"/>
          </ac:spMkLst>
        </pc:spChg>
        <pc:spChg chg="del">
          <ac:chgData name="Leonie Smith" userId="fed1330f33f5650e" providerId="LiveId" clId="{AB27C80F-9F2B-4C06-83C2-DD334F1AA846}" dt="2023-01-18T08:24:10.993" v="35" actId="21"/>
          <ac:spMkLst>
            <pc:docMk/>
            <pc:sldMk cId="4053000739" sldId="268"/>
            <ac:spMk id="6" creationId="{416C064E-628E-47C0-A712-DB178FE9901E}"/>
          </ac:spMkLst>
        </pc:spChg>
        <pc:picChg chg="del">
          <ac:chgData name="Leonie Smith" userId="fed1330f33f5650e" providerId="LiveId" clId="{AB27C80F-9F2B-4C06-83C2-DD334F1AA846}" dt="2023-01-18T08:22:56.056" v="22"/>
          <ac:picMkLst>
            <pc:docMk/>
            <pc:sldMk cId="4053000739" sldId="268"/>
            <ac:picMk id="5" creationId="{334AD965-C1E2-4299-8D12-55266541E8DD}"/>
          </ac:picMkLst>
        </pc:picChg>
      </pc:sldChg>
      <pc:sldChg chg="addSp delSp modSp mod modTransition modAnim">
        <pc:chgData name="Leonie Smith" userId="fed1330f33f5650e" providerId="LiveId" clId="{AB27C80F-9F2B-4C06-83C2-DD334F1AA846}" dt="2023-01-18T08:25:07.420" v="45"/>
        <pc:sldMkLst>
          <pc:docMk/>
          <pc:sldMk cId="3097559617" sldId="269"/>
        </pc:sldMkLst>
        <pc:spChg chg="add mod">
          <ac:chgData name="Leonie Smith" userId="fed1330f33f5650e" providerId="LiveId" clId="{AB27C80F-9F2B-4C06-83C2-DD334F1AA846}" dt="2023-01-18T08:25:07.420" v="45"/>
          <ac:spMkLst>
            <pc:docMk/>
            <pc:sldMk cId="3097559617" sldId="269"/>
            <ac:spMk id="2" creationId="{09D7B2BB-C48E-45FD-2F9E-B278D1C6764A}"/>
          </ac:spMkLst>
        </pc:spChg>
        <pc:spChg chg="del">
          <ac:chgData name="Leonie Smith" userId="fed1330f33f5650e" providerId="LiveId" clId="{AB27C80F-9F2B-4C06-83C2-DD334F1AA846}" dt="2023-01-18T08:24:17.841" v="36" actId="21"/>
          <ac:spMkLst>
            <pc:docMk/>
            <pc:sldMk cId="3097559617" sldId="269"/>
            <ac:spMk id="6" creationId="{416C064E-628E-47C0-A712-DB178FE9901E}"/>
          </ac:spMkLst>
        </pc:spChg>
        <pc:picChg chg="del">
          <ac:chgData name="Leonie Smith" userId="fed1330f33f5650e" providerId="LiveId" clId="{AB27C80F-9F2B-4C06-83C2-DD334F1AA846}" dt="2023-01-18T08:22:56.056" v="22"/>
          <ac:picMkLst>
            <pc:docMk/>
            <pc:sldMk cId="3097559617" sldId="269"/>
            <ac:picMk id="11" creationId="{0A8DD3A3-85D6-4549-8AF1-D2956E7AC114}"/>
          </ac:picMkLst>
        </pc:picChg>
      </pc:sldChg>
      <pc:sldChg chg="addSp delSp modSp mod modTransition modAnim">
        <pc:chgData name="Leonie Smith" userId="fed1330f33f5650e" providerId="LiveId" clId="{AB27C80F-9F2B-4C06-83C2-DD334F1AA846}" dt="2023-01-18T08:25:05.665" v="44"/>
        <pc:sldMkLst>
          <pc:docMk/>
          <pc:sldMk cId="4138472140" sldId="271"/>
        </pc:sldMkLst>
        <pc:spChg chg="add mod">
          <ac:chgData name="Leonie Smith" userId="fed1330f33f5650e" providerId="LiveId" clId="{AB27C80F-9F2B-4C06-83C2-DD334F1AA846}" dt="2023-01-18T08:25:05.665" v="44"/>
          <ac:spMkLst>
            <pc:docMk/>
            <pc:sldMk cId="4138472140" sldId="271"/>
            <ac:spMk id="2" creationId="{0C1598C4-245B-5137-2701-7C37553C8533}"/>
          </ac:spMkLst>
        </pc:spChg>
        <pc:spChg chg="del">
          <ac:chgData name="Leonie Smith" userId="fed1330f33f5650e" providerId="LiveId" clId="{AB27C80F-9F2B-4C06-83C2-DD334F1AA846}" dt="2023-01-18T08:24:23.356" v="37" actId="21"/>
          <ac:spMkLst>
            <pc:docMk/>
            <pc:sldMk cId="4138472140" sldId="271"/>
            <ac:spMk id="6" creationId="{416C064E-628E-47C0-A712-DB178FE9901E}"/>
          </ac:spMkLst>
        </pc:spChg>
        <pc:picChg chg="del">
          <ac:chgData name="Leonie Smith" userId="fed1330f33f5650e" providerId="LiveId" clId="{AB27C80F-9F2B-4C06-83C2-DD334F1AA846}" dt="2023-01-18T08:22:56.056" v="22"/>
          <ac:picMkLst>
            <pc:docMk/>
            <pc:sldMk cId="4138472140" sldId="271"/>
            <ac:picMk id="3" creationId="{C90E6844-CA93-4CBB-B5BF-590FBC788902}"/>
          </ac:picMkLst>
        </pc:picChg>
      </pc:sldChg>
      <pc:sldChg chg="addSp delSp modSp mod modTransition modAnim">
        <pc:chgData name="Leonie Smith" userId="fed1330f33f5650e" providerId="LiveId" clId="{AB27C80F-9F2B-4C06-83C2-DD334F1AA846}" dt="2023-01-18T08:25:04.268" v="43"/>
        <pc:sldMkLst>
          <pc:docMk/>
          <pc:sldMk cId="3074633053" sldId="272"/>
        </pc:sldMkLst>
        <pc:spChg chg="add mod">
          <ac:chgData name="Leonie Smith" userId="fed1330f33f5650e" providerId="LiveId" clId="{AB27C80F-9F2B-4C06-83C2-DD334F1AA846}" dt="2023-01-18T08:25:04.268" v="43"/>
          <ac:spMkLst>
            <pc:docMk/>
            <pc:sldMk cId="3074633053" sldId="272"/>
            <ac:spMk id="2" creationId="{7E53F9C1-07A1-B06A-F095-D4D2193E207D}"/>
          </ac:spMkLst>
        </pc:spChg>
        <pc:spChg chg="del">
          <ac:chgData name="Leonie Smith" userId="fed1330f33f5650e" providerId="LiveId" clId="{AB27C80F-9F2B-4C06-83C2-DD334F1AA846}" dt="2023-01-18T08:24:27.493" v="38" actId="21"/>
          <ac:spMkLst>
            <pc:docMk/>
            <pc:sldMk cId="3074633053" sldId="272"/>
            <ac:spMk id="6" creationId="{416C064E-628E-47C0-A712-DB178FE9901E}"/>
          </ac:spMkLst>
        </pc:spChg>
        <pc:picChg chg="del">
          <ac:chgData name="Leonie Smith" userId="fed1330f33f5650e" providerId="LiveId" clId="{AB27C80F-9F2B-4C06-83C2-DD334F1AA846}" dt="2023-01-18T08:22:56.056" v="22"/>
          <ac:picMkLst>
            <pc:docMk/>
            <pc:sldMk cId="3074633053" sldId="272"/>
            <ac:picMk id="3" creationId="{12F0F580-FFEB-40A0-A6E9-2AC0447552C1}"/>
          </ac:picMkLst>
        </pc:picChg>
      </pc:sldChg>
      <pc:sldChg chg="addSp delSp modSp mod modTransition modAnim">
        <pc:chgData name="Leonie Smith" userId="fed1330f33f5650e" providerId="LiveId" clId="{AB27C80F-9F2B-4C06-83C2-DD334F1AA846}" dt="2023-01-18T08:25:02.226" v="42"/>
        <pc:sldMkLst>
          <pc:docMk/>
          <pc:sldMk cId="1780628248" sldId="273"/>
        </pc:sldMkLst>
        <pc:spChg chg="add mod">
          <ac:chgData name="Leonie Smith" userId="fed1330f33f5650e" providerId="LiveId" clId="{AB27C80F-9F2B-4C06-83C2-DD334F1AA846}" dt="2023-01-18T08:25:02.226" v="42"/>
          <ac:spMkLst>
            <pc:docMk/>
            <pc:sldMk cId="1780628248" sldId="273"/>
            <ac:spMk id="2" creationId="{F772F11B-B69A-7980-858D-97289141C895}"/>
          </ac:spMkLst>
        </pc:spChg>
        <pc:spChg chg="del">
          <ac:chgData name="Leonie Smith" userId="fed1330f33f5650e" providerId="LiveId" clId="{AB27C80F-9F2B-4C06-83C2-DD334F1AA846}" dt="2023-01-18T08:24:31.226" v="39" actId="21"/>
          <ac:spMkLst>
            <pc:docMk/>
            <pc:sldMk cId="1780628248" sldId="273"/>
            <ac:spMk id="6" creationId="{416C064E-628E-47C0-A712-DB178FE9901E}"/>
          </ac:spMkLst>
        </pc:spChg>
        <pc:picChg chg="del">
          <ac:chgData name="Leonie Smith" userId="fed1330f33f5650e" providerId="LiveId" clId="{AB27C80F-9F2B-4C06-83C2-DD334F1AA846}" dt="2023-01-18T08:22:56.056" v="22"/>
          <ac:picMkLst>
            <pc:docMk/>
            <pc:sldMk cId="1780628248" sldId="273"/>
            <ac:picMk id="8" creationId="{4F736C07-604F-497E-BFAF-4BB8CE448156}"/>
          </ac:picMkLst>
        </pc:picChg>
      </pc:sldChg>
      <pc:sldChg chg="delSp modTransition modAnim">
        <pc:chgData name="Leonie Smith" userId="fed1330f33f5650e" providerId="LiveId" clId="{AB27C80F-9F2B-4C06-83C2-DD334F1AA846}" dt="2023-01-18T08:22:56.056" v="22"/>
        <pc:sldMkLst>
          <pc:docMk/>
          <pc:sldMk cId="3081628045" sldId="274"/>
        </pc:sldMkLst>
        <pc:picChg chg="del">
          <ac:chgData name="Leonie Smith" userId="fed1330f33f5650e" providerId="LiveId" clId="{AB27C80F-9F2B-4C06-83C2-DD334F1AA846}" dt="2023-01-18T08:22:56.056" v="22"/>
          <ac:picMkLst>
            <pc:docMk/>
            <pc:sldMk cId="3081628045" sldId="274"/>
            <ac:picMk id="4" creationId="{C421E838-C16F-4C03-94A4-33795D556A52}"/>
          </ac:picMkLst>
        </pc:picChg>
      </pc:sldChg>
      <pc:sldChg chg="addSp delSp modSp mod modTransition">
        <pc:chgData name="Leonie Smith" userId="fed1330f33f5650e" providerId="LiveId" clId="{AB27C80F-9F2B-4C06-83C2-DD334F1AA846}" dt="2023-01-18T08:22:56.056" v="22"/>
        <pc:sldMkLst>
          <pc:docMk/>
          <pc:sldMk cId="3108040163" sldId="275"/>
        </pc:sldMkLst>
        <pc:spChg chg="del">
          <ac:chgData name="Leonie Smith" userId="fed1330f33f5650e" providerId="LiveId" clId="{AB27C80F-9F2B-4C06-83C2-DD334F1AA846}" dt="2023-01-18T08:19:48.055" v="0" actId="21"/>
          <ac:spMkLst>
            <pc:docMk/>
            <pc:sldMk cId="3108040163" sldId="275"/>
            <ac:spMk id="2" creationId="{C6D0F297-DE4D-C040-DA37-A3D9C9944924}"/>
          </ac:spMkLst>
        </pc:spChg>
        <pc:spChg chg="add mod">
          <ac:chgData name="Leonie Smith" userId="fed1330f33f5650e" providerId="LiveId" clId="{AB27C80F-9F2B-4C06-83C2-DD334F1AA846}" dt="2023-01-18T08:20:44.197" v="5"/>
          <ac:spMkLst>
            <pc:docMk/>
            <pc:sldMk cId="3108040163" sldId="275"/>
            <ac:spMk id="4" creationId="{0CB3B83D-2EDE-B46B-00EB-CD83A8A1601E}"/>
          </ac:spMkLst>
        </pc:spChg>
      </pc:sldChg>
      <pc:sldChg chg="modSp mod modTransition">
        <pc:chgData name="Leonie Smith" userId="fed1330f33f5650e" providerId="LiveId" clId="{AB27C80F-9F2B-4C06-83C2-DD334F1AA846}" dt="2023-01-18T08:22:56.056" v="22"/>
        <pc:sldMkLst>
          <pc:docMk/>
          <pc:sldMk cId="87881299" sldId="276"/>
        </pc:sldMkLst>
        <pc:spChg chg="mod">
          <ac:chgData name="Leonie Smith" userId="fed1330f33f5650e" providerId="LiveId" clId="{AB27C80F-9F2B-4C06-83C2-DD334F1AA846}" dt="2023-01-18T08:20:37.548" v="4" actId="1076"/>
          <ac:spMkLst>
            <pc:docMk/>
            <pc:sldMk cId="87881299" sldId="276"/>
            <ac:spMk id="3" creationId="{1226B229-C47C-5105-E945-2E653D05052A}"/>
          </ac:spMkLst>
        </pc:spChg>
      </pc:sldChg>
      <pc:sldChg chg="modSp mod modTransition">
        <pc:chgData name="Leonie Smith" userId="fed1330f33f5650e" providerId="LiveId" clId="{AB27C80F-9F2B-4C06-83C2-DD334F1AA846}" dt="2023-01-18T08:22:56.056" v="22"/>
        <pc:sldMkLst>
          <pc:docMk/>
          <pc:sldMk cId="852221801" sldId="277"/>
        </pc:sldMkLst>
        <pc:spChg chg="mod">
          <ac:chgData name="Leonie Smith" userId="fed1330f33f5650e" providerId="LiveId" clId="{AB27C80F-9F2B-4C06-83C2-DD334F1AA846}" dt="2023-01-18T08:21:00.541" v="6"/>
          <ac:spMkLst>
            <pc:docMk/>
            <pc:sldMk cId="852221801" sldId="277"/>
            <ac:spMk id="2" creationId="{9B1F64DA-0939-2849-C299-EEBDF650CD35}"/>
          </ac:spMkLst>
        </pc:spChg>
      </pc:sldChg>
      <pc:sldChg chg="modSp mod modTransition">
        <pc:chgData name="Leonie Smith" userId="fed1330f33f5650e" providerId="LiveId" clId="{AB27C80F-9F2B-4C06-83C2-DD334F1AA846}" dt="2023-01-18T08:22:56.056" v="22"/>
        <pc:sldMkLst>
          <pc:docMk/>
          <pc:sldMk cId="224501223" sldId="278"/>
        </pc:sldMkLst>
        <pc:spChg chg="mod">
          <ac:chgData name="Leonie Smith" userId="fed1330f33f5650e" providerId="LiveId" clId="{AB27C80F-9F2B-4C06-83C2-DD334F1AA846}" dt="2023-01-18T08:21:08.904" v="7"/>
          <ac:spMkLst>
            <pc:docMk/>
            <pc:sldMk cId="224501223" sldId="278"/>
            <ac:spMk id="2" creationId="{D54EAEA8-7C3C-4D84-1DE5-02E950D6EE23}"/>
          </ac:spMkLst>
        </pc:spChg>
      </pc:sldChg>
      <pc:sldChg chg="modSp mod modTransition">
        <pc:chgData name="Leonie Smith" userId="fed1330f33f5650e" providerId="LiveId" clId="{AB27C80F-9F2B-4C06-83C2-DD334F1AA846}" dt="2023-01-18T08:22:56.056" v="22"/>
        <pc:sldMkLst>
          <pc:docMk/>
          <pc:sldMk cId="1717859536" sldId="279"/>
        </pc:sldMkLst>
        <pc:spChg chg="mod">
          <ac:chgData name="Leonie Smith" userId="fed1330f33f5650e" providerId="LiveId" clId="{AB27C80F-9F2B-4C06-83C2-DD334F1AA846}" dt="2023-01-18T08:21:21.235" v="8"/>
          <ac:spMkLst>
            <pc:docMk/>
            <pc:sldMk cId="1717859536" sldId="279"/>
            <ac:spMk id="2" creationId="{C3987756-76CB-3F5B-BC99-A612E6280838}"/>
          </ac:spMkLst>
        </pc:spChg>
      </pc:sldChg>
      <pc:sldChg chg="modSp mod modTransition">
        <pc:chgData name="Leonie Smith" userId="fed1330f33f5650e" providerId="LiveId" clId="{AB27C80F-9F2B-4C06-83C2-DD334F1AA846}" dt="2023-01-18T08:22:56.056" v="22"/>
        <pc:sldMkLst>
          <pc:docMk/>
          <pc:sldMk cId="3426206264" sldId="280"/>
        </pc:sldMkLst>
        <pc:spChg chg="mod">
          <ac:chgData name="Leonie Smith" userId="fed1330f33f5650e" providerId="LiveId" clId="{AB27C80F-9F2B-4C06-83C2-DD334F1AA846}" dt="2023-01-18T08:21:28.869" v="9"/>
          <ac:spMkLst>
            <pc:docMk/>
            <pc:sldMk cId="3426206264" sldId="280"/>
            <ac:spMk id="2" creationId="{E3968D12-675B-7CD9-0484-FB881E6102C5}"/>
          </ac:spMkLst>
        </pc:spChg>
      </pc:sldChg>
      <pc:sldChg chg="modSp mod modTransition">
        <pc:chgData name="Leonie Smith" userId="fed1330f33f5650e" providerId="LiveId" clId="{AB27C80F-9F2B-4C06-83C2-DD334F1AA846}" dt="2023-01-18T08:22:56.056" v="22"/>
        <pc:sldMkLst>
          <pc:docMk/>
          <pc:sldMk cId="2693977996" sldId="281"/>
        </pc:sldMkLst>
        <pc:spChg chg="mod">
          <ac:chgData name="Leonie Smith" userId="fed1330f33f5650e" providerId="LiveId" clId="{AB27C80F-9F2B-4C06-83C2-DD334F1AA846}" dt="2023-01-18T08:21:35.726" v="10"/>
          <ac:spMkLst>
            <pc:docMk/>
            <pc:sldMk cId="2693977996" sldId="281"/>
            <ac:spMk id="2" creationId="{B193C1C5-6457-9D43-C1F3-12ED561762D1}"/>
          </ac:spMkLst>
        </pc:spChg>
      </pc:sldChg>
      <pc:sldChg chg="modSp mod modTransition">
        <pc:chgData name="Leonie Smith" userId="fed1330f33f5650e" providerId="LiveId" clId="{AB27C80F-9F2B-4C06-83C2-DD334F1AA846}" dt="2023-01-18T08:22:56.056" v="22"/>
        <pc:sldMkLst>
          <pc:docMk/>
          <pc:sldMk cId="3686761149" sldId="282"/>
        </pc:sldMkLst>
        <pc:spChg chg="mod">
          <ac:chgData name="Leonie Smith" userId="fed1330f33f5650e" providerId="LiveId" clId="{AB27C80F-9F2B-4C06-83C2-DD334F1AA846}" dt="2023-01-18T08:21:42.139" v="11"/>
          <ac:spMkLst>
            <pc:docMk/>
            <pc:sldMk cId="3686761149" sldId="282"/>
            <ac:spMk id="2" creationId="{F5007079-1AF8-C89A-AE63-98387EC870A9}"/>
          </ac:spMkLst>
        </pc:spChg>
      </pc:sldChg>
      <pc:sldChg chg="modSp mod modTransition">
        <pc:chgData name="Leonie Smith" userId="fed1330f33f5650e" providerId="LiveId" clId="{AB27C80F-9F2B-4C06-83C2-DD334F1AA846}" dt="2023-01-18T08:22:56.056" v="22"/>
        <pc:sldMkLst>
          <pc:docMk/>
          <pc:sldMk cId="1208266650" sldId="283"/>
        </pc:sldMkLst>
        <pc:spChg chg="mod">
          <ac:chgData name="Leonie Smith" userId="fed1330f33f5650e" providerId="LiveId" clId="{AB27C80F-9F2B-4C06-83C2-DD334F1AA846}" dt="2023-01-18T08:21:48.478" v="12"/>
          <ac:spMkLst>
            <pc:docMk/>
            <pc:sldMk cId="1208266650" sldId="283"/>
            <ac:spMk id="2" creationId="{C1AE8E3F-55C7-0DF2-5E74-F34F69FE47B7}"/>
          </ac:spMkLst>
        </pc:spChg>
      </pc:sldChg>
      <pc:sldChg chg="modSp mod modTransition">
        <pc:chgData name="Leonie Smith" userId="fed1330f33f5650e" providerId="LiveId" clId="{AB27C80F-9F2B-4C06-83C2-DD334F1AA846}" dt="2023-01-18T08:22:56.056" v="22"/>
        <pc:sldMkLst>
          <pc:docMk/>
          <pc:sldMk cId="2611422311" sldId="284"/>
        </pc:sldMkLst>
        <pc:spChg chg="mod">
          <ac:chgData name="Leonie Smith" userId="fed1330f33f5650e" providerId="LiveId" clId="{AB27C80F-9F2B-4C06-83C2-DD334F1AA846}" dt="2023-01-18T08:21:56.586" v="13"/>
          <ac:spMkLst>
            <pc:docMk/>
            <pc:sldMk cId="2611422311" sldId="284"/>
            <ac:spMk id="2" creationId="{13B802E9-0D47-7652-8321-B2DED8893A1A}"/>
          </ac:spMkLst>
        </pc:spChg>
      </pc:sldChg>
      <pc:sldChg chg="modSp mod modTransition">
        <pc:chgData name="Leonie Smith" userId="fed1330f33f5650e" providerId="LiveId" clId="{AB27C80F-9F2B-4C06-83C2-DD334F1AA846}" dt="2023-01-18T08:22:56.056" v="22"/>
        <pc:sldMkLst>
          <pc:docMk/>
          <pc:sldMk cId="747178286" sldId="285"/>
        </pc:sldMkLst>
        <pc:spChg chg="mod">
          <ac:chgData name="Leonie Smith" userId="fed1330f33f5650e" providerId="LiveId" clId="{AB27C80F-9F2B-4C06-83C2-DD334F1AA846}" dt="2023-01-18T08:22:02.637" v="14"/>
          <ac:spMkLst>
            <pc:docMk/>
            <pc:sldMk cId="747178286" sldId="285"/>
            <ac:spMk id="2" creationId="{B8C719D2-8215-307D-6A51-3CD90CC8E9F5}"/>
          </ac:spMkLst>
        </pc:spChg>
      </pc:sldChg>
      <pc:sldChg chg="modSp mod modTransition">
        <pc:chgData name="Leonie Smith" userId="fed1330f33f5650e" providerId="LiveId" clId="{AB27C80F-9F2B-4C06-83C2-DD334F1AA846}" dt="2023-01-18T08:22:56.056" v="22"/>
        <pc:sldMkLst>
          <pc:docMk/>
          <pc:sldMk cId="1737027277" sldId="286"/>
        </pc:sldMkLst>
        <pc:spChg chg="mod">
          <ac:chgData name="Leonie Smith" userId="fed1330f33f5650e" providerId="LiveId" clId="{AB27C80F-9F2B-4C06-83C2-DD334F1AA846}" dt="2023-01-18T08:22:08.373" v="15"/>
          <ac:spMkLst>
            <pc:docMk/>
            <pc:sldMk cId="1737027277" sldId="286"/>
            <ac:spMk id="2" creationId="{6B014606-F855-72AE-7A13-9996DA0B1D0B}"/>
          </ac:spMkLst>
        </pc:spChg>
      </pc:sldChg>
      <pc:sldChg chg="modSp mod modTransition">
        <pc:chgData name="Leonie Smith" userId="fed1330f33f5650e" providerId="LiveId" clId="{AB27C80F-9F2B-4C06-83C2-DD334F1AA846}" dt="2023-01-18T08:22:56.056" v="22"/>
        <pc:sldMkLst>
          <pc:docMk/>
          <pc:sldMk cId="713280346" sldId="287"/>
        </pc:sldMkLst>
        <pc:spChg chg="mod">
          <ac:chgData name="Leonie Smith" userId="fed1330f33f5650e" providerId="LiveId" clId="{AB27C80F-9F2B-4C06-83C2-DD334F1AA846}" dt="2023-01-18T08:22:13.671" v="16"/>
          <ac:spMkLst>
            <pc:docMk/>
            <pc:sldMk cId="713280346" sldId="287"/>
            <ac:spMk id="2" creationId="{EEB5E4D8-23C1-0E6A-C719-71D39E98120F}"/>
          </ac:spMkLst>
        </pc:spChg>
      </pc:sldChg>
      <pc:sldChg chg="modSp mod modTransition">
        <pc:chgData name="Leonie Smith" userId="fed1330f33f5650e" providerId="LiveId" clId="{AB27C80F-9F2B-4C06-83C2-DD334F1AA846}" dt="2023-01-18T08:22:56.056" v="22"/>
        <pc:sldMkLst>
          <pc:docMk/>
          <pc:sldMk cId="694272496" sldId="288"/>
        </pc:sldMkLst>
        <pc:spChg chg="mod">
          <ac:chgData name="Leonie Smith" userId="fed1330f33f5650e" providerId="LiveId" clId="{AB27C80F-9F2B-4C06-83C2-DD334F1AA846}" dt="2023-01-18T08:22:19.851" v="17"/>
          <ac:spMkLst>
            <pc:docMk/>
            <pc:sldMk cId="694272496" sldId="288"/>
            <ac:spMk id="2" creationId="{D668660F-B3D0-34DA-BDE4-57A6BCAFD533}"/>
          </ac:spMkLst>
        </pc:spChg>
      </pc:sldChg>
      <pc:sldChg chg="modSp mod modTransition">
        <pc:chgData name="Leonie Smith" userId="fed1330f33f5650e" providerId="LiveId" clId="{AB27C80F-9F2B-4C06-83C2-DD334F1AA846}" dt="2023-01-18T08:22:56.056" v="22"/>
        <pc:sldMkLst>
          <pc:docMk/>
          <pc:sldMk cId="598818894" sldId="289"/>
        </pc:sldMkLst>
        <pc:spChg chg="mod">
          <ac:chgData name="Leonie Smith" userId="fed1330f33f5650e" providerId="LiveId" clId="{AB27C80F-9F2B-4C06-83C2-DD334F1AA846}" dt="2023-01-18T08:22:26.106" v="18"/>
          <ac:spMkLst>
            <pc:docMk/>
            <pc:sldMk cId="598818894" sldId="289"/>
            <ac:spMk id="2" creationId="{B116CFC7-2EA8-C24D-C2C6-99CA332861F7}"/>
          </ac:spMkLst>
        </pc:spChg>
      </pc:sldChg>
      <pc:sldChg chg="modSp mod modTransition">
        <pc:chgData name="Leonie Smith" userId="fed1330f33f5650e" providerId="LiveId" clId="{AB27C80F-9F2B-4C06-83C2-DD334F1AA846}" dt="2023-01-18T08:22:56.056" v="22"/>
        <pc:sldMkLst>
          <pc:docMk/>
          <pc:sldMk cId="3590646877" sldId="290"/>
        </pc:sldMkLst>
        <pc:spChg chg="mod">
          <ac:chgData name="Leonie Smith" userId="fed1330f33f5650e" providerId="LiveId" clId="{AB27C80F-9F2B-4C06-83C2-DD334F1AA846}" dt="2023-01-18T08:22:34.328" v="19"/>
          <ac:spMkLst>
            <pc:docMk/>
            <pc:sldMk cId="3590646877" sldId="290"/>
            <ac:spMk id="2" creationId="{F2EA5946-6D9F-F9C7-4DF2-180942935F70}"/>
          </ac:spMkLst>
        </pc:spChg>
      </pc:sldChg>
      <pc:sldChg chg="modSp mod modTransition">
        <pc:chgData name="Leonie Smith" userId="fed1330f33f5650e" providerId="LiveId" clId="{AB27C80F-9F2B-4C06-83C2-DD334F1AA846}" dt="2023-01-18T08:22:56.056" v="22"/>
        <pc:sldMkLst>
          <pc:docMk/>
          <pc:sldMk cId="1856809628" sldId="291"/>
        </pc:sldMkLst>
        <pc:spChg chg="mod">
          <ac:chgData name="Leonie Smith" userId="fed1330f33f5650e" providerId="LiveId" clId="{AB27C80F-9F2B-4C06-83C2-DD334F1AA846}" dt="2023-01-18T08:22:39.721" v="20"/>
          <ac:spMkLst>
            <pc:docMk/>
            <pc:sldMk cId="1856809628" sldId="291"/>
            <ac:spMk id="2" creationId="{405D2CFF-DADC-A95D-6459-8959306FB63E}"/>
          </ac:spMkLst>
        </pc:spChg>
      </pc:sldChg>
      <pc:sldChg chg="addSp delSp modSp mod modTransition">
        <pc:chgData name="Leonie Smith" userId="fed1330f33f5650e" providerId="LiveId" clId="{AB27C80F-9F2B-4C06-83C2-DD334F1AA846}" dt="2023-01-18T08:24:59.281" v="41"/>
        <pc:sldMkLst>
          <pc:docMk/>
          <pc:sldMk cId="3713155818" sldId="292"/>
        </pc:sldMkLst>
        <pc:spChg chg="mod">
          <ac:chgData name="Leonie Smith" userId="fed1330f33f5650e" providerId="LiveId" clId="{AB27C80F-9F2B-4C06-83C2-DD334F1AA846}" dt="2023-01-18T08:22:48.460" v="21"/>
          <ac:spMkLst>
            <pc:docMk/>
            <pc:sldMk cId="3713155818" sldId="292"/>
            <ac:spMk id="2" creationId="{6EE1FBB5-F2A1-3099-607E-C7C344C2E508}"/>
          </ac:spMkLst>
        </pc:spChg>
        <pc:spChg chg="add del mod">
          <ac:chgData name="Leonie Smith" userId="fed1330f33f5650e" providerId="LiveId" clId="{AB27C80F-9F2B-4C06-83C2-DD334F1AA846}" dt="2023-01-18T08:24:59.281" v="41"/>
          <ac:spMkLst>
            <pc:docMk/>
            <pc:sldMk cId="3713155818" sldId="292"/>
            <ac:spMk id="4" creationId="{695A41E4-5612-F598-1EE1-FF242985990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FF0B37-F450-45F2-8A64-11D07068E605}" type="datetimeFigureOut">
              <a:rPr lang="en-IN" smtClean="0"/>
              <a:t>18-01-2023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9D21A-43FF-4A60-BCC8-082E0A2A3CCC}" type="slidenum">
              <a:rPr lang="en-IN" smtClean="0"/>
              <a:t>‹#›</a:t>
            </a:fld>
            <a:endParaRPr lang="en-IN"/>
          </a:p>
        </p:txBody>
      </p:sp>
    </p:spTree>
    <p:extLst>
      <p:ext uri="{BB962C8B-B14F-4D97-AF65-F5344CB8AC3E}">
        <p14:creationId xmlns:p14="http://schemas.microsoft.com/office/powerpoint/2010/main" val="998097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81F9D21A-43FF-4A60-BCC8-082E0A2A3CCC}" type="slidenum">
              <a:rPr lang="en-IN" smtClean="0"/>
              <a:t>1</a:t>
            </a:fld>
            <a:endParaRPr lang="en-IN"/>
          </a:p>
        </p:txBody>
      </p:sp>
    </p:spTree>
    <p:extLst>
      <p:ext uri="{BB962C8B-B14F-4D97-AF65-F5344CB8AC3E}">
        <p14:creationId xmlns:p14="http://schemas.microsoft.com/office/powerpoint/2010/main" val="438227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81F9D21A-43FF-4A60-BCC8-082E0A2A3CCC}" type="slidenum">
              <a:rPr lang="en-IN" smtClean="0"/>
              <a:t>3</a:t>
            </a:fld>
            <a:endParaRPr lang="en-IN"/>
          </a:p>
        </p:txBody>
      </p:sp>
    </p:spTree>
    <p:extLst>
      <p:ext uri="{BB962C8B-B14F-4D97-AF65-F5344CB8AC3E}">
        <p14:creationId xmlns:p14="http://schemas.microsoft.com/office/powerpoint/2010/main" val="4157179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1B68-9FD4-4664-A841-58DD2FE1B7E0}"/>
              </a:ext>
            </a:extLst>
          </p:cNvPr>
          <p:cNvSpPr>
            <a:spLocks noGrp="1"/>
          </p:cNvSpPr>
          <p:nvPr>
            <p:ph type="title"/>
          </p:nvPr>
        </p:nvSpPr>
        <p:spPr/>
        <p:txBody>
          <a:bodyPr/>
          <a:lstStyle/>
          <a:p>
            <a:r>
              <a:rPr lang="en-IN" dirty="0"/>
              <a:t>08-7</a:t>
            </a:r>
          </a:p>
        </p:txBody>
      </p:sp>
      <p:sp>
        <p:nvSpPr>
          <p:cNvPr id="3" name="Content Placeholder 2">
            <a:extLst>
              <a:ext uri="{FF2B5EF4-FFF2-40B4-BE49-F238E27FC236}">
                <a16:creationId xmlns:a16="http://schemas.microsoft.com/office/drawing/2014/main" id="{5FDD79AF-F0BF-4F94-8CF3-89481781400C}"/>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081628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0CED3-D549-4600-8D35-A24C2FD312C5}"/>
              </a:ext>
            </a:extLst>
          </p:cNvPr>
          <p:cNvPicPr>
            <a:picLocks noChangeAspect="1"/>
          </p:cNvPicPr>
          <p:nvPr/>
        </p:nvPicPr>
        <p:blipFill>
          <a:blip r:embed="rId2"/>
          <a:stretch>
            <a:fillRect/>
          </a:stretch>
        </p:blipFill>
        <p:spPr>
          <a:xfrm>
            <a:off x="0" y="-53305"/>
            <a:ext cx="12441836" cy="6911306"/>
          </a:xfrm>
          <a:prstGeom prst="rect">
            <a:avLst/>
          </a:prstGeom>
        </p:spPr>
      </p:pic>
      <p:sp>
        <p:nvSpPr>
          <p:cNvPr id="2" name="TextBox 1">
            <a:extLst>
              <a:ext uri="{FF2B5EF4-FFF2-40B4-BE49-F238E27FC236}">
                <a16:creationId xmlns:a16="http://schemas.microsoft.com/office/drawing/2014/main" id="{C3987756-76CB-3F5B-BC99-A612E6280838}"/>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4:21</a:t>
            </a:r>
            <a:endParaRPr lang="bo-CN" sz="2000" b="1" cap="all" dirty="0">
              <a:solidFill>
                <a:schemeClr val="bg1"/>
              </a:solidFill>
              <a:latin typeface="ArialMT"/>
            </a:endParaRPr>
          </a:p>
        </p:txBody>
      </p:sp>
    </p:spTree>
    <p:extLst>
      <p:ext uri="{BB962C8B-B14F-4D97-AF65-F5344CB8AC3E}">
        <p14:creationId xmlns:p14="http://schemas.microsoft.com/office/powerpoint/2010/main" val="1717859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22</a:t>
            </a:r>
            <a:r>
              <a:rPr lang="en-US" sz="3600" b="0" i="0" dirty="0">
                <a:solidFill>
                  <a:srgbClr val="121212"/>
                </a:solidFill>
                <a:effectLst/>
                <a:latin typeface="Arial" panose="020B0604020202020204" pitchFamily="34" charset="0"/>
              </a:rPr>
              <a:t>You shall tell Pharaoh, ‘Yahweh says, Israel is my son, my firstborn, </a:t>
            </a:r>
            <a:r>
              <a:rPr lang="en-US" sz="3600" b="0" i="0" dirty="0">
                <a:solidFill>
                  <a:srgbClr val="777A7B"/>
                </a:solidFill>
                <a:effectLst/>
                <a:latin typeface="Arial" panose="020B0604020202020204" pitchFamily="34" charset="0"/>
              </a:rPr>
              <a:t>23</a:t>
            </a:r>
            <a:r>
              <a:rPr lang="en-US" sz="3600" b="0" i="0" dirty="0">
                <a:solidFill>
                  <a:srgbClr val="121212"/>
                </a:solidFill>
                <a:effectLst/>
                <a:latin typeface="Arial" panose="020B0604020202020204" pitchFamily="34" charset="0"/>
              </a:rPr>
              <a:t>and I have said to you, “Let my son go, that he may serve me;” and you have refused to let him go. Behold, I will kill your firstborn son.’”</a:t>
            </a:r>
            <a:endParaRPr lang="en-ZA" dirty="0"/>
          </a:p>
        </p:txBody>
      </p:sp>
      <p:sp>
        <p:nvSpPr>
          <p:cNvPr id="2" name="TextBox 1">
            <a:extLst>
              <a:ext uri="{FF2B5EF4-FFF2-40B4-BE49-F238E27FC236}">
                <a16:creationId xmlns:a16="http://schemas.microsoft.com/office/drawing/2014/main" id="{23ED9733-F308-F75D-928A-ADCC90C472B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204998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0E585-E195-4FAD-B068-EEDC02BD32C3}"/>
              </a:ext>
            </a:extLst>
          </p:cNvPr>
          <p:cNvPicPr>
            <a:picLocks noChangeAspect="1"/>
          </p:cNvPicPr>
          <p:nvPr/>
        </p:nvPicPr>
        <p:blipFill>
          <a:blip r:embed="rId2"/>
          <a:stretch>
            <a:fillRect/>
          </a:stretch>
        </p:blipFill>
        <p:spPr>
          <a:xfrm>
            <a:off x="0" y="1"/>
            <a:ext cx="12649200" cy="6858000"/>
          </a:xfrm>
          <a:prstGeom prst="rect">
            <a:avLst/>
          </a:prstGeom>
        </p:spPr>
      </p:pic>
      <p:sp>
        <p:nvSpPr>
          <p:cNvPr id="2" name="TextBox 1">
            <a:extLst>
              <a:ext uri="{FF2B5EF4-FFF2-40B4-BE49-F238E27FC236}">
                <a16:creationId xmlns:a16="http://schemas.microsoft.com/office/drawing/2014/main" id="{E3968D12-675B-7CD9-0484-FB881E6102C5}"/>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4:22</a:t>
            </a:r>
            <a:endParaRPr lang="bo-CN" sz="2000" b="1" cap="all" dirty="0">
              <a:solidFill>
                <a:schemeClr val="bg1"/>
              </a:solidFill>
              <a:latin typeface="ArialMT"/>
            </a:endParaRPr>
          </a:p>
        </p:txBody>
      </p:sp>
    </p:spTree>
    <p:extLst>
      <p:ext uri="{BB962C8B-B14F-4D97-AF65-F5344CB8AC3E}">
        <p14:creationId xmlns:p14="http://schemas.microsoft.com/office/powerpoint/2010/main" val="34262062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27</a:t>
            </a:r>
            <a:r>
              <a:rPr lang="en-US" sz="4400" b="0" i="0" dirty="0">
                <a:solidFill>
                  <a:srgbClr val="121212"/>
                </a:solidFill>
                <a:effectLst/>
                <a:latin typeface="Arial" panose="020B0604020202020204" pitchFamily="34" charset="0"/>
              </a:rPr>
              <a:t>Yahweh said to Aaron, “Go into the wilderness to meet Moses.”</a:t>
            </a:r>
          </a:p>
          <a:p>
            <a:pPr algn="l"/>
            <a:r>
              <a:rPr lang="en-US" sz="4400" b="0" i="0" dirty="0">
                <a:solidFill>
                  <a:srgbClr val="121212"/>
                </a:solidFill>
                <a:effectLst/>
                <a:latin typeface="Arial" panose="020B0604020202020204" pitchFamily="34" charset="0"/>
              </a:rPr>
              <a:t>He went, and met him on God’s mountain, and kissed him.</a:t>
            </a:r>
          </a:p>
        </p:txBody>
      </p:sp>
      <p:sp>
        <p:nvSpPr>
          <p:cNvPr id="2" name="TextBox 1">
            <a:extLst>
              <a:ext uri="{FF2B5EF4-FFF2-40B4-BE49-F238E27FC236}">
                <a16:creationId xmlns:a16="http://schemas.microsoft.com/office/drawing/2014/main" id="{182DB930-F082-027D-A4BC-1072909B7DD4}"/>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7281522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EC2E96-AA9E-418E-8445-48851AFA5B1D}"/>
              </a:ext>
            </a:extLst>
          </p:cNvPr>
          <p:cNvPicPr>
            <a:picLocks noChangeAspect="1"/>
          </p:cNvPicPr>
          <p:nvPr/>
        </p:nvPicPr>
        <p:blipFill>
          <a:blip r:embed="rId2"/>
          <a:stretch>
            <a:fillRect/>
          </a:stretch>
        </p:blipFill>
        <p:spPr>
          <a:xfrm>
            <a:off x="-1" y="1"/>
            <a:ext cx="13430745" cy="6858000"/>
          </a:xfrm>
          <a:prstGeom prst="rect">
            <a:avLst/>
          </a:prstGeom>
        </p:spPr>
      </p:pic>
      <p:sp>
        <p:nvSpPr>
          <p:cNvPr id="2" name="TextBox 1">
            <a:extLst>
              <a:ext uri="{FF2B5EF4-FFF2-40B4-BE49-F238E27FC236}">
                <a16:creationId xmlns:a16="http://schemas.microsoft.com/office/drawing/2014/main" id="{B193C1C5-6457-9D43-C1F3-12ED561762D1}"/>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4:27</a:t>
            </a:r>
            <a:endParaRPr lang="bo-CN" sz="2000" b="1" cap="all" dirty="0">
              <a:solidFill>
                <a:schemeClr val="bg1"/>
              </a:solidFill>
              <a:latin typeface="ArialMT"/>
            </a:endParaRPr>
          </a:p>
        </p:txBody>
      </p:sp>
    </p:spTree>
    <p:extLst>
      <p:ext uri="{BB962C8B-B14F-4D97-AF65-F5344CB8AC3E}">
        <p14:creationId xmlns:p14="http://schemas.microsoft.com/office/powerpoint/2010/main" val="2693977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28</a:t>
            </a:r>
            <a:r>
              <a:rPr lang="en-US" sz="4000" b="0" i="0" dirty="0">
                <a:solidFill>
                  <a:srgbClr val="121212"/>
                </a:solidFill>
                <a:effectLst/>
                <a:latin typeface="Arial" panose="020B0604020202020204" pitchFamily="34" charset="0"/>
              </a:rPr>
              <a:t>Moses told Aaron all Yahweh’s words with which he had sent him, and all the signs with which he had instructed him.</a:t>
            </a:r>
            <a:endParaRPr lang="en-ZA" dirty="0"/>
          </a:p>
        </p:txBody>
      </p:sp>
      <p:sp>
        <p:nvSpPr>
          <p:cNvPr id="2" name="TextBox 1">
            <a:extLst>
              <a:ext uri="{FF2B5EF4-FFF2-40B4-BE49-F238E27FC236}">
                <a16:creationId xmlns:a16="http://schemas.microsoft.com/office/drawing/2014/main" id="{4B6541D2-7A4E-F857-BFBB-20B1D580A97B}"/>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50226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BEFCA7-13B4-4034-9678-65D4B676386F}"/>
              </a:ext>
            </a:extLst>
          </p:cNvPr>
          <p:cNvPicPr>
            <a:picLocks noChangeAspect="1"/>
          </p:cNvPicPr>
          <p:nvPr/>
        </p:nvPicPr>
        <p:blipFill>
          <a:blip r:embed="rId2"/>
          <a:stretch>
            <a:fillRect/>
          </a:stretch>
        </p:blipFill>
        <p:spPr>
          <a:xfrm>
            <a:off x="0" y="-104931"/>
            <a:ext cx="12442848" cy="6962931"/>
          </a:xfrm>
          <a:prstGeom prst="rect">
            <a:avLst/>
          </a:prstGeom>
        </p:spPr>
      </p:pic>
      <p:sp>
        <p:nvSpPr>
          <p:cNvPr id="2" name="TextBox 1">
            <a:extLst>
              <a:ext uri="{FF2B5EF4-FFF2-40B4-BE49-F238E27FC236}">
                <a16:creationId xmlns:a16="http://schemas.microsoft.com/office/drawing/2014/main" id="{F5007079-1AF8-C89A-AE63-98387EC870A9}"/>
              </a:ext>
            </a:extLst>
          </p:cNvPr>
          <p:cNvSpPr txBox="1"/>
          <p:nvPr/>
        </p:nvSpPr>
        <p:spPr>
          <a:xfrm>
            <a:off x="1395663"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4:28</a:t>
            </a:r>
            <a:endParaRPr lang="bo-CN" sz="2000" b="1" cap="all" dirty="0">
              <a:solidFill>
                <a:schemeClr val="bg1"/>
              </a:solidFill>
              <a:latin typeface="ArialMT"/>
            </a:endParaRPr>
          </a:p>
        </p:txBody>
      </p:sp>
    </p:spTree>
    <p:extLst>
      <p:ext uri="{BB962C8B-B14F-4D97-AF65-F5344CB8AC3E}">
        <p14:creationId xmlns:p14="http://schemas.microsoft.com/office/powerpoint/2010/main" val="36867611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29</a:t>
            </a:r>
            <a:r>
              <a:rPr lang="en-US" sz="4000" b="0" i="0" dirty="0">
                <a:solidFill>
                  <a:srgbClr val="121212"/>
                </a:solidFill>
                <a:effectLst/>
                <a:latin typeface="Arial" panose="020B0604020202020204" pitchFamily="34" charset="0"/>
              </a:rPr>
              <a:t>Moses and Aaron went and gathered together all the elders of the children of Israel.</a:t>
            </a:r>
            <a:endParaRPr lang="en-ZA" dirty="0"/>
          </a:p>
        </p:txBody>
      </p:sp>
      <p:sp>
        <p:nvSpPr>
          <p:cNvPr id="3" name="TextBox 2">
            <a:extLst>
              <a:ext uri="{FF2B5EF4-FFF2-40B4-BE49-F238E27FC236}">
                <a16:creationId xmlns:a16="http://schemas.microsoft.com/office/drawing/2014/main" id="{08D8CCBD-9D9B-D7CC-581F-0FAC53EE2BC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14010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9D5DC-965D-4D78-9E09-0E841250664A}"/>
              </a:ext>
            </a:extLst>
          </p:cNvPr>
          <p:cNvPicPr>
            <a:picLocks noChangeAspect="1"/>
          </p:cNvPicPr>
          <p:nvPr/>
        </p:nvPicPr>
        <p:blipFill>
          <a:blip r:embed="rId2"/>
          <a:stretch>
            <a:fillRect/>
          </a:stretch>
        </p:blipFill>
        <p:spPr>
          <a:xfrm>
            <a:off x="0" y="0"/>
            <a:ext cx="12950301" cy="6858000"/>
          </a:xfrm>
          <a:prstGeom prst="rect">
            <a:avLst/>
          </a:prstGeom>
        </p:spPr>
      </p:pic>
      <p:sp>
        <p:nvSpPr>
          <p:cNvPr id="2" name="TextBox 1">
            <a:extLst>
              <a:ext uri="{FF2B5EF4-FFF2-40B4-BE49-F238E27FC236}">
                <a16:creationId xmlns:a16="http://schemas.microsoft.com/office/drawing/2014/main" id="{C1AE8E3F-55C7-0DF2-5E74-F34F69FE47B7}"/>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4:29</a:t>
            </a:r>
            <a:endParaRPr lang="bo-CN" sz="2000" b="1" cap="all" dirty="0">
              <a:solidFill>
                <a:schemeClr val="bg1"/>
              </a:solidFill>
              <a:latin typeface="ArialMT"/>
            </a:endParaRPr>
          </a:p>
        </p:txBody>
      </p:sp>
    </p:spTree>
    <p:extLst>
      <p:ext uri="{BB962C8B-B14F-4D97-AF65-F5344CB8AC3E}">
        <p14:creationId xmlns:p14="http://schemas.microsoft.com/office/powerpoint/2010/main" val="12082666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30</a:t>
            </a:r>
            <a:r>
              <a:rPr lang="en-US" sz="4000" b="0" i="0" dirty="0">
                <a:solidFill>
                  <a:srgbClr val="121212"/>
                </a:solidFill>
                <a:effectLst/>
                <a:latin typeface="Arial" panose="020B0604020202020204" pitchFamily="34" charset="0"/>
              </a:rPr>
              <a:t>Aaron spoke all the words which Yahweh had spoken to Moses, and did the signs in the sight of the people. </a:t>
            </a:r>
            <a:endParaRPr lang="en-ZA" dirty="0"/>
          </a:p>
        </p:txBody>
      </p:sp>
      <p:sp>
        <p:nvSpPr>
          <p:cNvPr id="2" name="TextBox 1">
            <a:extLst>
              <a:ext uri="{FF2B5EF4-FFF2-40B4-BE49-F238E27FC236}">
                <a16:creationId xmlns:a16="http://schemas.microsoft.com/office/drawing/2014/main" id="{C520E0E4-DDC8-1B44-3F26-C4A8FBC345E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2978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8D10F7-DCF3-4250-9144-2956A6704817}"/>
              </a:ext>
            </a:extLst>
          </p:cNvPr>
          <p:cNvPicPr>
            <a:picLocks noChangeAspect="1"/>
          </p:cNvPicPr>
          <p:nvPr/>
        </p:nvPicPr>
        <p:blipFill>
          <a:blip r:embed="rId2"/>
          <a:stretch>
            <a:fillRect/>
          </a:stretch>
        </p:blipFill>
        <p:spPr>
          <a:xfrm>
            <a:off x="0" y="-511058"/>
            <a:ext cx="12192000" cy="7618440"/>
          </a:xfrm>
          <a:prstGeom prst="rect">
            <a:avLst/>
          </a:prstGeom>
        </p:spPr>
      </p:pic>
      <p:sp>
        <p:nvSpPr>
          <p:cNvPr id="4" name="TextBox 3">
            <a:extLst>
              <a:ext uri="{FF2B5EF4-FFF2-40B4-BE49-F238E27FC236}">
                <a16:creationId xmlns:a16="http://schemas.microsoft.com/office/drawing/2014/main" id="{0CB3B83D-2EDE-B46B-00EB-CD83A8A1601E}"/>
              </a:ext>
            </a:extLst>
          </p:cNvPr>
          <p:cNvSpPr txBox="1"/>
          <p:nvPr/>
        </p:nvSpPr>
        <p:spPr>
          <a:xfrm>
            <a:off x="5538173" y="0"/>
            <a:ext cx="6304548" cy="3044655"/>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Moses and Aaron meet Pharaoh – Exodus 4:18 – 5:11</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Tree>
    <p:extLst>
      <p:ext uri="{BB962C8B-B14F-4D97-AF65-F5344CB8AC3E}">
        <p14:creationId xmlns:p14="http://schemas.microsoft.com/office/powerpoint/2010/main" val="3108040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B09567-E8B5-4A95-9378-43BAA3D44264}"/>
              </a:ext>
            </a:extLst>
          </p:cNvPr>
          <p:cNvPicPr>
            <a:picLocks noChangeAspect="1"/>
          </p:cNvPicPr>
          <p:nvPr/>
        </p:nvPicPr>
        <p:blipFill>
          <a:blip r:embed="rId2"/>
          <a:stretch>
            <a:fillRect/>
          </a:stretch>
        </p:blipFill>
        <p:spPr>
          <a:xfrm>
            <a:off x="-1" y="1"/>
            <a:ext cx="12381759" cy="6858000"/>
          </a:xfrm>
          <a:prstGeom prst="rect">
            <a:avLst/>
          </a:prstGeom>
        </p:spPr>
      </p:pic>
      <p:sp>
        <p:nvSpPr>
          <p:cNvPr id="2" name="TextBox 1">
            <a:extLst>
              <a:ext uri="{FF2B5EF4-FFF2-40B4-BE49-F238E27FC236}">
                <a16:creationId xmlns:a16="http://schemas.microsoft.com/office/drawing/2014/main" id="{13B802E9-0D47-7652-8321-B2DED8893A1A}"/>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4:30</a:t>
            </a:r>
            <a:endParaRPr lang="bo-CN" sz="2000" b="1" cap="all" dirty="0">
              <a:solidFill>
                <a:schemeClr val="bg1"/>
              </a:solidFill>
              <a:latin typeface="ArialMT"/>
            </a:endParaRPr>
          </a:p>
        </p:txBody>
      </p:sp>
    </p:spTree>
    <p:extLst>
      <p:ext uri="{BB962C8B-B14F-4D97-AF65-F5344CB8AC3E}">
        <p14:creationId xmlns:p14="http://schemas.microsoft.com/office/powerpoint/2010/main" val="26114223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31</a:t>
            </a:r>
            <a:r>
              <a:rPr lang="en-US" sz="4000" b="0" i="0" dirty="0">
                <a:solidFill>
                  <a:srgbClr val="121212"/>
                </a:solidFill>
                <a:effectLst/>
                <a:latin typeface="Arial" panose="020B0604020202020204" pitchFamily="34" charset="0"/>
              </a:rPr>
              <a:t>The people believed, and when they heard that Yahweh had visited the children of Israel, and that he had seen their affliction, then they bowed their heads and worshiped.</a:t>
            </a:r>
            <a:endParaRPr lang="en-ZA" dirty="0"/>
          </a:p>
        </p:txBody>
      </p:sp>
      <p:sp>
        <p:nvSpPr>
          <p:cNvPr id="2" name="TextBox 1">
            <a:extLst>
              <a:ext uri="{FF2B5EF4-FFF2-40B4-BE49-F238E27FC236}">
                <a16:creationId xmlns:a16="http://schemas.microsoft.com/office/drawing/2014/main" id="{A545FBFF-C8E5-578B-EEA7-770D65664B6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8913456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8B6BE0-F562-41B5-AA49-6F10BE90A65A}"/>
              </a:ext>
            </a:extLst>
          </p:cNvPr>
          <p:cNvPicPr>
            <a:picLocks noChangeAspect="1"/>
          </p:cNvPicPr>
          <p:nvPr/>
        </p:nvPicPr>
        <p:blipFill>
          <a:blip r:embed="rId2"/>
          <a:stretch>
            <a:fillRect/>
          </a:stretch>
        </p:blipFill>
        <p:spPr>
          <a:xfrm>
            <a:off x="0" y="-283029"/>
            <a:ext cx="12192000" cy="7141029"/>
          </a:xfrm>
          <a:prstGeom prst="rect">
            <a:avLst/>
          </a:prstGeom>
        </p:spPr>
      </p:pic>
      <p:sp>
        <p:nvSpPr>
          <p:cNvPr id="2" name="TextBox 1">
            <a:extLst>
              <a:ext uri="{FF2B5EF4-FFF2-40B4-BE49-F238E27FC236}">
                <a16:creationId xmlns:a16="http://schemas.microsoft.com/office/drawing/2014/main" id="{B8C719D2-8215-307D-6A51-3CD90CC8E9F5}"/>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4:31</a:t>
            </a:r>
            <a:endParaRPr lang="bo-CN" sz="2000" b="1" cap="all" dirty="0">
              <a:solidFill>
                <a:schemeClr val="bg1"/>
              </a:solidFill>
              <a:latin typeface="ArialMT"/>
            </a:endParaRPr>
          </a:p>
        </p:txBody>
      </p:sp>
    </p:spTree>
    <p:extLst>
      <p:ext uri="{BB962C8B-B14F-4D97-AF65-F5344CB8AC3E}">
        <p14:creationId xmlns:p14="http://schemas.microsoft.com/office/powerpoint/2010/main" val="747178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a:t>
            </a:r>
            <a:r>
              <a:rPr lang="en-US" sz="4000" b="0" i="0" dirty="0">
                <a:solidFill>
                  <a:srgbClr val="121212"/>
                </a:solidFill>
                <a:effectLst/>
                <a:latin typeface="Arial" panose="020B0604020202020204" pitchFamily="34" charset="0"/>
              </a:rPr>
              <a:t>Afterward Moses and Aaron came, and said to Pharaoh, “This is what Yahweh, the God of Israel, says, ‘Let my people go, that they may hold a feast to me in the wilderness.’”</a:t>
            </a:r>
            <a:endParaRPr lang="en-ZA" dirty="0"/>
          </a:p>
        </p:txBody>
      </p:sp>
      <p:sp>
        <p:nvSpPr>
          <p:cNvPr id="2" name="TextBox 1">
            <a:extLst>
              <a:ext uri="{FF2B5EF4-FFF2-40B4-BE49-F238E27FC236}">
                <a16:creationId xmlns:a16="http://schemas.microsoft.com/office/drawing/2014/main" id="{026FB9BD-864E-A5FD-B0F6-47C24962B67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558964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A6EC4D-54FB-4E1E-B79B-8388913B9C8C}"/>
              </a:ext>
            </a:extLst>
          </p:cNvPr>
          <p:cNvPicPr>
            <a:picLocks noChangeAspect="1"/>
          </p:cNvPicPr>
          <p:nvPr/>
        </p:nvPicPr>
        <p:blipFill>
          <a:blip r:embed="rId2"/>
          <a:stretch>
            <a:fillRect/>
          </a:stretch>
        </p:blipFill>
        <p:spPr>
          <a:xfrm>
            <a:off x="0" y="-266891"/>
            <a:ext cx="12789226" cy="7124891"/>
          </a:xfrm>
          <a:prstGeom prst="rect">
            <a:avLst/>
          </a:prstGeom>
        </p:spPr>
      </p:pic>
      <p:sp>
        <p:nvSpPr>
          <p:cNvPr id="2" name="TextBox 1">
            <a:extLst>
              <a:ext uri="{FF2B5EF4-FFF2-40B4-BE49-F238E27FC236}">
                <a16:creationId xmlns:a16="http://schemas.microsoft.com/office/drawing/2014/main" id="{6B014606-F855-72AE-7A13-9996DA0B1D0B}"/>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5:1</a:t>
            </a:r>
            <a:endParaRPr lang="bo-CN" sz="2000" b="1" cap="all" dirty="0">
              <a:solidFill>
                <a:schemeClr val="bg1"/>
              </a:solidFill>
              <a:latin typeface="ArialMT"/>
            </a:endParaRPr>
          </a:p>
        </p:txBody>
      </p:sp>
    </p:spTree>
    <p:extLst>
      <p:ext uri="{BB962C8B-B14F-4D97-AF65-F5344CB8AC3E}">
        <p14:creationId xmlns:p14="http://schemas.microsoft.com/office/powerpoint/2010/main" val="17370272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a:t>
            </a:r>
            <a:r>
              <a:rPr lang="en-US" sz="4000" b="0" i="0" dirty="0">
                <a:solidFill>
                  <a:srgbClr val="121212"/>
                </a:solidFill>
                <a:effectLst/>
                <a:latin typeface="Arial" panose="020B0604020202020204" pitchFamily="34" charset="0"/>
              </a:rPr>
              <a:t>Pharaoh said, “Who is Yahweh, that I should listen to his voice to let Israel go? I don’t know Yahweh, and moreover I will not let Israel go.”</a:t>
            </a:r>
            <a:endParaRPr lang="en-ZA" dirty="0"/>
          </a:p>
        </p:txBody>
      </p:sp>
      <p:sp>
        <p:nvSpPr>
          <p:cNvPr id="3" name="TextBox 2">
            <a:extLst>
              <a:ext uri="{FF2B5EF4-FFF2-40B4-BE49-F238E27FC236}">
                <a16:creationId xmlns:a16="http://schemas.microsoft.com/office/drawing/2014/main" id="{3AE753CC-324B-E542-AA6B-ED37719E7BC2}"/>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86802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4D881F-1CC7-4720-9527-4B853808FFAF}"/>
              </a:ext>
            </a:extLst>
          </p:cNvPr>
          <p:cNvPicPr>
            <a:picLocks noChangeAspect="1"/>
          </p:cNvPicPr>
          <p:nvPr/>
        </p:nvPicPr>
        <p:blipFill>
          <a:blip r:embed="rId2"/>
          <a:stretch>
            <a:fillRect/>
          </a:stretch>
        </p:blipFill>
        <p:spPr>
          <a:xfrm>
            <a:off x="0" y="-673099"/>
            <a:ext cx="12192000" cy="7531100"/>
          </a:xfrm>
          <a:prstGeom prst="rect">
            <a:avLst/>
          </a:prstGeom>
        </p:spPr>
      </p:pic>
      <p:sp>
        <p:nvSpPr>
          <p:cNvPr id="2" name="TextBox 1">
            <a:extLst>
              <a:ext uri="{FF2B5EF4-FFF2-40B4-BE49-F238E27FC236}">
                <a16:creationId xmlns:a16="http://schemas.microsoft.com/office/drawing/2014/main" id="{EEB5E4D8-23C1-0E6A-C719-71D39E98120F}"/>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5:2</a:t>
            </a:r>
            <a:endParaRPr lang="bo-CN" sz="2000" b="1" cap="all" dirty="0">
              <a:solidFill>
                <a:schemeClr val="bg1"/>
              </a:solidFill>
              <a:latin typeface="ArialMT"/>
            </a:endParaRPr>
          </a:p>
        </p:txBody>
      </p:sp>
    </p:spTree>
    <p:extLst>
      <p:ext uri="{BB962C8B-B14F-4D97-AF65-F5344CB8AC3E}">
        <p14:creationId xmlns:p14="http://schemas.microsoft.com/office/powerpoint/2010/main" val="713280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latin typeface="Arial" panose="020B0604020202020204" pitchFamily="34" charset="0"/>
              </a:rPr>
              <a:t>3</a:t>
            </a:r>
            <a:r>
              <a:rPr lang="en-US" sz="3200" b="0" i="0" dirty="0">
                <a:solidFill>
                  <a:srgbClr val="121212"/>
                </a:solidFill>
                <a:effectLst/>
                <a:latin typeface="Arial" panose="020B0604020202020204" pitchFamily="34" charset="0"/>
              </a:rPr>
              <a:t>They said, “The God of the Hebrews has met with us. Please let us go three days’ journey into the wilderness, and sacrifice to Yahweh, our God, lest he fall on us with pestilence, or with the sword.”</a:t>
            </a:r>
            <a:endParaRPr lang="en-ZA" dirty="0"/>
          </a:p>
        </p:txBody>
      </p:sp>
      <p:sp>
        <p:nvSpPr>
          <p:cNvPr id="2" name="TextBox 1">
            <a:extLst>
              <a:ext uri="{FF2B5EF4-FFF2-40B4-BE49-F238E27FC236}">
                <a16:creationId xmlns:a16="http://schemas.microsoft.com/office/drawing/2014/main" id="{89041D6E-238C-3AC0-633B-5951C025E02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53000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7075B-CCE9-4143-BAE6-3D6B9C505DA0}"/>
              </a:ext>
            </a:extLst>
          </p:cNvPr>
          <p:cNvPicPr>
            <a:picLocks noChangeAspect="1"/>
          </p:cNvPicPr>
          <p:nvPr/>
        </p:nvPicPr>
        <p:blipFill>
          <a:blip r:embed="rId2"/>
          <a:stretch>
            <a:fillRect/>
          </a:stretch>
        </p:blipFill>
        <p:spPr>
          <a:xfrm>
            <a:off x="0" y="-570761"/>
            <a:ext cx="12192000" cy="7428761"/>
          </a:xfrm>
          <a:prstGeom prst="rect">
            <a:avLst/>
          </a:prstGeom>
        </p:spPr>
      </p:pic>
      <p:sp>
        <p:nvSpPr>
          <p:cNvPr id="2" name="TextBox 1">
            <a:extLst>
              <a:ext uri="{FF2B5EF4-FFF2-40B4-BE49-F238E27FC236}">
                <a16:creationId xmlns:a16="http://schemas.microsoft.com/office/drawing/2014/main" id="{D668660F-B3D0-34DA-BDE4-57A6BCAFD533}"/>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5:3</a:t>
            </a:r>
            <a:endParaRPr lang="bo-CN" sz="2000" b="1" cap="all" dirty="0">
              <a:solidFill>
                <a:schemeClr val="bg1"/>
              </a:solidFill>
              <a:latin typeface="ArialMT"/>
            </a:endParaRPr>
          </a:p>
        </p:txBody>
      </p:sp>
    </p:spTree>
    <p:extLst>
      <p:ext uri="{BB962C8B-B14F-4D97-AF65-F5344CB8AC3E}">
        <p14:creationId xmlns:p14="http://schemas.microsoft.com/office/powerpoint/2010/main" val="694272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a:t>
            </a:r>
            <a:r>
              <a:rPr lang="en-US" sz="4000" b="0" i="0" dirty="0">
                <a:solidFill>
                  <a:srgbClr val="121212"/>
                </a:solidFill>
                <a:effectLst/>
                <a:latin typeface="Arial" panose="020B0604020202020204" pitchFamily="34" charset="0"/>
              </a:rPr>
              <a:t>The king of Egypt said to them, “Why do you, Moses and Aaron, take the people from their work? Get back to your burdens!”</a:t>
            </a:r>
            <a:endParaRPr lang="en-ZA" dirty="0"/>
          </a:p>
        </p:txBody>
      </p:sp>
      <p:sp>
        <p:nvSpPr>
          <p:cNvPr id="2" name="TextBox 1">
            <a:extLst>
              <a:ext uri="{FF2B5EF4-FFF2-40B4-BE49-F238E27FC236}">
                <a16:creationId xmlns:a16="http://schemas.microsoft.com/office/drawing/2014/main" id="{09D7B2BB-C48E-45FD-2F9E-B278D1C6764A}"/>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97559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Moses and Aaron meet Pharaoh – Exodus 4:18 – 5:11</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7A1AD506-AB77-B5C2-641F-784E4BB45C5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3487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A1F8E-039B-4AD5-9A60-4587C04AE060}"/>
              </a:ext>
            </a:extLst>
          </p:cNvPr>
          <p:cNvPicPr>
            <a:picLocks noChangeAspect="1"/>
          </p:cNvPicPr>
          <p:nvPr/>
        </p:nvPicPr>
        <p:blipFill>
          <a:blip r:embed="rId2"/>
          <a:stretch>
            <a:fillRect/>
          </a:stretch>
        </p:blipFill>
        <p:spPr>
          <a:xfrm>
            <a:off x="0" y="0"/>
            <a:ext cx="12710428" cy="6858000"/>
          </a:xfrm>
          <a:prstGeom prst="rect">
            <a:avLst/>
          </a:prstGeom>
        </p:spPr>
      </p:pic>
      <p:sp>
        <p:nvSpPr>
          <p:cNvPr id="2" name="TextBox 1">
            <a:extLst>
              <a:ext uri="{FF2B5EF4-FFF2-40B4-BE49-F238E27FC236}">
                <a16:creationId xmlns:a16="http://schemas.microsoft.com/office/drawing/2014/main" id="{B116CFC7-2EA8-C24D-C2C6-99CA332861F7}"/>
              </a:ext>
            </a:extLst>
          </p:cNvPr>
          <p:cNvSpPr txBox="1"/>
          <p:nvPr/>
        </p:nvSpPr>
        <p:spPr>
          <a:xfrm>
            <a:off x="4355432"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5:4</a:t>
            </a:r>
            <a:endParaRPr lang="bo-CN" sz="2000" b="1" cap="all" dirty="0">
              <a:solidFill>
                <a:schemeClr val="bg1"/>
              </a:solidFill>
              <a:latin typeface="ArialMT"/>
            </a:endParaRPr>
          </a:p>
        </p:txBody>
      </p:sp>
    </p:spTree>
    <p:extLst>
      <p:ext uri="{BB962C8B-B14F-4D97-AF65-F5344CB8AC3E}">
        <p14:creationId xmlns:p14="http://schemas.microsoft.com/office/powerpoint/2010/main" val="5988188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6</a:t>
            </a:r>
            <a:r>
              <a:rPr lang="en-US" sz="4000" b="0" i="0" dirty="0">
                <a:solidFill>
                  <a:srgbClr val="121212"/>
                </a:solidFill>
                <a:effectLst/>
                <a:latin typeface="Arial" panose="020B0604020202020204" pitchFamily="34" charset="0"/>
              </a:rPr>
              <a:t>The same day Pharaoh commanded the taskmasters of the people and their officers, saying, </a:t>
            </a:r>
            <a:endParaRPr lang="en-ZA" dirty="0"/>
          </a:p>
        </p:txBody>
      </p:sp>
      <p:sp>
        <p:nvSpPr>
          <p:cNvPr id="2" name="TextBox 1">
            <a:extLst>
              <a:ext uri="{FF2B5EF4-FFF2-40B4-BE49-F238E27FC236}">
                <a16:creationId xmlns:a16="http://schemas.microsoft.com/office/drawing/2014/main" id="{0C1598C4-245B-5137-2701-7C37553C8533}"/>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38472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A1147A-41ED-4F9D-8CED-E4BC31F28882}"/>
              </a:ext>
            </a:extLst>
          </p:cNvPr>
          <p:cNvPicPr>
            <a:picLocks noChangeAspect="1"/>
          </p:cNvPicPr>
          <p:nvPr/>
        </p:nvPicPr>
        <p:blipFill>
          <a:blip r:embed="rId2"/>
          <a:stretch>
            <a:fillRect/>
          </a:stretch>
        </p:blipFill>
        <p:spPr>
          <a:xfrm>
            <a:off x="-1" y="0"/>
            <a:ext cx="15257721" cy="6858000"/>
          </a:xfrm>
          <a:prstGeom prst="rect">
            <a:avLst/>
          </a:prstGeom>
        </p:spPr>
      </p:pic>
      <p:sp>
        <p:nvSpPr>
          <p:cNvPr id="2" name="TextBox 1">
            <a:extLst>
              <a:ext uri="{FF2B5EF4-FFF2-40B4-BE49-F238E27FC236}">
                <a16:creationId xmlns:a16="http://schemas.microsoft.com/office/drawing/2014/main" id="{F2EA5946-6D9F-F9C7-4DF2-180942935F70}"/>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5:6</a:t>
            </a:r>
            <a:endParaRPr lang="bo-CN" sz="2000" b="1" cap="all" dirty="0">
              <a:solidFill>
                <a:schemeClr val="bg1"/>
              </a:solidFill>
              <a:latin typeface="ArialMT"/>
            </a:endParaRPr>
          </a:p>
        </p:txBody>
      </p:sp>
    </p:spTree>
    <p:extLst>
      <p:ext uri="{BB962C8B-B14F-4D97-AF65-F5344CB8AC3E}">
        <p14:creationId xmlns:p14="http://schemas.microsoft.com/office/powerpoint/2010/main" val="3590646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400" dirty="0">
                <a:solidFill>
                  <a:srgbClr val="444444"/>
                </a:solidFill>
                <a:latin typeface="Arial" panose="020B0604020202020204" pitchFamily="34" charset="0"/>
              </a:rPr>
              <a:t> </a:t>
            </a:r>
            <a:r>
              <a:rPr lang="en-US" sz="4400" b="0" i="0" dirty="0">
                <a:solidFill>
                  <a:srgbClr val="777A7B"/>
                </a:solidFill>
                <a:effectLst/>
                <a:latin typeface="Arial" panose="020B0604020202020204" pitchFamily="34" charset="0"/>
              </a:rPr>
              <a:t>7</a:t>
            </a:r>
            <a:r>
              <a:rPr lang="en-US" sz="4400" b="0" i="0" dirty="0">
                <a:solidFill>
                  <a:srgbClr val="121212"/>
                </a:solidFill>
                <a:effectLst/>
                <a:latin typeface="Arial" panose="020B0604020202020204" pitchFamily="34" charset="0"/>
              </a:rPr>
              <a:t>“You shall no longer give the people straw to make brick, as before. Let them go and gather straw for themselves.</a:t>
            </a:r>
            <a:endParaRPr lang="en-ZA" dirty="0"/>
          </a:p>
        </p:txBody>
      </p:sp>
      <p:sp>
        <p:nvSpPr>
          <p:cNvPr id="2" name="TextBox 1">
            <a:extLst>
              <a:ext uri="{FF2B5EF4-FFF2-40B4-BE49-F238E27FC236}">
                <a16:creationId xmlns:a16="http://schemas.microsoft.com/office/drawing/2014/main" id="{7E53F9C1-07A1-B06A-F095-D4D2193E207D}"/>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074633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754DFE-CB3C-4E5F-BB8D-468BEB2DBE3A}"/>
              </a:ext>
            </a:extLst>
          </p:cNvPr>
          <p:cNvPicPr>
            <a:picLocks noChangeAspect="1"/>
          </p:cNvPicPr>
          <p:nvPr/>
        </p:nvPicPr>
        <p:blipFill>
          <a:blip r:embed="rId2"/>
          <a:stretch>
            <a:fillRect/>
          </a:stretch>
        </p:blipFill>
        <p:spPr>
          <a:xfrm>
            <a:off x="0" y="0"/>
            <a:ext cx="12461488" cy="6858000"/>
          </a:xfrm>
          <a:prstGeom prst="rect">
            <a:avLst/>
          </a:prstGeom>
        </p:spPr>
      </p:pic>
      <p:sp>
        <p:nvSpPr>
          <p:cNvPr id="2" name="TextBox 1">
            <a:extLst>
              <a:ext uri="{FF2B5EF4-FFF2-40B4-BE49-F238E27FC236}">
                <a16:creationId xmlns:a16="http://schemas.microsoft.com/office/drawing/2014/main" id="{405D2CFF-DADC-A95D-6459-8959306FB63E}"/>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5:7</a:t>
            </a:r>
            <a:endParaRPr lang="bo-CN" sz="2000" b="1" cap="all" dirty="0">
              <a:solidFill>
                <a:schemeClr val="bg1"/>
              </a:solidFill>
              <a:latin typeface="ArialMT"/>
            </a:endParaRPr>
          </a:p>
        </p:txBody>
      </p:sp>
    </p:spTree>
    <p:extLst>
      <p:ext uri="{BB962C8B-B14F-4D97-AF65-F5344CB8AC3E}">
        <p14:creationId xmlns:p14="http://schemas.microsoft.com/office/powerpoint/2010/main" val="1856809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8</a:t>
            </a:r>
            <a:r>
              <a:rPr lang="en-US" sz="3600" b="0" i="0" dirty="0">
                <a:solidFill>
                  <a:srgbClr val="121212"/>
                </a:solidFill>
                <a:effectLst/>
                <a:latin typeface="Arial" panose="020B0604020202020204" pitchFamily="34" charset="0"/>
              </a:rPr>
              <a:t>You shall require from them the number of the bricks which they made before. You shall not diminish anything of it, for they are idle. Therefore they cry, saying, ‘Let’s go and sacrifice to our God.’ </a:t>
            </a:r>
            <a:endParaRPr lang="en-ZA" dirty="0"/>
          </a:p>
        </p:txBody>
      </p:sp>
      <p:sp>
        <p:nvSpPr>
          <p:cNvPr id="2" name="TextBox 1">
            <a:extLst>
              <a:ext uri="{FF2B5EF4-FFF2-40B4-BE49-F238E27FC236}">
                <a16:creationId xmlns:a16="http://schemas.microsoft.com/office/drawing/2014/main" id="{F772F11B-B69A-7980-858D-97289141C895}"/>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7806282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A233CD-4468-449C-B017-A831EF669D28}"/>
              </a:ext>
            </a:extLst>
          </p:cNvPr>
          <p:cNvPicPr>
            <a:picLocks noChangeAspect="1"/>
          </p:cNvPicPr>
          <p:nvPr/>
        </p:nvPicPr>
        <p:blipFill>
          <a:blip r:embed="rId2"/>
          <a:stretch>
            <a:fillRect/>
          </a:stretch>
        </p:blipFill>
        <p:spPr>
          <a:xfrm>
            <a:off x="0" y="-180680"/>
            <a:ext cx="12192000" cy="7038680"/>
          </a:xfrm>
          <a:prstGeom prst="rect">
            <a:avLst/>
          </a:prstGeom>
        </p:spPr>
      </p:pic>
      <p:sp>
        <p:nvSpPr>
          <p:cNvPr id="2" name="TextBox 1">
            <a:extLst>
              <a:ext uri="{FF2B5EF4-FFF2-40B4-BE49-F238E27FC236}">
                <a16:creationId xmlns:a16="http://schemas.microsoft.com/office/drawing/2014/main" id="{6EE1FBB5-F2A1-3099-607E-C7C344C2E508}"/>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5:8</a:t>
            </a:r>
            <a:endParaRPr lang="bo-CN" sz="2000" b="1" cap="all" dirty="0">
              <a:solidFill>
                <a:schemeClr val="bg1"/>
              </a:solidFill>
              <a:latin typeface="ArialMT"/>
            </a:endParaRPr>
          </a:p>
        </p:txBody>
      </p:sp>
    </p:spTree>
    <p:extLst>
      <p:ext uri="{BB962C8B-B14F-4D97-AF65-F5344CB8AC3E}">
        <p14:creationId xmlns:p14="http://schemas.microsoft.com/office/powerpoint/2010/main" val="3713155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5ABDE5-5B07-44E1-AD19-946C58F22D51}"/>
              </a:ext>
            </a:extLst>
          </p:cNvPr>
          <p:cNvPicPr>
            <a:picLocks noChangeAspect="1"/>
          </p:cNvPicPr>
          <p:nvPr/>
        </p:nvPicPr>
        <p:blipFill>
          <a:blip r:embed="rId2"/>
          <a:stretch>
            <a:fillRect/>
          </a:stretch>
        </p:blipFill>
        <p:spPr>
          <a:xfrm>
            <a:off x="0" y="-511058"/>
            <a:ext cx="12192000" cy="7618440"/>
          </a:xfrm>
          <a:prstGeom prst="rect">
            <a:avLst/>
          </a:prstGeom>
        </p:spPr>
      </p:pic>
      <p:sp>
        <p:nvSpPr>
          <p:cNvPr id="3" name="TextBox 2">
            <a:extLst>
              <a:ext uri="{FF2B5EF4-FFF2-40B4-BE49-F238E27FC236}">
                <a16:creationId xmlns:a16="http://schemas.microsoft.com/office/drawing/2014/main" id="{1226B229-C47C-5105-E945-2E653D05052A}"/>
              </a:ext>
            </a:extLst>
          </p:cNvPr>
          <p:cNvSpPr txBox="1"/>
          <p:nvPr/>
        </p:nvSpPr>
        <p:spPr>
          <a:xfrm>
            <a:off x="5538173" y="0"/>
            <a:ext cx="6304548" cy="3044655"/>
          </a:xfrm>
          <a:prstGeom prst="rect">
            <a:avLst/>
          </a:prstGeom>
          <a:noFill/>
        </p:spPr>
        <p:txBody>
          <a:bodyPr wrap="square" rtlCol="0">
            <a:noAutofit/>
          </a:bodyPr>
          <a:lstStyle/>
          <a:p>
            <a:pPr>
              <a:lnSpc>
                <a:spcPct val="115000"/>
              </a:lnSpc>
              <a:spcAft>
                <a:spcPts val="1000"/>
              </a:spcAft>
            </a:pPr>
            <a:r>
              <a:rPr lang="en-ZA" sz="6000" dirty="0">
                <a:solidFill>
                  <a:schemeClr val="bg1"/>
                </a:solidFill>
                <a:effectLst/>
                <a:latin typeface="TimesNewRomanPSMT"/>
                <a:ea typeface="Calibri" panose="020F0502020204030204" pitchFamily="34" charset="0"/>
                <a:cs typeface="TimesNewRomanPSMT"/>
              </a:rPr>
              <a:t>Moses and Aaron meet Pharaoh – Exodus 4:18 – 5:11</a:t>
            </a:r>
            <a:endPar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Tree>
    <p:extLst>
      <p:ext uri="{BB962C8B-B14F-4D97-AF65-F5344CB8AC3E}">
        <p14:creationId xmlns:p14="http://schemas.microsoft.com/office/powerpoint/2010/main" val="87881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600" b="0" i="0" dirty="0">
                <a:solidFill>
                  <a:srgbClr val="777A7B"/>
                </a:solidFill>
                <a:effectLst/>
                <a:latin typeface="Arial" panose="020B0604020202020204" pitchFamily="34" charset="0"/>
              </a:rPr>
              <a:t>18</a:t>
            </a:r>
            <a:r>
              <a:rPr lang="en-US" sz="3600" b="0" i="0" dirty="0">
                <a:solidFill>
                  <a:srgbClr val="121212"/>
                </a:solidFill>
                <a:effectLst/>
                <a:latin typeface="Arial" panose="020B0604020202020204" pitchFamily="34" charset="0"/>
              </a:rPr>
              <a:t>Moses went and returned to Jethro his father-in-law, and said to him, “Please let me go and return to my brothers who are in Egypt, and see whether they are still alive.”</a:t>
            </a:r>
          </a:p>
          <a:p>
            <a:pPr algn="l"/>
            <a:r>
              <a:rPr lang="en-US" sz="3600" b="0" i="0" dirty="0">
                <a:solidFill>
                  <a:srgbClr val="121212"/>
                </a:solidFill>
                <a:effectLst/>
                <a:latin typeface="Arial" panose="020B0604020202020204" pitchFamily="34" charset="0"/>
              </a:rPr>
              <a:t>Jethro said to Moses, “Go in peace.”</a:t>
            </a:r>
          </a:p>
          <a:p>
            <a:endParaRPr lang="en-ZA" dirty="0"/>
          </a:p>
        </p:txBody>
      </p:sp>
      <p:sp>
        <p:nvSpPr>
          <p:cNvPr id="2" name="TextBox 1">
            <a:extLst>
              <a:ext uri="{FF2B5EF4-FFF2-40B4-BE49-F238E27FC236}">
                <a16:creationId xmlns:a16="http://schemas.microsoft.com/office/drawing/2014/main" id="{0D0D72E2-A576-FFA4-E69A-BA12FE6DDD4C}"/>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18574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D51E40-C396-4DDB-A111-BBE6169C2DCE}"/>
              </a:ext>
            </a:extLst>
          </p:cNvPr>
          <p:cNvPicPr>
            <a:picLocks noChangeAspect="1"/>
          </p:cNvPicPr>
          <p:nvPr/>
        </p:nvPicPr>
        <p:blipFill>
          <a:blip r:embed="rId2"/>
          <a:stretch>
            <a:fillRect/>
          </a:stretch>
        </p:blipFill>
        <p:spPr>
          <a:xfrm>
            <a:off x="0" y="1"/>
            <a:ext cx="13650934" cy="6858000"/>
          </a:xfrm>
          <a:prstGeom prst="rect">
            <a:avLst/>
          </a:prstGeom>
        </p:spPr>
      </p:pic>
      <p:sp>
        <p:nvSpPr>
          <p:cNvPr id="2" name="TextBox 1">
            <a:extLst>
              <a:ext uri="{FF2B5EF4-FFF2-40B4-BE49-F238E27FC236}">
                <a16:creationId xmlns:a16="http://schemas.microsoft.com/office/drawing/2014/main" id="{9B1F64DA-0939-2849-C299-EEBDF650CD35}"/>
              </a:ext>
            </a:extLst>
          </p:cNvPr>
          <p:cNvSpPr txBox="1"/>
          <p:nvPr/>
        </p:nvSpPr>
        <p:spPr>
          <a:xfrm>
            <a:off x="0" y="0"/>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4:18</a:t>
            </a:r>
            <a:endParaRPr lang="bo-CN" sz="2000" b="1" cap="all" dirty="0">
              <a:solidFill>
                <a:schemeClr val="bg1"/>
              </a:solidFill>
              <a:latin typeface="ArialMT"/>
            </a:endParaRPr>
          </a:p>
        </p:txBody>
      </p:sp>
    </p:spTree>
    <p:extLst>
      <p:ext uri="{BB962C8B-B14F-4D97-AF65-F5344CB8AC3E}">
        <p14:creationId xmlns:p14="http://schemas.microsoft.com/office/powerpoint/2010/main" val="852221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20</a:t>
            </a:r>
            <a:r>
              <a:rPr lang="en-US" sz="3600" b="0" i="0" dirty="0">
                <a:solidFill>
                  <a:srgbClr val="121212"/>
                </a:solidFill>
                <a:effectLst/>
                <a:latin typeface="Arial" panose="020B0604020202020204" pitchFamily="34" charset="0"/>
              </a:rPr>
              <a:t>Moses took his wife and his sons, and set them on a donkey, and he returned to the land of Egypt. Moses took God’s rod in his hand.</a:t>
            </a:r>
            <a:endParaRPr lang="en-ZA" dirty="0"/>
          </a:p>
        </p:txBody>
      </p:sp>
      <p:sp>
        <p:nvSpPr>
          <p:cNvPr id="2" name="TextBox 1">
            <a:extLst>
              <a:ext uri="{FF2B5EF4-FFF2-40B4-BE49-F238E27FC236}">
                <a16:creationId xmlns:a16="http://schemas.microsoft.com/office/drawing/2014/main" id="{C1F9AA4A-D7C6-EDE0-A903-8C188164D040}"/>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525752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2D458-B72C-4B44-B616-E1FC9DC92DE2}"/>
              </a:ext>
            </a:extLst>
          </p:cNvPr>
          <p:cNvPicPr>
            <a:picLocks noChangeAspect="1"/>
          </p:cNvPicPr>
          <p:nvPr/>
        </p:nvPicPr>
        <p:blipFill>
          <a:blip r:embed="rId2"/>
          <a:stretch>
            <a:fillRect/>
          </a:stretch>
        </p:blipFill>
        <p:spPr>
          <a:xfrm>
            <a:off x="-1" y="0"/>
            <a:ext cx="13157791" cy="6858000"/>
          </a:xfrm>
          <a:prstGeom prst="rect">
            <a:avLst/>
          </a:prstGeom>
        </p:spPr>
      </p:pic>
      <p:sp>
        <p:nvSpPr>
          <p:cNvPr id="2" name="TextBox 1">
            <a:extLst>
              <a:ext uri="{FF2B5EF4-FFF2-40B4-BE49-F238E27FC236}">
                <a16:creationId xmlns:a16="http://schemas.microsoft.com/office/drawing/2014/main" id="{D54EAEA8-7C3C-4D84-1DE5-02E950D6EE23}"/>
              </a:ext>
            </a:extLst>
          </p:cNvPr>
          <p:cNvSpPr txBox="1"/>
          <p:nvPr/>
        </p:nvSpPr>
        <p:spPr>
          <a:xfrm>
            <a:off x="1995055" y="249373"/>
            <a:ext cx="3116424" cy="584775"/>
          </a:xfrm>
          <a:prstGeom prst="rect">
            <a:avLst/>
          </a:prstGeom>
          <a:noFill/>
        </p:spPr>
        <p:txBody>
          <a:bodyPr wrap="square" rtlCol="0">
            <a:spAutoFit/>
          </a:bodyPr>
          <a:lstStyle/>
          <a:p>
            <a:r>
              <a:rPr lang="en-ZA" sz="3200" dirty="0">
                <a:solidFill>
                  <a:schemeClr val="bg1"/>
                </a:solidFill>
                <a:effectLst/>
                <a:latin typeface="TimesNewRomanPSMT"/>
                <a:ea typeface="Calibri" panose="020F0502020204030204" pitchFamily="34" charset="0"/>
                <a:cs typeface="TimesNewRomanPSMT"/>
              </a:rPr>
              <a:t>Exodus </a:t>
            </a:r>
            <a:r>
              <a:rPr lang="en-IN" sz="2000" b="1" cap="all" dirty="0">
                <a:solidFill>
                  <a:schemeClr val="bg1"/>
                </a:solidFill>
                <a:latin typeface="ArialMT"/>
              </a:rPr>
              <a:t>4:20</a:t>
            </a:r>
            <a:endParaRPr lang="bo-CN" sz="2000" b="1" cap="all" dirty="0">
              <a:solidFill>
                <a:schemeClr val="bg1"/>
              </a:solidFill>
              <a:latin typeface="ArialMT"/>
            </a:endParaRPr>
          </a:p>
        </p:txBody>
      </p:sp>
    </p:spTree>
    <p:extLst>
      <p:ext uri="{BB962C8B-B14F-4D97-AF65-F5344CB8AC3E}">
        <p14:creationId xmlns:p14="http://schemas.microsoft.com/office/powerpoint/2010/main" val="224501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 panose="020B0604020202020204" pitchFamily="34" charset="0"/>
              </a:rPr>
              <a:t> </a:t>
            </a:r>
            <a:r>
              <a:rPr lang="en-US" sz="3600" b="0" i="0" dirty="0">
                <a:solidFill>
                  <a:srgbClr val="777A7B"/>
                </a:solidFill>
                <a:effectLst/>
                <a:latin typeface="Arial" panose="020B0604020202020204" pitchFamily="34" charset="0"/>
              </a:rPr>
              <a:t>21</a:t>
            </a:r>
            <a:r>
              <a:rPr lang="en-US" sz="3600" b="0" i="0" dirty="0">
                <a:solidFill>
                  <a:srgbClr val="121212"/>
                </a:solidFill>
                <a:effectLst/>
                <a:latin typeface="Arial" panose="020B0604020202020204" pitchFamily="34" charset="0"/>
              </a:rPr>
              <a:t>Yahweh said to Moses, “When you go back into Egypt, see that you do before Pharaoh all the wonders which I have put in your hand, but I will harden his heart and he will not let the people go.</a:t>
            </a:r>
            <a:endParaRPr lang="en-ZA" dirty="0"/>
          </a:p>
        </p:txBody>
      </p:sp>
      <p:sp>
        <p:nvSpPr>
          <p:cNvPr id="2" name="TextBox 1">
            <a:extLst>
              <a:ext uri="{FF2B5EF4-FFF2-40B4-BE49-F238E27FC236}">
                <a16:creationId xmlns:a16="http://schemas.microsoft.com/office/drawing/2014/main" id="{61EDF5D5-9E7D-EED3-8747-CFE553896FF1}"/>
              </a:ext>
            </a:extLst>
          </p:cNvPr>
          <p:cNvSpPr txBox="1"/>
          <p:nvPr/>
        </p:nvSpPr>
        <p:spPr>
          <a:xfrm>
            <a:off x="6096000" y="0"/>
            <a:ext cx="6096000" cy="6858000"/>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459794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669</Words>
  <Application>Microsoft Office PowerPoint</Application>
  <PresentationFormat>Widescreen</PresentationFormat>
  <Paragraphs>62</Paragraphs>
  <Slides>36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ArialMT</vt:lpstr>
      <vt:lpstr>Calibri</vt:lpstr>
      <vt:lpstr>Calibri Light</vt:lpstr>
      <vt:lpstr>TimesNewRomanPSMT</vt:lpstr>
      <vt:lpstr>Office Theme</vt:lpstr>
      <vt:lpstr>08-7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11</cp:revision>
  <dcterms:created xsi:type="dcterms:W3CDTF">2021-07-20T09:23:46Z</dcterms:created>
  <dcterms:modified xsi:type="dcterms:W3CDTF">2023-01-18T08:25:35Z</dcterms:modified>
</cp:coreProperties>
</file>