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9" r:id="rId2"/>
    <p:sldId id="270" r:id="rId3"/>
    <p:sldId id="256" r:id="rId4"/>
    <p:sldId id="271" r:id="rId5"/>
    <p:sldId id="257" r:id="rId6"/>
    <p:sldId id="272" r:id="rId7"/>
    <p:sldId id="258" r:id="rId8"/>
    <p:sldId id="273" r:id="rId9"/>
    <p:sldId id="259" r:id="rId10"/>
    <p:sldId id="274" r:id="rId11"/>
    <p:sldId id="260" r:id="rId12"/>
    <p:sldId id="275" r:id="rId13"/>
    <p:sldId id="261" r:id="rId14"/>
    <p:sldId id="276" r:id="rId15"/>
    <p:sldId id="262" r:id="rId16"/>
    <p:sldId id="277" r:id="rId17"/>
    <p:sldId id="263" r:id="rId18"/>
    <p:sldId id="278" r:id="rId19"/>
    <p:sldId id="264" r:id="rId20"/>
    <p:sldId id="279" r:id="rId21"/>
    <p:sldId id="265" r:id="rId22"/>
    <p:sldId id="280" r:id="rId23"/>
    <p:sldId id="266" r:id="rId24"/>
    <p:sldId id="281" r:id="rId25"/>
    <p:sldId id="267" r:id="rId26"/>
    <p:sldId id="282" r:id="rId27"/>
    <p:sldId id="268" r:id="rId28"/>
    <p:sldId id="28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24" autoAdjust="0"/>
    <p:restoredTop sz="84252" autoAdjust="0"/>
  </p:normalViewPr>
  <p:slideViewPr>
    <p:cSldViewPr snapToGrid="0">
      <p:cViewPr varScale="1">
        <p:scale>
          <a:sx n="56" d="100"/>
          <a:sy n="56" d="100"/>
        </p:scale>
        <p:origin x="70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154BF808-F055-49FA-B9CB-9E2C915253DA}"/>
    <pc:docChg chg="custSel modSld">
      <pc:chgData name="Leonie Smith" userId="fed1330f33f5650e" providerId="LiveId" clId="{154BF808-F055-49FA-B9CB-9E2C915253DA}" dt="2023-01-18T10:13:42.517" v="52"/>
      <pc:docMkLst>
        <pc:docMk/>
      </pc:docMkLst>
      <pc:sldChg chg="addSp delSp modSp mod modTransition modAnim">
        <pc:chgData name="Leonie Smith" userId="fed1330f33f5650e" providerId="LiveId" clId="{154BF808-F055-49FA-B9CB-9E2C915253DA}" dt="2023-01-18T10:13:42.517" v="52"/>
        <pc:sldMkLst>
          <pc:docMk/>
          <pc:sldMk cId="3348757415" sldId="256"/>
        </pc:sldMkLst>
        <pc:spChg chg="add mod">
          <ac:chgData name="Leonie Smith" userId="fed1330f33f5650e" providerId="LiveId" clId="{154BF808-F055-49FA-B9CB-9E2C915253DA}" dt="2023-01-18T10:13:42.517" v="52"/>
          <ac:spMkLst>
            <pc:docMk/>
            <pc:sldMk cId="3348757415" sldId="256"/>
            <ac:spMk id="2" creationId="{C0A488E0-5EE5-2B93-4552-B58741581CA9}"/>
          </ac:spMkLst>
        </pc:spChg>
        <pc:spChg chg="del">
          <ac:chgData name="Leonie Smith" userId="fed1330f33f5650e" providerId="LiveId" clId="{154BF808-F055-49FA-B9CB-9E2C915253DA}" dt="2023-01-18T10:11:32.234" v="27" actId="21"/>
          <ac:spMkLst>
            <pc:docMk/>
            <pc:sldMk cId="3348757415" sldId="256"/>
            <ac:spMk id="6" creationId="{416C064E-628E-47C0-A712-DB178FE9901E}"/>
          </ac:spMkLst>
        </pc:spChg>
        <pc:picChg chg="del">
          <ac:chgData name="Leonie Smith" userId="fed1330f33f5650e" providerId="LiveId" clId="{154BF808-F055-49FA-B9CB-9E2C915253DA}" dt="2023-01-18T10:11:27.333" v="26"/>
          <ac:picMkLst>
            <pc:docMk/>
            <pc:sldMk cId="3348757415" sldId="256"/>
            <ac:picMk id="5" creationId="{5515D080-7B56-49F5-B06C-00533C336D45}"/>
          </ac:picMkLst>
        </pc:picChg>
      </pc:sldChg>
      <pc:sldChg chg="addSp delSp modSp mod modTransition modAnim">
        <pc:chgData name="Leonie Smith" userId="fed1330f33f5650e" providerId="LiveId" clId="{154BF808-F055-49FA-B9CB-9E2C915253DA}" dt="2023-01-18T10:13:40.750" v="51"/>
        <pc:sldMkLst>
          <pc:docMk/>
          <pc:sldMk cId="1018574621" sldId="257"/>
        </pc:sldMkLst>
        <pc:spChg chg="add mod">
          <ac:chgData name="Leonie Smith" userId="fed1330f33f5650e" providerId="LiveId" clId="{154BF808-F055-49FA-B9CB-9E2C915253DA}" dt="2023-01-18T10:13:40.750" v="51"/>
          <ac:spMkLst>
            <pc:docMk/>
            <pc:sldMk cId="1018574621" sldId="257"/>
            <ac:spMk id="2" creationId="{D1C753A0-F574-36C8-3166-EBE161930C36}"/>
          </ac:spMkLst>
        </pc:spChg>
        <pc:spChg chg="del">
          <ac:chgData name="Leonie Smith" userId="fed1330f33f5650e" providerId="LiveId" clId="{154BF808-F055-49FA-B9CB-9E2C915253DA}" dt="2023-01-18T10:11:44.214" v="28" actId="21"/>
          <ac:spMkLst>
            <pc:docMk/>
            <pc:sldMk cId="1018574621" sldId="257"/>
            <ac:spMk id="6" creationId="{416C064E-628E-47C0-A712-DB178FE9901E}"/>
          </ac:spMkLst>
        </pc:spChg>
        <pc:picChg chg="del">
          <ac:chgData name="Leonie Smith" userId="fed1330f33f5650e" providerId="LiveId" clId="{154BF808-F055-49FA-B9CB-9E2C915253DA}" dt="2023-01-18T10:11:27.333" v="26"/>
          <ac:picMkLst>
            <pc:docMk/>
            <pc:sldMk cId="1018574621" sldId="257"/>
            <ac:picMk id="8" creationId="{20AD8071-2734-49FC-9BEB-C0681884DF6D}"/>
          </ac:picMkLst>
        </pc:picChg>
      </pc:sldChg>
      <pc:sldChg chg="addSp delSp modSp mod modTransition modAnim">
        <pc:chgData name="Leonie Smith" userId="fed1330f33f5650e" providerId="LiveId" clId="{154BF808-F055-49FA-B9CB-9E2C915253DA}" dt="2023-01-18T10:13:39.129" v="50"/>
        <pc:sldMkLst>
          <pc:docMk/>
          <pc:sldMk cId="525752733" sldId="258"/>
        </pc:sldMkLst>
        <pc:spChg chg="add mod">
          <ac:chgData name="Leonie Smith" userId="fed1330f33f5650e" providerId="LiveId" clId="{154BF808-F055-49FA-B9CB-9E2C915253DA}" dt="2023-01-18T10:13:39.129" v="50"/>
          <ac:spMkLst>
            <pc:docMk/>
            <pc:sldMk cId="525752733" sldId="258"/>
            <ac:spMk id="3" creationId="{B9A20390-5110-E146-439A-9EE7FF54919D}"/>
          </ac:spMkLst>
        </pc:spChg>
        <pc:spChg chg="del">
          <ac:chgData name="Leonie Smith" userId="fed1330f33f5650e" providerId="LiveId" clId="{154BF808-F055-49FA-B9CB-9E2C915253DA}" dt="2023-01-18T10:11:53.279" v="29" actId="21"/>
          <ac:spMkLst>
            <pc:docMk/>
            <pc:sldMk cId="525752733" sldId="258"/>
            <ac:spMk id="6" creationId="{416C064E-628E-47C0-A712-DB178FE9901E}"/>
          </ac:spMkLst>
        </pc:spChg>
        <pc:picChg chg="del">
          <ac:chgData name="Leonie Smith" userId="fed1330f33f5650e" providerId="LiveId" clId="{154BF808-F055-49FA-B9CB-9E2C915253DA}" dt="2023-01-18T10:11:27.333" v="26"/>
          <ac:picMkLst>
            <pc:docMk/>
            <pc:sldMk cId="525752733" sldId="258"/>
            <ac:picMk id="2" creationId="{21D259B9-B883-481B-B187-F58B01BC1394}"/>
          </ac:picMkLst>
        </pc:picChg>
      </pc:sldChg>
      <pc:sldChg chg="addSp delSp modSp mod modTransition modAnim">
        <pc:chgData name="Leonie Smith" userId="fed1330f33f5650e" providerId="LiveId" clId="{154BF808-F055-49FA-B9CB-9E2C915253DA}" dt="2023-01-18T10:13:32.720" v="49"/>
        <pc:sldMkLst>
          <pc:docMk/>
          <pc:sldMk cId="3459794170" sldId="259"/>
        </pc:sldMkLst>
        <pc:spChg chg="add mod">
          <ac:chgData name="Leonie Smith" userId="fed1330f33f5650e" providerId="LiveId" clId="{154BF808-F055-49FA-B9CB-9E2C915253DA}" dt="2023-01-18T10:13:32.720" v="49"/>
          <ac:spMkLst>
            <pc:docMk/>
            <pc:sldMk cId="3459794170" sldId="259"/>
            <ac:spMk id="2" creationId="{B448FEA4-5D40-B9EB-E5B6-130B2318AC47}"/>
          </ac:spMkLst>
        </pc:spChg>
        <pc:spChg chg="del">
          <ac:chgData name="Leonie Smith" userId="fed1330f33f5650e" providerId="LiveId" clId="{154BF808-F055-49FA-B9CB-9E2C915253DA}" dt="2023-01-18T10:12:01.418" v="30" actId="21"/>
          <ac:spMkLst>
            <pc:docMk/>
            <pc:sldMk cId="3459794170" sldId="259"/>
            <ac:spMk id="6" creationId="{416C064E-628E-47C0-A712-DB178FE9901E}"/>
          </ac:spMkLst>
        </pc:spChg>
        <pc:picChg chg="del">
          <ac:chgData name="Leonie Smith" userId="fed1330f33f5650e" providerId="LiveId" clId="{154BF808-F055-49FA-B9CB-9E2C915253DA}" dt="2023-01-18T10:11:27.333" v="26"/>
          <ac:picMkLst>
            <pc:docMk/>
            <pc:sldMk cId="3459794170" sldId="259"/>
            <ac:picMk id="5" creationId="{9381312D-8C3E-4BA2-BF70-763A73EE51D9}"/>
          </ac:picMkLst>
        </pc:picChg>
      </pc:sldChg>
      <pc:sldChg chg="addSp delSp modSp mod modTransition modAnim">
        <pc:chgData name="Leonie Smith" userId="fed1330f33f5650e" providerId="LiveId" clId="{154BF808-F055-49FA-B9CB-9E2C915253DA}" dt="2023-01-18T10:13:30.815" v="48"/>
        <pc:sldMkLst>
          <pc:docMk/>
          <pc:sldMk cId="1204998267" sldId="260"/>
        </pc:sldMkLst>
        <pc:spChg chg="add mod">
          <ac:chgData name="Leonie Smith" userId="fed1330f33f5650e" providerId="LiveId" clId="{154BF808-F055-49FA-B9CB-9E2C915253DA}" dt="2023-01-18T10:13:30.815" v="48"/>
          <ac:spMkLst>
            <pc:docMk/>
            <pc:sldMk cId="1204998267" sldId="260"/>
            <ac:spMk id="2" creationId="{4304E276-005A-99FB-8BF2-43F1DE9C4810}"/>
          </ac:spMkLst>
        </pc:spChg>
        <pc:spChg chg="del">
          <ac:chgData name="Leonie Smith" userId="fed1330f33f5650e" providerId="LiveId" clId="{154BF808-F055-49FA-B9CB-9E2C915253DA}" dt="2023-01-18T10:12:13.216" v="31" actId="21"/>
          <ac:spMkLst>
            <pc:docMk/>
            <pc:sldMk cId="1204998267" sldId="260"/>
            <ac:spMk id="6" creationId="{416C064E-628E-47C0-A712-DB178FE9901E}"/>
          </ac:spMkLst>
        </pc:spChg>
        <pc:picChg chg="del">
          <ac:chgData name="Leonie Smith" userId="fed1330f33f5650e" providerId="LiveId" clId="{154BF808-F055-49FA-B9CB-9E2C915253DA}" dt="2023-01-18T10:11:27.333" v="26"/>
          <ac:picMkLst>
            <pc:docMk/>
            <pc:sldMk cId="1204998267" sldId="260"/>
            <ac:picMk id="8" creationId="{48743B81-525C-4269-8C1C-1B4B6607FFEA}"/>
          </ac:picMkLst>
        </pc:picChg>
      </pc:sldChg>
      <pc:sldChg chg="addSp delSp modSp mod modTransition modAnim">
        <pc:chgData name="Leonie Smith" userId="fed1330f33f5650e" providerId="LiveId" clId="{154BF808-F055-49FA-B9CB-9E2C915253DA}" dt="2023-01-18T10:13:28.225" v="47"/>
        <pc:sldMkLst>
          <pc:docMk/>
          <pc:sldMk cId="3728152200" sldId="261"/>
        </pc:sldMkLst>
        <pc:spChg chg="add mod">
          <ac:chgData name="Leonie Smith" userId="fed1330f33f5650e" providerId="LiveId" clId="{154BF808-F055-49FA-B9CB-9E2C915253DA}" dt="2023-01-18T10:13:28.225" v="47"/>
          <ac:spMkLst>
            <pc:docMk/>
            <pc:sldMk cId="3728152200" sldId="261"/>
            <ac:spMk id="2" creationId="{D82DB63E-4C87-8EE5-25CE-466074B6A6CF}"/>
          </ac:spMkLst>
        </pc:spChg>
        <pc:spChg chg="del">
          <ac:chgData name="Leonie Smith" userId="fed1330f33f5650e" providerId="LiveId" clId="{154BF808-F055-49FA-B9CB-9E2C915253DA}" dt="2023-01-18T10:12:18.218" v="32" actId="21"/>
          <ac:spMkLst>
            <pc:docMk/>
            <pc:sldMk cId="3728152200" sldId="261"/>
            <ac:spMk id="6" creationId="{416C064E-628E-47C0-A712-DB178FE9901E}"/>
          </ac:spMkLst>
        </pc:spChg>
        <pc:picChg chg="del">
          <ac:chgData name="Leonie Smith" userId="fed1330f33f5650e" providerId="LiveId" clId="{154BF808-F055-49FA-B9CB-9E2C915253DA}" dt="2023-01-18T10:11:27.333" v="26"/>
          <ac:picMkLst>
            <pc:docMk/>
            <pc:sldMk cId="3728152200" sldId="261"/>
            <ac:picMk id="7" creationId="{BEDCFD90-67FE-4CAB-89C8-770D5D20EFCD}"/>
          </ac:picMkLst>
        </pc:picChg>
      </pc:sldChg>
      <pc:sldChg chg="addSp delSp modSp mod modTransition modAnim">
        <pc:chgData name="Leonie Smith" userId="fed1330f33f5650e" providerId="LiveId" clId="{154BF808-F055-49FA-B9CB-9E2C915253DA}" dt="2023-01-18T10:13:26.470" v="46"/>
        <pc:sldMkLst>
          <pc:docMk/>
          <pc:sldMk cId="3350226380" sldId="262"/>
        </pc:sldMkLst>
        <pc:spChg chg="add mod">
          <ac:chgData name="Leonie Smith" userId="fed1330f33f5650e" providerId="LiveId" clId="{154BF808-F055-49FA-B9CB-9E2C915253DA}" dt="2023-01-18T10:13:26.470" v="46"/>
          <ac:spMkLst>
            <pc:docMk/>
            <pc:sldMk cId="3350226380" sldId="262"/>
            <ac:spMk id="2" creationId="{9622C7DD-5874-B88C-4BC9-5A02E34B3962}"/>
          </ac:spMkLst>
        </pc:spChg>
        <pc:spChg chg="del">
          <ac:chgData name="Leonie Smith" userId="fed1330f33f5650e" providerId="LiveId" clId="{154BF808-F055-49FA-B9CB-9E2C915253DA}" dt="2023-01-18T10:12:22.855" v="33" actId="21"/>
          <ac:spMkLst>
            <pc:docMk/>
            <pc:sldMk cId="3350226380" sldId="262"/>
            <ac:spMk id="6" creationId="{416C064E-628E-47C0-A712-DB178FE9901E}"/>
          </ac:spMkLst>
        </pc:spChg>
        <pc:picChg chg="del">
          <ac:chgData name="Leonie Smith" userId="fed1330f33f5650e" providerId="LiveId" clId="{154BF808-F055-49FA-B9CB-9E2C915253DA}" dt="2023-01-18T10:11:27.333" v="26"/>
          <ac:picMkLst>
            <pc:docMk/>
            <pc:sldMk cId="3350226380" sldId="262"/>
            <ac:picMk id="8" creationId="{C9C0CE6A-CF8A-4161-B13F-F453E9150DC4}"/>
          </ac:picMkLst>
        </pc:picChg>
      </pc:sldChg>
      <pc:sldChg chg="addSp delSp modSp mod modTransition modAnim">
        <pc:chgData name="Leonie Smith" userId="fed1330f33f5650e" providerId="LiveId" clId="{154BF808-F055-49FA-B9CB-9E2C915253DA}" dt="2023-01-18T10:13:23.220" v="45"/>
        <pc:sldMkLst>
          <pc:docMk/>
          <pc:sldMk cId="814010234" sldId="263"/>
        </pc:sldMkLst>
        <pc:spChg chg="add mod">
          <ac:chgData name="Leonie Smith" userId="fed1330f33f5650e" providerId="LiveId" clId="{154BF808-F055-49FA-B9CB-9E2C915253DA}" dt="2023-01-18T10:13:23.220" v="45"/>
          <ac:spMkLst>
            <pc:docMk/>
            <pc:sldMk cId="814010234" sldId="263"/>
            <ac:spMk id="2" creationId="{979406F7-62FD-251B-D340-423A45BAAD8E}"/>
          </ac:spMkLst>
        </pc:spChg>
        <pc:spChg chg="del">
          <ac:chgData name="Leonie Smith" userId="fed1330f33f5650e" providerId="LiveId" clId="{154BF808-F055-49FA-B9CB-9E2C915253DA}" dt="2023-01-18T10:12:31.781" v="34" actId="21"/>
          <ac:spMkLst>
            <pc:docMk/>
            <pc:sldMk cId="814010234" sldId="263"/>
            <ac:spMk id="6" creationId="{416C064E-628E-47C0-A712-DB178FE9901E}"/>
          </ac:spMkLst>
        </pc:spChg>
        <pc:picChg chg="del">
          <ac:chgData name="Leonie Smith" userId="fed1330f33f5650e" providerId="LiveId" clId="{154BF808-F055-49FA-B9CB-9E2C915253DA}" dt="2023-01-18T10:11:27.333" v="26"/>
          <ac:picMkLst>
            <pc:docMk/>
            <pc:sldMk cId="814010234" sldId="263"/>
            <ac:picMk id="3" creationId="{AEB7FF45-BD45-40B5-97A7-F586D7FED024}"/>
          </ac:picMkLst>
        </pc:picChg>
      </pc:sldChg>
      <pc:sldChg chg="addSp delSp modSp mod modTransition modAnim">
        <pc:chgData name="Leonie Smith" userId="fed1330f33f5650e" providerId="LiveId" clId="{154BF808-F055-49FA-B9CB-9E2C915253DA}" dt="2023-01-18T10:13:21.454" v="44"/>
        <pc:sldMkLst>
          <pc:docMk/>
          <pc:sldMk cId="302978315" sldId="264"/>
        </pc:sldMkLst>
        <pc:spChg chg="add mod">
          <ac:chgData name="Leonie Smith" userId="fed1330f33f5650e" providerId="LiveId" clId="{154BF808-F055-49FA-B9CB-9E2C915253DA}" dt="2023-01-18T10:13:21.454" v="44"/>
          <ac:spMkLst>
            <pc:docMk/>
            <pc:sldMk cId="302978315" sldId="264"/>
            <ac:spMk id="2" creationId="{F046B18C-1695-FA14-BAC5-01B12BCF87EB}"/>
          </ac:spMkLst>
        </pc:spChg>
        <pc:spChg chg="del">
          <ac:chgData name="Leonie Smith" userId="fed1330f33f5650e" providerId="LiveId" clId="{154BF808-F055-49FA-B9CB-9E2C915253DA}" dt="2023-01-18T10:12:37.418" v="35" actId="21"/>
          <ac:spMkLst>
            <pc:docMk/>
            <pc:sldMk cId="302978315" sldId="264"/>
            <ac:spMk id="6" creationId="{416C064E-628E-47C0-A712-DB178FE9901E}"/>
          </ac:spMkLst>
        </pc:spChg>
        <pc:picChg chg="del">
          <ac:chgData name="Leonie Smith" userId="fed1330f33f5650e" providerId="LiveId" clId="{154BF808-F055-49FA-B9CB-9E2C915253DA}" dt="2023-01-18T10:11:27.333" v="26"/>
          <ac:picMkLst>
            <pc:docMk/>
            <pc:sldMk cId="302978315" sldId="264"/>
            <ac:picMk id="5" creationId="{9DAEB201-4D08-41C3-B438-2DA122585084}"/>
          </ac:picMkLst>
        </pc:picChg>
      </pc:sldChg>
      <pc:sldChg chg="addSp delSp modSp mod modTransition modAnim">
        <pc:chgData name="Leonie Smith" userId="fed1330f33f5650e" providerId="LiveId" clId="{154BF808-F055-49FA-B9CB-9E2C915253DA}" dt="2023-01-18T10:13:20.033" v="43"/>
        <pc:sldMkLst>
          <pc:docMk/>
          <pc:sldMk cId="891345644" sldId="265"/>
        </pc:sldMkLst>
        <pc:spChg chg="add mod">
          <ac:chgData name="Leonie Smith" userId="fed1330f33f5650e" providerId="LiveId" clId="{154BF808-F055-49FA-B9CB-9E2C915253DA}" dt="2023-01-18T10:13:20.033" v="43"/>
          <ac:spMkLst>
            <pc:docMk/>
            <pc:sldMk cId="891345644" sldId="265"/>
            <ac:spMk id="2" creationId="{527FF8C4-B906-9AE3-1461-295198F71BC3}"/>
          </ac:spMkLst>
        </pc:spChg>
        <pc:spChg chg="del">
          <ac:chgData name="Leonie Smith" userId="fed1330f33f5650e" providerId="LiveId" clId="{154BF808-F055-49FA-B9CB-9E2C915253DA}" dt="2023-01-18T10:12:41.824" v="36" actId="21"/>
          <ac:spMkLst>
            <pc:docMk/>
            <pc:sldMk cId="891345644" sldId="265"/>
            <ac:spMk id="6" creationId="{416C064E-628E-47C0-A712-DB178FE9901E}"/>
          </ac:spMkLst>
        </pc:spChg>
        <pc:picChg chg="del">
          <ac:chgData name="Leonie Smith" userId="fed1330f33f5650e" providerId="LiveId" clId="{154BF808-F055-49FA-B9CB-9E2C915253DA}" dt="2023-01-18T10:11:27.333" v="26"/>
          <ac:picMkLst>
            <pc:docMk/>
            <pc:sldMk cId="891345644" sldId="265"/>
            <ac:picMk id="3" creationId="{57B01280-15A0-47DB-B41F-AE81DACF27F5}"/>
          </ac:picMkLst>
        </pc:picChg>
      </pc:sldChg>
      <pc:sldChg chg="addSp delSp modSp mod modTransition modAnim">
        <pc:chgData name="Leonie Smith" userId="fed1330f33f5650e" providerId="LiveId" clId="{154BF808-F055-49FA-B9CB-9E2C915253DA}" dt="2023-01-18T10:13:18.519" v="42"/>
        <pc:sldMkLst>
          <pc:docMk/>
          <pc:sldMk cId="3955896480" sldId="266"/>
        </pc:sldMkLst>
        <pc:spChg chg="add mod">
          <ac:chgData name="Leonie Smith" userId="fed1330f33f5650e" providerId="LiveId" clId="{154BF808-F055-49FA-B9CB-9E2C915253DA}" dt="2023-01-18T10:13:18.519" v="42"/>
          <ac:spMkLst>
            <pc:docMk/>
            <pc:sldMk cId="3955896480" sldId="266"/>
            <ac:spMk id="2" creationId="{61930DB0-C5C6-4277-8FF0-2F5D89E23444}"/>
          </ac:spMkLst>
        </pc:spChg>
        <pc:spChg chg="del">
          <ac:chgData name="Leonie Smith" userId="fed1330f33f5650e" providerId="LiveId" clId="{154BF808-F055-49FA-B9CB-9E2C915253DA}" dt="2023-01-18T10:12:45.775" v="37" actId="21"/>
          <ac:spMkLst>
            <pc:docMk/>
            <pc:sldMk cId="3955896480" sldId="266"/>
            <ac:spMk id="6" creationId="{416C064E-628E-47C0-A712-DB178FE9901E}"/>
          </ac:spMkLst>
        </pc:spChg>
        <pc:picChg chg="del">
          <ac:chgData name="Leonie Smith" userId="fed1330f33f5650e" providerId="LiveId" clId="{154BF808-F055-49FA-B9CB-9E2C915253DA}" dt="2023-01-18T10:11:27.333" v="26"/>
          <ac:picMkLst>
            <pc:docMk/>
            <pc:sldMk cId="3955896480" sldId="266"/>
            <ac:picMk id="8" creationId="{78BBF027-2913-468A-9F9B-32799C6CF4EC}"/>
          </ac:picMkLst>
        </pc:picChg>
      </pc:sldChg>
      <pc:sldChg chg="addSp delSp modSp mod modTransition modAnim">
        <pc:chgData name="Leonie Smith" userId="fed1330f33f5650e" providerId="LiveId" clId="{154BF808-F055-49FA-B9CB-9E2C915253DA}" dt="2023-01-18T10:13:17.057" v="41"/>
        <pc:sldMkLst>
          <pc:docMk/>
          <pc:sldMk cId="1786802927" sldId="267"/>
        </pc:sldMkLst>
        <pc:spChg chg="add mod">
          <ac:chgData name="Leonie Smith" userId="fed1330f33f5650e" providerId="LiveId" clId="{154BF808-F055-49FA-B9CB-9E2C915253DA}" dt="2023-01-18T10:13:17.057" v="41"/>
          <ac:spMkLst>
            <pc:docMk/>
            <pc:sldMk cId="1786802927" sldId="267"/>
            <ac:spMk id="2" creationId="{5B2DF411-E968-C596-3FCB-AA14AAEDF3D4}"/>
          </ac:spMkLst>
        </pc:spChg>
        <pc:spChg chg="del">
          <ac:chgData name="Leonie Smith" userId="fed1330f33f5650e" providerId="LiveId" clId="{154BF808-F055-49FA-B9CB-9E2C915253DA}" dt="2023-01-18T10:12:53.751" v="38" actId="21"/>
          <ac:spMkLst>
            <pc:docMk/>
            <pc:sldMk cId="1786802927" sldId="267"/>
            <ac:spMk id="6" creationId="{416C064E-628E-47C0-A712-DB178FE9901E}"/>
          </ac:spMkLst>
        </pc:spChg>
        <pc:picChg chg="del">
          <ac:chgData name="Leonie Smith" userId="fed1330f33f5650e" providerId="LiveId" clId="{154BF808-F055-49FA-B9CB-9E2C915253DA}" dt="2023-01-18T10:11:27.333" v="26"/>
          <ac:picMkLst>
            <pc:docMk/>
            <pc:sldMk cId="1786802927" sldId="267"/>
            <ac:picMk id="5" creationId="{931EC102-0537-48B6-A6B8-33DB49338D91}"/>
          </ac:picMkLst>
        </pc:picChg>
      </pc:sldChg>
      <pc:sldChg chg="addSp delSp modSp mod modTransition modAnim">
        <pc:chgData name="Leonie Smith" userId="fed1330f33f5650e" providerId="LiveId" clId="{154BF808-F055-49FA-B9CB-9E2C915253DA}" dt="2023-01-18T10:13:15.291" v="40"/>
        <pc:sldMkLst>
          <pc:docMk/>
          <pc:sldMk cId="4053000739" sldId="268"/>
        </pc:sldMkLst>
        <pc:spChg chg="add mod">
          <ac:chgData name="Leonie Smith" userId="fed1330f33f5650e" providerId="LiveId" clId="{154BF808-F055-49FA-B9CB-9E2C915253DA}" dt="2023-01-18T10:13:15.291" v="40"/>
          <ac:spMkLst>
            <pc:docMk/>
            <pc:sldMk cId="4053000739" sldId="268"/>
            <ac:spMk id="2" creationId="{B909A97C-4DD4-C017-2120-83F3EDBA9F03}"/>
          </ac:spMkLst>
        </pc:spChg>
        <pc:spChg chg="del">
          <ac:chgData name="Leonie Smith" userId="fed1330f33f5650e" providerId="LiveId" clId="{154BF808-F055-49FA-B9CB-9E2C915253DA}" dt="2023-01-18T10:12:57.572" v="39" actId="21"/>
          <ac:spMkLst>
            <pc:docMk/>
            <pc:sldMk cId="4053000739" sldId="268"/>
            <ac:spMk id="6" creationId="{416C064E-628E-47C0-A712-DB178FE9901E}"/>
          </ac:spMkLst>
        </pc:spChg>
        <pc:picChg chg="del">
          <ac:chgData name="Leonie Smith" userId="fed1330f33f5650e" providerId="LiveId" clId="{154BF808-F055-49FA-B9CB-9E2C915253DA}" dt="2023-01-18T10:11:27.333" v="26"/>
          <ac:picMkLst>
            <pc:docMk/>
            <pc:sldMk cId="4053000739" sldId="268"/>
            <ac:picMk id="7" creationId="{914AF0E5-5FFC-475C-8A8D-DACFBA6C83C4}"/>
          </ac:picMkLst>
        </pc:picChg>
      </pc:sldChg>
      <pc:sldChg chg="delSp modTransition modAnim">
        <pc:chgData name="Leonie Smith" userId="fed1330f33f5650e" providerId="LiveId" clId="{154BF808-F055-49FA-B9CB-9E2C915253DA}" dt="2023-01-18T10:11:27.333" v="26"/>
        <pc:sldMkLst>
          <pc:docMk/>
          <pc:sldMk cId="1967815129" sldId="269"/>
        </pc:sldMkLst>
        <pc:picChg chg="del">
          <ac:chgData name="Leonie Smith" userId="fed1330f33f5650e" providerId="LiveId" clId="{154BF808-F055-49FA-B9CB-9E2C915253DA}" dt="2023-01-18T10:11:27.333" v="26"/>
          <ac:picMkLst>
            <pc:docMk/>
            <pc:sldMk cId="1967815129" sldId="269"/>
            <ac:picMk id="4" creationId="{1283F73F-9934-44DD-9835-07CC96EBBE61}"/>
          </ac:picMkLst>
        </pc:picChg>
      </pc:sldChg>
      <pc:sldChg chg="addSp delSp modSp mod modTransition">
        <pc:chgData name="Leonie Smith" userId="fed1330f33f5650e" providerId="LiveId" clId="{154BF808-F055-49FA-B9CB-9E2C915253DA}" dt="2023-01-18T10:11:27.333" v="26"/>
        <pc:sldMkLst>
          <pc:docMk/>
          <pc:sldMk cId="1861446952" sldId="270"/>
        </pc:sldMkLst>
        <pc:spChg chg="del">
          <ac:chgData name="Leonie Smith" userId="fed1330f33f5650e" providerId="LiveId" clId="{154BF808-F055-49FA-B9CB-9E2C915253DA}" dt="2023-01-18T10:08:13.323" v="0" actId="21"/>
          <ac:spMkLst>
            <pc:docMk/>
            <pc:sldMk cId="1861446952" sldId="270"/>
            <ac:spMk id="2" creationId="{B0D8F38F-A6D2-F197-5102-25B1E7C0DF8E}"/>
          </ac:spMkLst>
        </pc:spChg>
        <pc:spChg chg="add mod">
          <ac:chgData name="Leonie Smith" userId="fed1330f33f5650e" providerId="LiveId" clId="{154BF808-F055-49FA-B9CB-9E2C915253DA}" dt="2023-01-18T10:09:57.843" v="13"/>
          <ac:spMkLst>
            <pc:docMk/>
            <pc:sldMk cId="1861446952" sldId="270"/>
            <ac:spMk id="4" creationId="{74C2B887-73F7-D6CF-CBFE-2DE5A020E5BF}"/>
          </ac:spMkLst>
        </pc:spChg>
      </pc:sldChg>
      <pc:sldChg chg="modSp mod modTransition">
        <pc:chgData name="Leonie Smith" userId="fed1330f33f5650e" providerId="LiveId" clId="{154BF808-F055-49FA-B9CB-9E2C915253DA}" dt="2023-01-18T10:11:27.333" v="26"/>
        <pc:sldMkLst>
          <pc:docMk/>
          <pc:sldMk cId="1814963378" sldId="271"/>
        </pc:sldMkLst>
        <pc:spChg chg="mod">
          <ac:chgData name="Leonie Smith" userId="fed1330f33f5650e" providerId="LiveId" clId="{154BF808-F055-49FA-B9CB-9E2C915253DA}" dt="2023-01-18T10:09:52.053" v="12" actId="1076"/>
          <ac:spMkLst>
            <pc:docMk/>
            <pc:sldMk cId="1814963378" sldId="271"/>
            <ac:spMk id="3" creationId="{A4BC3854-20D7-2525-8066-67DD04789DD2}"/>
          </ac:spMkLst>
        </pc:spChg>
      </pc:sldChg>
      <pc:sldChg chg="modSp mod modTransition">
        <pc:chgData name="Leonie Smith" userId="fed1330f33f5650e" providerId="LiveId" clId="{154BF808-F055-49FA-B9CB-9E2C915253DA}" dt="2023-01-18T10:11:27.333" v="26"/>
        <pc:sldMkLst>
          <pc:docMk/>
          <pc:sldMk cId="4222842599" sldId="272"/>
        </pc:sldMkLst>
        <pc:spChg chg="mod">
          <ac:chgData name="Leonie Smith" userId="fed1330f33f5650e" providerId="LiveId" clId="{154BF808-F055-49FA-B9CB-9E2C915253DA}" dt="2023-01-18T10:10:16.465" v="14"/>
          <ac:spMkLst>
            <pc:docMk/>
            <pc:sldMk cId="4222842599" sldId="272"/>
            <ac:spMk id="2" creationId="{B86E594F-04B4-A218-F51A-4B303DFB09B5}"/>
          </ac:spMkLst>
        </pc:spChg>
      </pc:sldChg>
      <pc:sldChg chg="modSp mod modTransition">
        <pc:chgData name="Leonie Smith" userId="fed1330f33f5650e" providerId="LiveId" clId="{154BF808-F055-49FA-B9CB-9E2C915253DA}" dt="2023-01-18T10:11:27.333" v="26"/>
        <pc:sldMkLst>
          <pc:docMk/>
          <pc:sldMk cId="2011959142" sldId="273"/>
        </pc:sldMkLst>
        <pc:spChg chg="mod">
          <ac:chgData name="Leonie Smith" userId="fed1330f33f5650e" providerId="LiveId" clId="{154BF808-F055-49FA-B9CB-9E2C915253DA}" dt="2023-01-18T10:10:21.147" v="15"/>
          <ac:spMkLst>
            <pc:docMk/>
            <pc:sldMk cId="2011959142" sldId="273"/>
            <ac:spMk id="2" creationId="{92B2CF9E-C8DE-C29D-F34A-855D0C0261A7}"/>
          </ac:spMkLst>
        </pc:spChg>
      </pc:sldChg>
      <pc:sldChg chg="modSp mod modTransition">
        <pc:chgData name="Leonie Smith" userId="fed1330f33f5650e" providerId="LiveId" clId="{154BF808-F055-49FA-B9CB-9E2C915253DA}" dt="2023-01-18T10:11:27.333" v="26"/>
        <pc:sldMkLst>
          <pc:docMk/>
          <pc:sldMk cId="3902785599" sldId="274"/>
        </pc:sldMkLst>
        <pc:spChg chg="mod">
          <ac:chgData name="Leonie Smith" userId="fed1330f33f5650e" providerId="LiveId" clId="{154BF808-F055-49FA-B9CB-9E2C915253DA}" dt="2023-01-18T10:10:25.741" v="16"/>
          <ac:spMkLst>
            <pc:docMk/>
            <pc:sldMk cId="3902785599" sldId="274"/>
            <ac:spMk id="2" creationId="{ACB66F2D-F218-CB68-33CE-737E6FA35900}"/>
          </ac:spMkLst>
        </pc:spChg>
      </pc:sldChg>
      <pc:sldChg chg="modSp mod modTransition">
        <pc:chgData name="Leonie Smith" userId="fed1330f33f5650e" providerId="LiveId" clId="{154BF808-F055-49FA-B9CB-9E2C915253DA}" dt="2023-01-18T10:11:27.333" v="26"/>
        <pc:sldMkLst>
          <pc:docMk/>
          <pc:sldMk cId="4194748273" sldId="275"/>
        </pc:sldMkLst>
        <pc:spChg chg="mod">
          <ac:chgData name="Leonie Smith" userId="fed1330f33f5650e" providerId="LiveId" clId="{154BF808-F055-49FA-B9CB-9E2C915253DA}" dt="2023-01-18T10:10:30.457" v="17"/>
          <ac:spMkLst>
            <pc:docMk/>
            <pc:sldMk cId="4194748273" sldId="275"/>
            <ac:spMk id="2" creationId="{4B104609-E93A-B833-CC28-19E2EB7262D2}"/>
          </ac:spMkLst>
        </pc:spChg>
      </pc:sldChg>
      <pc:sldChg chg="modSp mod modTransition">
        <pc:chgData name="Leonie Smith" userId="fed1330f33f5650e" providerId="LiveId" clId="{154BF808-F055-49FA-B9CB-9E2C915253DA}" dt="2023-01-18T10:11:27.333" v="26"/>
        <pc:sldMkLst>
          <pc:docMk/>
          <pc:sldMk cId="456133320" sldId="276"/>
        </pc:sldMkLst>
        <pc:spChg chg="mod">
          <ac:chgData name="Leonie Smith" userId="fed1330f33f5650e" providerId="LiveId" clId="{154BF808-F055-49FA-B9CB-9E2C915253DA}" dt="2023-01-18T10:10:36.013" v="18"/>
          <ac:spMkLst>
            <pc:docMk/>
            <pc:sldMk cId="456133320" sldId="276"/>
            <ac:spMk id="2" creationId="{27AEBC64-99E7-A4C1-678C-DB28E2A3308A}"/>
          </ac:spMkLst>
        </pc:spChg>
      </pc:sldChg>
      <pc:sldChg chg="modSp mod modTransition">
        <pc:chgData name="Leonie Smith" userId="fed1330f33f5650e" providerId="LiveId" clId="{154BF808-F055-49FA-B9CB-9E2C915253DA}" dt="2023-01-18T10:11:27.333" v="26"/>
        <pc:sldMkLst>
          <pc:docMk/>
          <pc:sldMk cId="676880259" sldId="277"/>
        </pc:sldMkLst>
        <pc:spChg chg="mod">
          <ac:chgData name="Leonie Smith" userId="fed1330f33f5650e" providerId="LiveId" clId="{154BF808-F055-49FA-B9CB-9E2C915253DA}" dt="2023-01-18T10:10:41.477" v="19"/>
          <ac:spMkLst>
            <pc:docMk/>
            <pc:sldMk cId="676880259" sldId="277"/>
            <ac:spMk id="2" creationId="{16352414-94E7-07B7-DE33-11B27E0BFA5D}"/>
          </ac:spMkLst>
        </pc:spChg>
      </pc:sldChg>
      <pc:sldChg chg="modSp mod modTransition">
        <pc:chgData name="Leonie Smith" userId="fed1330f33f5650e" providerId="LiveId" clId="{154BF808-F055-49FA-B9CB-9E2C915253DA}" dt="2023-01-18T10:11:27.333" v="26"/>
        <pc:sldMkLst>
          <pc:docMk/>
          <pc:sldMk cId="1976330052" sldId="278"/>
        </pc:sldMkLst>
        <pc:spChg chg="mod">
          <ac:chgData name="Leonie Smith" userId="fed1330f33f5650e" providerId="LiveId" clId="{154BF808-F055-49FA-B9CB-9E2C915253DA}" dt="2023-01-18T10:10:47.467" v="20"/>
          <ac:spMkLst>
            <pc:docMk/>
            <pc:sldMk cId="1976330052" sldId="278"/>
            <ac:spMk id="2" creationId="{1B3C6AC8-DEA6-2D34-91AA-91F72D254789}"/>
          </ac:spMkLst>
        </pc:spChg>
      </pc:sldChg>
      <pc:sldChg chg="modSp mod modTransition">
        <pc:chgData name="Leonie Smith" userId="fed1330f33f5650e" providerId="LiveId" clId="{154BF808-F055-49FA-B9CB-9E2C915253DA}" dt="2023-01-18T10:11:27.333" v="26"/>
        <pc:sldMkLst>
          <pc:docMk/>
          <pc:sldMk cId="2481439919" sldId="279"/>
        </pc:sldMkLst>
        <pc:spChg chg="mod">
          <ac:chgData name="Leonie Smith" userId="fed1330f33f5650e" providerId="LiveId" clId="{154BF808-F055-49FA-B9CB-9E2C915253DA}" dt="2023-01-18T10:10:53.954" v="21"/>
          <ac:spMkLst>
            <pc:docMk/>
            <pc:sldMk cId="2481439919" sldId="279"/>
            <ac:spMk id="2" creationId="{8B054A35-0E1A-6FEF-0224-786A4052670C}"/>
          </ac:spMkLst>
        </pc:spChg>
      </pc:sldChg>
      <pc:sldChg chg="modSp mod modTransition">
        <pc:chgData name="Leonie Smith" userId="fed1330f33f5650e" providerId="LiveId" clId="{154BF808-F055-49FA-B9CB-9E2C915253DA}" dt="2023-01-18T10:11:27.333" v="26"/>
        <pc:sldMkLst>
          <pc:docMk/>
          <pc:sldMk cId="4076856235" sldId="280"/>
        </pc:sldMkLst>
        <pc:spChg chg="mod">
          <ac:chgData name="Leonie Smith" userId="fed1330f33f5650e" providerId="LiveId" clId="{154BF808-F055-49FA-B9CB-9E2C915253DA}" dt="2023-01-18T10:10:59.190" v="22"/>
          <ac:spMkLst>
            <pc:docMk/>
            <pc:sldMk cId="4076856235" sldId="280"/>
            <ac:spMk id="2" creationId="{14E37DD8-6819-F384-1607-8336581EE87A}"/>
          </ac:spMkLst>
        </pc:spChg>
      </pc:sldChg>
      <pc:sldChg chg="modSp mod modTransition">
        <pc:chgData name="Leonie Smith" userId="fed1330f33f5650e" providerId="LiveId" clId="{154BF808-F055-49FA-B9CB-9E2C915253DA}" dt="2023-01-18T10:11:27.333" v="26"/>
        <pc:sldMkLst>
          <pc:docMk/>
          <pc:sldMk cId="3619567252" sldId="281"/>
        </pc:sldMkLst>
        <pc:spChg chg="mod">
          <ac:chgData name="Leonie Smith" userId="fed1330f33f5650e" providerId="LiveId" clId="{154BF808-F055-49FA-B9CB-9E2C915253DA}" dt="2023-01-18T10:11:04.239" v="23"/>
          <ac:spMkLst>
            <pc:docMk/>
            <pc:sldMk cId="3619567252" sldId="281"/>
            <ac:spMk id="2" creationId="{741F43C8-C470-524A-1871-73520F4F09FD}"/>
          </ac:spMkLst>
        </pc:spChg>
      </pc:sldChg>
      <pc:sldChg chg="modSp mod modTransition">
        <pc:chgData name="Leonie Smith" userId="fed1330f33f5650e" providerId="LiveId" clId="{154BF808-F055-49FA-B9CB-9E2C915253DA}" dt="2023-01-18T10:11:27.333" v="26"/>
        <pc:sldMkLst>
          <pc:docMk/>
          <pc:sldMk cId="1579701371" sldId="282"/>
        </pc:sldMkLst>
        <pc:spChg chg="mod">
          <ac:chgData name="Leonie Smith" userId="fed1330f33f5650e" providerId="LiveId" clId="{154BF808-F055-49FA-B9CB-9E2C915253DA}" dt="2023-01-18T10:11:09.923" v="24"/>
          <ac:spMkLst>
            <pc:docMk/>
            <pc:sldMk cId="1579701371" sldId="282"/>
            <ac:spMk id="2" creationId="{8C141E02-67FE-BC57-00AF-247A9181EFCE}"/>
          </ac:spMkLst>
        </pc:spChg>
      </pc:sldChg>
      <pc:sldChg chg="modSp mod modTransition">
        <pc:chgData name="Leonie Smith" userId="fed1330f33f5650e" providerId="LiveId" clId="{154BF808-F055-49FA-B9CB-9E2C915253DA}" dt="2023-01-18T10:11:27.333" v="26"/>
        <pc:sldMkLst>
          <pc:docMk/>
          <pc:sldMk cId="294815240" sldId="283"/>
        </pc:sldMkLst>
        <pc:spChg chg="mod">
          <ac:chgData name="Leonie Smith" userId="fed1330f33f5650e" providerId="LiveId" clId="{154BF808-F055-49FA-B9CB-9E2C915253DA}" dt="2023-01-18T10:11:16.777" v="25"/>
          <ac:spMkLst>
            <pc:docMk/>
            <pc:sldMk cId="294815240" sldId="283"/>
            <ac:spMk id="2" creationId="{41A05ED8-9C42-A14C-FF4E-80EDD10FBF17}"/>
          </ac:spMkLst>
        </pc:spChg>
      </pc:sldChg>
    </pc:docChg>
  </pc:docChgLst>
  <pc:docChgLst>
    <pc:chgData name="Leonie Smith" userId="fed1330f33f5650e" providerId="LiveId" clId="{7EC90766-E086-4DFE-B378-8FB3CCA081C1}"/>
    <pc:docChg chg="modSld">
      <pc:chgData name="Leonie Smith" userId="fed1330f33f5650e" providerId="LiveId" clId="{7EC90766-E086-4DFE-B378-8FB3CCA081C1}" dt="2023-08-22T06:30:58.817" v="6" actId="20577"/>
      <pc:docMkLst>
        <pc:docMk/>
      </pc:docMkLst>
      <pc:sldChg chg="modSp mod">
        <pc:chgData name="Leonie Smith" userId="fed1330f33f5650e" providerId="LiveId" clId="{7EC90766-E086-4DFE-B378-8FB3CCA081C1}" dt="2023-08-22T06:30:07.502" v="0" actId="20577"/>
        <pc:sldMkLst>
          <pc:docMk/>
          <pc:sldMk cId="1814963378" sldId="271"/>
        </pc:sldMkLst>
        <pc:spChg chg="mod">
          <ac:chgData name="Leonie Smith" userId="fed1330f33f5650e" providerId="LiveId" clId="{7EC90766-E086-4DFE-B378-8FB3CCA081C1}" dt="2023-08-22T06:30:07.502" v="0" actId="20577"/>
          <ac:spMkLst>
            <pc:docMk/>
            <pc:sldMk cId="1814963378" sldId="271"/>
            <ac:spMk id="3" creationId="{A4BC3854-20D7-2525-8066-67DD04789DD2}"/>
          </ac:spMkLst>
        </pc:spChg>
      </pc:sldChg>
      <pc:sldChg chg="modSp mod">
        <pc:chgData name="Leonie Smith" userId="fed1330f33f5650e" providerId="LiveId" clId="{7EC90766-E086-4DFE-B378-8FB3CCA081C1}" dt="2023-08-22T06:30:34.334" v="3" actId="20577"/>
        <pc:sldMkLst>
          <pc:docMk/>
          <pc:sldMk cId="1976330052" sldId="278"/>
        </pc:sldMkLst>
        <pc:spChg chg="mod">
          <ac:chgData name="Leonie Smith" userId="fed1330f33f5650e" providerId="LiveId" clId="{7EC90766-E086-4DFE-B378-8FB3CCA081C1}" dt="2023-08-22T06:30:34.334" v="3" actId="20577"/>
          <ac:spMkLst>
            <pc:docMk/>
            <pc:sldMk cId="1976330052" sldId="278"/>
            <ac:spMk id="2" creationId="{1B3C6AC8-DEA6-2D34-91AA-91F72D254789}"/>
          </ac:spMkLst>
        </pc:spChg>
      </pc:sldChg>
      <pc:sldChg chg="modSp mod">
        <pc:chgData name="Leonie Smith" userId="fed1330f33f5650e" providerId="LiveId" clId="{7EC90766-E086-4DFE-B378-8FB3CCA081C1}" dt="2023-08-22T06:30:45.823" v="4" actId="20577"/>
        <pc:sldMkLst>
          <pc:docMk/>
          <pc:sldMk cId="2481439919" sldId="279"/>
        </pc:sldMkLst>
        <pc:spChg chg="mod">
          <ac:chgData name="Leonie Smith" userId="fed1330f33f5650e" providerId="LiveId" clId="{7EC90766-E086-4DFE-B378-8FB3CCA081C1}" dt="2023-08-22T06:30:45.823" v="4" actId="20577"/>
          <ac:spMkLst>
            <pc:docMk/>
            <pc:sldMk cId="2481439919" sldId="279"/>
            <ac:spMk id="2" creationId="{8B054A35-0E1A-6FEF-0224-786A4052670C}"/>
          </ac:spMkLst>
        </pc:spChg>
      </pc:sldChg>
      <pc:sldChg chg="modSp mod">
        <pc:chgData name="Leonie Smith" userId="fed1330f33f5650e" providerId="LiveId" clId="{7EC90766-E086-4DFE-B378-8FB3CCA081C1}" dt="2023-08-22T06:30:52.643" v="5" actId="20577"/>
        <pc:sldMkLst>
          <pc:docMk/>
          <pc:sldMk cId="4076856235" sldId="280"/>
        </pc:sldMkLst>
        <pc:spChg chg="mod">
          <ac:chgData name="Leonie Smith" userId="fed1330f33f5650e" providerId="LiveId" clId="{7EC90766-E086-4DFE-B378-8FB3CCA081C1}" dt="2023-08-22T06:30:52.643" v="5" actId="20577"/>
          <ac:spMkLst>
            <pc:docMk/>
            <pc:sldMk cId="4076856235" sldId="280"/>
            <ac:spMk id="2" creationId="{14E37DD8-6819-F384-1607-8336581EE87A}"/>
          </ac:spMkLst>
        </pc:spChg>
      </pc:sldChg>
      <pc:sldChg chg="modSp mod">
        <pc:chgData name="Leonie Smith" userId="fed1330f33f5650e" providerId="LiveId" clId="{7EC90766-E086-4DFE-B378-8FB3CCA081C1}" dt="2023-08-22T06:30:58.817" v="6" actId="20577"/>
        <pc:sldMkLst>
          <pc:docMk/>
          <pc:sldMk cId="3619567252" sldId="281"/>
        </pc:sldMkLst>
        <pc:spChg chg="mod">
          <ac:chgData name="Leonie Smith" userId="fed1330f33f5650e" providerId="LiveId" clId="{7EC90766-E086-4DFE-B378-8FB3CCA081C1}" dt="2023-08-22T06:30:58.817" v="6" actId="20577"/>
          <ac:spMkLst>
            <pc:docMk/>
            <pc:sldMk cId="3619567252" sldId="281"/>
            <ac:spMk id="2" creationId="{741F43C8-C470-524A-1871-73520F4F09F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DF2701-3379-4B91-BBC6-D1E7EA05BD8E}" type="datetimeFigureOut">
              <a:rPr lang="en-IN" smtClean="0"/>
              <a:t>22-08-2023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ED0042-FE9D-4AD3-BDD6-6D61CB9978CF}" type="slidenum">
              <a:rPr lang="en-IN" smtClean="0"/>
              <a:t>‹#›</a:t>
            </a:fld>
            <a:endParaRPr lang="en-IN"/>
          </a:p>
        </p:txBody>
      </p:sp>
    </p:spTree>
    <p:extLst>
      <p:ext uri="{BB962C8B-B14F-4D97-AF65-F5344CB8AC3E}">
        <p14:creationId xmlns:p14="http://schemas.microsoft.com/office/powerpoint/2010/main" val="2981342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Checked. Vs7 </a:t>
            </a:r>
            <a:r>
              <a:rPr lang="en-IN"/>
              <a:t>nb</a:t>
            </a:r>
          </a:p>
        </p:txBody>
      </p:sp>
      <p:sp>
        <p:nvSpPr>
          <p:cNvPr id="4" name="Slide Number Placeholder 3"/>
          <p:cNvSpPr>
            <a:spLocks noGrp="1"/>
          </p:cNvSpPr>
          <p:nvPr>
            <p:ph type="sldNum" sz="quarter" idx="5"/>
          </p:nvPr>
        </p:nvSpPr>
        <p:spPr/>
        <p:txBody>
          <a:bodyPr/>
          <a:lstStyle/>
          <a:p>
            <a:fld id="{C6ED0042-FE9D-4AD3-BDD6-6D61CB9978CF}" type="slidenum">
              <a:rPr lang="en-IN" smtClean="0"/>
              <a:t>1</a:t>
            </a:fld>
            <a:endParaRPr lang="en-IN"/>
          </a:p>
        </p:txBody>
      </p:sp>
    </p:spTree>
    <p:extLst>
      <p:ext uri="{BB962C8B-B14F-4D97-AF65-F5344CB8AC3E}">
        <p14:creationId xmlns:p14="http://schemas.microsoft.com/office/powerpoint/2010/main" val="1892216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First draft</a:t>
            </a:r>
          </a:p>
          <a:p>
            <a:endParaRPr lang="en-IN"/>
          </a:p>
        </p:txBody>
      </p:sp>
      <p:sp>
        <p:nvSpPr>
          <p:cNvPr id="4" name="Slide Number Placeholder 3"/>
          <p:cNvSpPr>
            <a:spLocks noGrp="1"/>
          </p:cNvSpPr>
          <p:nvPr>
            <p:ph type="sldNum" sz="quarter" idx="5"/>
          </p:nvPr>
        </p:nvSpPr>
        <p:spPr/>
        <p:txBody>
          <a:bodyPr/>
          <a:lstStyle/>
          <a:p>
            <a:fld id="{C6ED0042-FE9D-4AD3-BDD6-6D61CB9978CF}" type="slidenum">
              <a:rPr lang="en-IN" smtClean="0"/>
              <a:t>3</a:t>
            </a:fld>
            <a:endParaRPr lang="en-IN"/>
          </a:p>
        </p:txBody>
      </p:sp>
    </p:spTree>
    <p:extLst>
      <p:ext uri="{BB962C8B-B14F-4D97-AF65-F5344CB8AC3E}">
        <p14:creationId xmlns:p14="http://schemas.microsoft.com/office/powerpoint/2010/main" val="2341434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2023/08/22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2023/08/22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2023/08/22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2023/08/22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2023/08/22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2023/08/22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2023/08/22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2023/08/22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2023/08/22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2023/08/22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2023/08/22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2023/08/22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95E14-18E9-42C0-830B-CEB331630C2B}"/>
              </a:ext>
            </a:extLst>
          </p:cNvPr>
          <p:cNvSpPr>
            <a:spLocks noGrp="1"/>
          </p:cNvSpPr>
          <p:nvPr>
            <p:ph type="title"/>
          </p:nvPr>
        </p:nvSpPr>
        <p:spPr/>
        <p:txBody>
          <a:bodyPr/>
          <a:lstStyle/>
          <a:p>
            <a:r>
              <a:rPr lang="en-IN" dirty="0"/>
              <a:t>08-8</a:t>
            </a:r>
          </a:p>
        </p:txBody>
      </p:sp>
      <p:sp>
        <p:nvSpPr>
          <p:cNvPr id="3" name="Content Placeholder 2">
            <a:extLst>
              <a:ext uri="{FF2B5EF4-FFF2-40B4-BE49-F238E27FC236}">
                <a16:creationId xmlns:a16="http://schemas.microsoft.com/office/drawing/2014/main" id="{E383FA01-B4CA-4E8E-B591-C6B3FE196982}"/>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1967815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1E364F-D18D-4251-A5AB-66E8B1248332}"/>
              </a:ext>
            </a:extLst>
          </p:cNvPr>
          <p:cNvPicPr>
            <a:picLocks noChangeAspect="1"/>
          </p:cNvPicPr>
          <p:nvPr/>
        </p:nvPicPr>
        <p:blipFill>
          <a:blip r:embed="rId2"/>
          <a:stretch>
            <a:fillRect/>
          </a:stretch>
        </p:blipFill>
        <p:spPr>
          <a:xfrm>
            <a:off x="1" y="-171263"/>
            <a:ext cx="12192000" cy="7029264"/>
          </a:xfrm>
          <a:prstGeom prst="rect">
            <a:avLst/>
          </a:prstGeom>
        </p:spPr>
      </p:pic>
      <p:sp>
        <p:nvSpPr>
          <p:cNvPr id="2" name="TextBox 1">
            <a:extLst>
              <a:ext uri="{FF2B5EF4-FFF2-40B4-BE49-F238E27FC236}">
                <a16:creationId xmlns:a16="http://schemas.microsoft.com/office/drawing/2014/main" id="{ACB66F2D-F218-CB68-33CE-737E6FA35900}"/>
              </a:ext>
            </a:extLst>
          </p:cNvPr>
          <p:cNvSpPr txBox="1"/>
          <p:nvPr/>
        </p:nvSpPr>
        <p:spPr>
          <a:xfrm>
            <a:off x="0" y="22531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5:13</a:t>
            </a:r>
            <a:endParaRPr lang="bo-CN" sz="2000" b="1" cap="all" dirty="0">
              <a:solidFill>
                <a:schemeClr val="bg1"/>
              </a:solidFill>
              <a:latin typeface="ArialMT"/>
            </a:endParaRPr>
          </a:p>
        </p:txBody>
      </p:sp>
    </p:spTree>
    <p:extLst>
      <p:ext uri="{BB962C8B-B14F-4D97-AF65-F5344CB8AC3E}">
        <p14:creationId xmlns:p14="http://schemas.microsoft.com/office/powerpoint/2010/main" val="3902785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14</a:t>
            </a:r>
            <a:r>
              <a:rPr lang="en-US" sz="3600" b="0" i="0" dirty="0">
                <a:solidFill>
                  <a:srgbClr val="121212"/>
                </a:solidFill>
                <a:effectLst/>
                <a:latin typeface="Arial" panose="020B0604020202020204" pitchFamily="34" charset="0"/>
              </a:rPr>
              <a:t>The officers of the children of Israel, whom Pharaoh’s taskmasters had set over them, were beaten, and were asked, “Why haven’t you fulfilled your quota both yesterday and today, in making brick as before?”</a:t>
            </a:r>
            <a:endParaRPr lang="en-ZA" dirty="0"/>
          </a:p>
        </p:txBody>
      </p:sp>
      <p:sp>
        <p:nvSpPr>
          <p:cNvPr id="2" name="TextBox 1">
            <a:extLst>
              <a:ext uri="{FF2B5EF4-FFF2-40B4-BE49-F238E27FC236}">
                <a16:creationId xmlns:a16="http://schemas.microsoft.com/office/drawing/2014/main" id="{4304E276-005A-99FB-8BF2-43F1DE9C4810}"/>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204998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4B9F5D-DABE-48A5-A7E8-949DD4F68FDA}"/>
              </a:ext>
            </a:extLst>
          </p:cNvPr>
          <p:cNvPicPr>
            <a:picLocks noChangeAspect="1"/>
          </p:cNvPicPr>
          <p:nvPr/>
        </p:nvPicPr>
        <p:blipFill>
          <a:blip r:embed="rId2"/>
          <a:stretch>
            <a:fillRect/>
          </a:stretch>
        </p:blipFill>
        <p:spPr>
          <a:xfrm>
            <a:off x="-2387600" y="0"/>
            <a:ext cx="14579600" cy="6858000"/>
          </a:xfrm>
          <a:prstGeom prst="rect">
            <a:avLst/>
          </a:prstGeom>
        </p:spPr>
      </p:pic>
      <p:sp>
        <p:nvSpPr>
          <p:cNvPr id="2" name="TextBox 1">
            <a:extLst>
              <a:ext uri="{FF2B5EF4-FFF2-40B4-BE49-F238E27FC236}">
                <a16:creationId xmlns:a16="http://schemas.microsoft.com/office/drawing/2014/main" id="{4B104609-E93A-B833-CC28-19E2EB7262D2}"/>
              </a:ext>
            </a:extLst>
          </p:cNvPr>
          <p:cNvSpPr txBox="1"/>
          <p:nvPr/>
        </p:nvSpPr>
        <p:spPr>
          <a:xfrm>
            <a:off x="0" y="249373"/>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5:14</a:t>
            </a:r>
            <a:endParaRPr lang="bo-CN" sz="2000" b="1" cap="all" dirty="0">
              <a:solidFill>
                <a:schemeClr val="bg1"/>
              </a:solidFill>
              <a:latin typeface="ArialMT"/>
            </a:endParaRPr>
          </a:p>
        </p:txBody>
      </p:sp>
    </p:spTree>
    <p:extLst>
      <p:ext uri="{BB962C8B-B14F-4D97-AF65-F5344CB8AC3E}">
        <p14:creationId xmlns:p14="http://schemas.microsoft.com/office/powerpoint/2010/main" val="4194748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22</a:t>
            </a:r>
            <a:r>
              <a:rPr lang="en-US" sz="4000" b="0" i="0" dirty="0">
                <a:solidFill>
                  <a:srgbClr val="121212"/>
                </a:solidFill>
                <a:effectLst/>
                <a:latin typeface="Arial" panose="020B0604020202020204" pitchFamily="34" charset="0"/>
              </a:rPr>
              <a:t>Moses returned to Yahweh, and said, “Lord, why have you brought trouble on this people? Why is it that you have sent me?</a:t>
            </a:r>
            <a:endParaRPr lang="en-ZA" dirty="0"/>
          </a:p>
        </p:txBody>
      </p:sp>
      <p:sp>
        <p:nvSpPr>
          <p:cNvPr id="2" name="TextBox 1">
            <a:extLst>
              <a:ext uri="{FF2B5EF4-FFF2-40B4-BE49-F238E27FC236}">
                <a16:creationId xmlns:a16="http://schemas.microsoft.com/office/drawing/2014/main" id="{D82DB63E-4C87-8EE5-25CE-466074B6A6CF}"/>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728152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0B1AA8-B5D7-414C-8463-71AEE72CF3DC}"/>
              </a:ext>
            </a:extLst>
          </p:cNvPr>
          <p:cNvPicPr>
            <a:picLocks noChangeAspect="1"/>
          </p:cNvPicPr>
          <p:nvPr/>
        </p:nvPicPr>
        <p:blipFill>
          <a:blip r:embed="rId2"/>
          <a:stretch>
            <a:fillRect/>
          </a:stretch>
        </p:blipFill>
        <p:spPr>
          <a:xfrm>
            <a:off x="-1" y="1"/>
            <a:ext cx="12473609" cy="6858000"/>
          </a:xfrm>
          <a:prstGeom prst="rect">
            <a:avLst/>
          </a:prstGeom>
        </p:spPr>
      </p:pic>
      <p:sp>
        <p:nvSpPr>
          <p:cNvPr id="2" name="TextBox 1">
            <a:extLst>
              <a:ext uri="{FF2B5EF4-FFF2-40B4-BE49-F238E27FC236}">
                <a16:creationId xmlns:a16="http://schemas.microsoft.com/office/drawing/2014/main" id="{27AEBC64-99E7-A4C1-678C-DB28E2A3308A}"/>
              </a:ext>
            </a:extLst>
          </p:cNvPr>
          <p:cNvSpPr txBox="1"/>
          <p:nvPr/>
        </p:nvSpPr>
        <p:spPr>
          <a:xfrm>
            <a:off x="0" y="375497"/>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5:22</a:t>
            </a:r>
            <a:endParaRPr lang="bo-CN" sz="2000" b="1" cap="all" dirty="0">
              <a:solidFill>
                <a:schemeClr val="bg1"/>
              </a:solidFill>
              <a:latin typeface="ArialMT"/>
            </a:endParaRPr>
          </a:p>
        </p:txBody>
      </p:sp>
    </p:spTree>
    <p:extLst>
      <p:ext uri="{BB962C8B-B14F-4D97-AF65-F5344CB8AC3E}">
        <p14:creationId xmlns:p14="http://schemas.microsoft.com/office/powerpoint/2010/main" val="456133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1</a:t>
            </a:r>
            <a:r>
              <a:rPr lang="en-US" sz="3600" b="0" i="0" dirty="0">
                <a:solidFill>
                  <a:srgbClr val="121212"/>
                </a:solidFill>
                <a:effectLst/>
                <a:latin typeface="Arial" panose="020B0604020202020204" pitchFamily="34" charset="0"/>
              </a:rPr>
              <a:t>Yahweh said to Moses, “Now you shall see what I will do to Pharaoh, for by a strong hand he shall let them go, and by a strong hand he shall drive them out of his land.”</a:t>
            </a:r>
            <a:endParaRPr lang="en-ZA" dirty="0"/>
          </a:p>
        </p:txBody>
      </p:sp>
      <p:sp>
        <p:nvSpPr>
          <p:cNvPr id="2" name="TextBox 1">
            <a:extLst>
              <a:ext uri="{FF2B5EF4-FFF2-40B4-BE49-F238E27FC236}">
                <a16:creationId xmlns:a16="http://schemas.microsoft.com/office/drawing/2014/main" id="{9622C7DD-5874-B88C-4BC9-5A02E34B3962}"/>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50226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6A9728-6B5D-4ADA-97AF-0E97BCFC0B99}"/>
              </a:ext>
            </a:extLst>
          </p:cNvPr>
          <p:cNvPicPr>
            <a:picLocks noChangeAspect="1"/>
          </p:cNvPicPr>
          <p:nvPr/>
        </p:nvPicPr>
        <p:blipFill>
          <a:blip r:embed="rId2"/>
          <a:stretch>
            <a:fillRect/>
          </a:stretch>
        </p:blipFill>
        <p:spPr>
          <a:xfrm>
            <a:off x="-1802780" y="0"/>
            <a:ext cx="13994780" cy="6858000"/>
          </a:xfrm>
          <a:prstGeom prst="rect">
            <a:avLst/>
          </a:prstGeom>
        </p:spPr>
      </p:pic>
      <p:sp>
        <p:nvSpPr>
          <p:cNvPr id="2" name="TextBox 1">
            <a:extLst>
              <a:ext uri="{FF2B5EF4-FFF2-40B4-BE49-F238E27FC236}">
                <a16:creationId xmlns:a16="http://schemas.microsoft.com/office/drawing/2014/main" id="{16352414-94E7-07B7-DE33-11B27E0BFA5D}"/>
              </a:ext>
            </a:extLst>
          </p:cNvPr>
          <p:cNvSpPr txBox="1"/>
          <p:nvPr/>
        </p:nvSpPr>
        <p:spPr>
          <a:xfrm>
            <a:off x="229317" y="407028"/>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6:1</a:t>
            </a:r>
            <a:endParaRPr lang="bo-CN" sz="2000" b="1" cap="all" dirty="0">
              <a:solidFill>
                <a:schemeClr val="bg1"/>
              </a:solidFill>
              <a:latin typeface="ArialMT"/>
            </a:endParaRPr>
          </a:p>
        </p:txBody>
      </p:sp>
    </p:spTree>
    <p:extLst>
      <p:ext uri="{BB962C8B-B14F-4D97-AF65-F5344CB8AC3E}">
        <p14:creationId xmlns:p14="http://schemas.microsoft.com/office/powerpoint/2010/main" val="676880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a:t>
            </a:r>
            <a:r>
              <a:rPr lang="en-US" sz="4000" b="0" i="0" dirty="0">
                <a:solidFill>
                  <a:srgbClr val="121212"/>
                </a:solidFill>
                <a:effectLst/>
                <a:latin typeface="Arial" panose="020B0604020202020204" pitchFamily="34" charset="0"/>
              </a:rPr>
              <a:t>God spoke to Moses, and said to him, “I am Yahweh. </a:t>
            </a:r>
            <a:r>
              <a:rPr lang="en-US" sz="4000" b="0" i="0" dirty="0">
                <a:solidFill>
                  <a:srgbClr val="777A7B"/>
                </a:solidFill>
                <a:effectLst/>
                <a:latin typeface="Arial" panose="020B0604020202020204" pitchFamily="34" charset="0"/>
              </a:rPr>
              <a:t>3</a:t>
            </a:r>
            <a:r>
              <a:rPr lang="en-US" sz="4000" b="0" i="0" dirty="0">
                <a:solidFill>
                  <a:srgbClr val="121212"/>
                </a:solidFill>
                <a:effectLst/>
                <a:latin typeface="Arial" panose="020B0604020202020204" pitchFamily="34" charset="0"/>
              </a:rPr>
              <a:t>I appeared to Abraham, to Isaac, and to Jacob, as God Almighty; but by my name Yahweh I was not known to them.</a:t>
            </a:r>
            <a:endParaRPr lang="en-ZA" dirty="0"/>
          </a:p>
        </p:txBody>
      </p:sp>
      <p:sp>
        <p:nvSpPr>
          <p:cNvPr id="2" name="TextBox 1">
            <a:extLst>
              <a:ext uri="{FF2B5EF4-FFF2-40B4-BE49-F238E27FC236}">
                <a16:creationId xmlns:a16="http://schemas.microsoft.com/office/drawing/2014/main" id="{979406F7-62FD-251B-D340-423A45BAAD8E}"/>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14010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D7F871-553C-4C66-ACCB-852E57D336AD}"/>
              </a:ext>
            </a:extLst>
          </p:cNvPr>
          <p:cNvPicPr>
            <a:picLocks noChangeAspect="1"/>
          </p:cNvPicPr>
          <p:nvPr/>
        </p:nvPicPr>
        <p:blipFill>
          <a:blip r:embed="rId2"/>
          <a:stretch>
            <a:fillRect/>
          </a:stretch>
        </p:blipFill>
        <p:spPr>
          <a:xfrm>
            <a:off x="-274040" y="0"/>
            <a:ext cx="15851275" cy="6858000"/>
          </a:xfrm>
          <a:prstGeom prst="rect">
            <a:avLst/>
          </a:prstGeom>
        </p:spPr>
      </p:pic>
      <p:sp>
        <p:nvSpPr>
          <p:cNvPr id="2" name="TextBox 1">
            <a:extLst>
              <a:ext uri="{FF2B5EF4-FFF2-40B4-BE49-F238E27FC236}">
                <a16:creationId xmlns:a16="http://schemas.microsoft.com/office/drawing/2014/main" id="{1B3C6AC8-DEA6-2D34-91AA-91F72D254789}"/>
              </a:ext>
            </a:extLst>
          </p:cNvPr>
          <p:cNvSpPr txBox="1"/>
          <p:nvPr/>
        </p:nvSpPr>
        <p:spPr>
          <a:xfrm>
            <a:off x="346842" y="280904"/>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6:2,3</a:t>
            </a:r>
            <a:endParaRPr lang="bo-CN" sz="2000" b="1" cap="all" dirty="0">
              <a:solidFill>
                <a:schemeClr val="bg1"/>
              </a:solidFill>
              <a:latin typeface="ArialMT"/>
            </a:endParaRPr>
          </a:p>
        </p:txBody>
      </p:sp>
    </p:spTree>
    <p:extLst>
      <p:ext uri="{BB962C8B-B14F-4D97-AF65-F5344CB8AC3E}">
        <p14:creationId xmlns:p14="http://schemas.microsoft.com/office/powerpoint/2010/main" val="1976330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4</a:t>
            </a:r>
            <a:r>
              <a:rPr lang="en-US" sz="4400" b="0" i="0" dirty="0">
                <a:solidFill>
                  <a:srgbClr val="121212"/>
                </a:solidFill>
                <a:effectLst/>
                <a:latin typeface="Arial" panose="020B0604020202020204" pitchFamily="34" charset="0"/>
              </a:rPr>
              <a:t>I have also established my covenant with them, to give them the land of Canaan, the land of their travels, in which they lived as aliens.</a:t>
            </a:r>
            <a:endParaRPr lang="en-ZA" dirty="0"/>
          </a:p>
        </p:txBody>
      </p:sp>
      <p:sp>
        <p:nvSpPr>
          <p:cNvPr id="2" name="TextBox 1">
            <a:extLst>
              <a:ext uri="{FF2B5EF4-FFF2-40B4-BE49-F238E27FC236}">
                <a16:creationId xmlns:a16="http://schemas.microsoft.com/office/drawing/2014/main" id="{F046B18C-1695-FA14-BAC5-01B12BCF87EB}"/>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02978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BB4B50-AEDF-4109-B034-60D073E1D73F}"/>
              </a:ext>
            </a:extLst>
          </p:cNvPr>
          <p:cNvPicPr>
            <a:picLocks noChangeAspect="1"/>
          </p:cNvPicPr>
          <p:nvPr/>
        </p:nvPicPr>
        <p:blipFill>
          <a:blip r:embed="rId2"/>
          <a:stretch>
            <a:fillRect/>
          </a:stretch>
        </p:blipFill>
        <p:spPr>
          <a:xfrm>
            <a:off x="0" y="-1150189"/>
            <a:ext cx="12192000" cy="8008189"/>
          </a:xfrm>
          <a:prstGeom prst="rect">
            <a:avLst/>
          </a:prstGeom>
        </p:spPr>
      </p:pic>
      <p:sp>
        <p:nvSpPr>
          <p:cNvPr id="4" name="TextBox 3">
            <a:extLst>
              <a:ext uri="{FF2B5EF4-FFF2-40B4-BE49-F238E27FC236}">
                <a16:creationId xmlns:a16="http://schemas.microsoft.com/office/drawing/2014/main" id="{74C2B887-73F7-D6CF-CBFE-2DE5A020E5BF}"/>
              </a:ext>
            </a:extLst>
          </p:cNvPr>
          <p:cNvSpPr txBox="1"/>
          <p:nvPr/>
        </p:nvSpPr>
        <p:spPr>
          <a:xfrm>
            <a:off x="6580909" y="3865287"/>
            <a:ext cx="5500255" cy="4339319"/>
          </a:xfrm>
          <a:prstGeom prst="rect">
            <a:avLst/>
          </a:prstGeom>
          <a:noFill/>
        </p:spPr>
        <p:txBody>
          <a:bodyPr wrap="square" rtlCol="0">
            <a:noAutofit/>
          </a:bodyPr>
          <a:lstStyle/>
          <a:p>
            <a:r>
              <a:rPr lang="en-ZA" sz="6000" dirty="0">
                <a:solidFill>
                  <a:schemeClr val="bg1"/>
                </a:solidFill>
                <a:effectLst/>
                <a:latin typeface="TimesNewRomanPSMT"/>
                <a:ea typeface="Calibri" panose="020F0502020204030204" pitchFamily="34" charset="0"/>
                <a:cs typeface="TimesNewRomanPSMT"/>
              </a:rPr>
              <a:t>Moses questions God – Exodus 5:12 – 6:30</a:t>
            </a:r>
            <a:endParaRPr lang="en-ZA" sz="6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61446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351460-E74F-458A-B792-79AA53D48194}"/>
              </a:ext>
            </a:extLst>
          </p:cNvPr>
          <p:cNvPicPr>
            <a:picLocks noChangeAspect="1"/>
          </p:cNvPicPr>
          <p:nvPr/>
        </p:nvPicPr>
        <p:blipFill>
          <a:blip r:embed="rId2"/>
          <a:stretch>
            <a:fillRect/>
          </a:stretch>
        </p:blipFill>
        <p:spPr>
          <a:xfrm>
            <a:off x="-1" y="0"/>
            <a:ext cx="15099901" cy="6858000"/>
          </a:xfrm>
          <a:prstGeom prst="rect">
            <a:avLst/>
          </a:prstGeom>
        </p:spPr>
      </p:pic>
      <p:sp>
        <p:nvSpPr>
          <p:cNvPr id="2" name="TextBox 1">
            <a:extLst>
              <a:ext uri="{FF2B5EF4-FFF2-40B4-BE49-F238E27FC236}">
                <a16:creationId xmlns:a16="http://schemas.microsoft.com/office/drawing/2014/main" id="{8B054A35-0E1A-6FEF-0224-786A4052670C}"/>
              </a:ext>
            </a:extLst>
          </p:cNvPr>
          <p:cNvSpPr txBox="1"/>
          <p:nvPr/>
        </p:nvSpPr>
        <p:spPr>
          <a:xfrm>
            <a:off x="475653" y="322468"/>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6:4</a:t>
            </a:r>
            <a:endParaRPr lang="bo-CN" sz="2000" b="1" cap="all" dirty="0">
              <a:solidFill>
                <a:schemeClr val="bg1"/>
              </a:solidFill>
              <a:latin typeface="ArialMT"/>
            </a:endParaRPr>
          </a:p>
        </p:txBody>
      </p:sp>
    </p:spTree>
    <p:extLst>
      <p:ext uri="{BB962C8B-B14F-4D97-AF65-F5344CB8AC3E}">
        <p14:creationId xmlns:p14="http://schemas.microsoft.com/office/powerpoint/2010/main" val="2481439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latin typeface="Arial" panose="020B0604020202020204" pitchFamily="34" charset="0"/>
              </a:rPr>
              <a:t>6</a:t>
            </a:r>
            <a:r>
              <a:rPr lang="en-US" sz="3200" b="0" i="0" dirty="0">
                <a:solidFill>
                  <a:srgbClr val="121212"/>
                </a:solidFill>
                <a:effectLst/>
                <a:latin typeface="Arial" panose="020B0604020202020204" pitchFamily="34" charset="0"/>
              </a:rPr>
              <a:t>Therefore tell the children of Israel, ‘I am Yahweh, and I will bring you out from under the burdens of the Egyptians, and I will rid you out of their bondage, and I will redeem you with an outstretched arm, and with great judgments.</a:t>
            </a:r>
            <a:endParaRPr lang="en-ZA" dirty="0"/>
          </a:p>
        </p:txBody>
      </p:sp>
      <p:sp>
        <p:nvSpPr>
          <p:cNvPr id="2" name="TextBox 1">
            <a:extLst>
              <a:ext uri="{FF2B5EF4-FFF2-40B4-BE49-F238E27FC236}">
                <a16:creationId xmlns:a16="http://schemas.microsoft.com/office/drawing/2014/main" id="{527FF8C4-B906-9AE3-1461-295198F71BC3}"/>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91345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CA60EF-78EC-4666-B5C6-274EAC239819}"/>
              </a:ext>
            </a:extLst>
          </p:cNvPr>
          <p:cNvPicPr>
            <a:picLocks noChangeAspect="1"/>
          </p:cNvPicPr>
          <p:nvPr/>
        </p:nvPicPr>
        <p:blipFill>
          <a:blip r:embed="rId2"/>
          <a:stretch>
            <a:fillRect/>
          </a:stretch>
        </p:blipFill>
        <p:spPr>
          <a:xfrm>
            <a:off x="0" y="-168751"/>
            <a:ext cx="12192000" cy="7026751"/>
          </a:xfrm>
          <a:prstGeom prst="rect">
            <a:avLst/>
          </a:prstGeom>
        </p:spPr>
      </p:pic>
      <p:sp>
        <p:nvSpPr>
          <p:cNvPr id="2" name="TextBox 1">
            <a:extLst>
              <a:ext uri="{FF2B5EF4-FFF2-40B4-BE49-F238E27FC236}">
                <a16:creationId xmlns:a16="http://schemas.microsoft.com/office/drawing/2014/main" id="{14E37DD8-6819-F384-1607-8336581EE87A}"/>
              </a:ext>
            </a:extLst>
          </p:cNvPr>
          <p:cNvSpPr txBox="1"/>
          <p:nvPr/>
        </p:nvSpPr>
        <p:spPr>
          <a:xfrm>
            <a:off x="513096" y="280904"/>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6:6</a:t>
            </a:r>
            <a:endParaRPr lang="bo-CN" sz="2000" b="1" cap="all" dirty="0">
              <a:solidFill>
                <a:schemeClr val="bg1"/>
              </a:solidFill>
              <a:latin typeface="ArialMT"/>
            </a:endParaRPr>
          </a:p>
        </p:txBody>
      </p:sp>
    </p:spTree>
    <p:extLst>
      <p:ext uri="{BB962C8B-B14F-4D97-AF65-F5344CB8AC3E}">
        <p14:creationId xmlns:p14="http://schemas.microsoft.com/office/powerpoint/2010/main" val="4076856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 panose="020B0604020202020204" pitchFamily="34" charset="0"/>
              </a:rPr>
              <a:t> </a:t>
            </a:r>
            <a:r>
              <a:rPr lang="en-US" sz="4000" b="0" i="0" dirty="0">
                <a:solidFill>
                  <a:srgbClr val="777A7B"/>
                </a:solidFill>
                <a:effectLst/>
                <a:latin typeface="Arial" panose="020B0604020202020204" pitchFamily="34" charset="0"/>
              </a:rPr>
              <a:t>7</a:t>
            </a:r>
            <a:r>
              <a:rPr lang="en-US" sz="4000" b="0" i="0" dirty="0">
                <a:solidFill>
                  <a:srgbClr val="121212"/>
                </a:solidFill>
                <a:effectLst/>
                <a:latin typeface="Arial" panose="020B0604020202020204" pitchFamily="34" charset="0"/>
              </a:rPr>
              <a:t>I will take you to myself for a people. I will be your God; and you shall know that I am Yahweh your God, who brings you out from under the burdens of the Egyptians.</a:t>
            </a:r>
            <a:endParaRPr lang="en-ZA" dirty="0"/>
          </a:p>
        </p:txBody>
      </p:sp>
      <p:sp>
        <p:nvSpPr>
          <p:cNvPr id="2" name="TextBox 1">
            <a:extLst>
              <a:ext uri="{FF2B5EF4-FFF2-40B4-BE49-F238E27FC236}">
                <a16:creationId xmlns:a16="http://schemas.microsoft.com/office/drawing/2014/main" id="{61930DB0-C5C6-4277-8FF0-2F5D89E23444}"/>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955896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B58617-7839-4188-9065-17A3CB0BA95E}"/>
              </a:ext>
            </a:extLst>
          </p:cNvPr>
          <p:cNvPicPr>
            <a:picLocks noChangeAspect="1"/>
          </p:cNvPicPr>
          <p:nvPr/>
        </p:nvPicPr>
        <p:blipFill>
          <a:blip r:embed="rId2"/>
          <a:stretch>
            <a:fillRect/>
          </a:stretch>
        </p:blipFill>
        <p:spPr>
          <a:xfrm>
            <a:off x="-1" y="1"/>
            <a:ext cx="13287375" cy="6858000"/>
          </a:xfrm>
          <a:prstGeom prst="rect">
            <a:avLst/>
          </a:prstGeom>
        </p:spPr>
      </p:pic>
      <p:sp>
        <p:nvSpPr>
          <p:cNvPr id="2" name="TextBox 1">
            <a:extLst>
              <a:ext uri="{FF2B5EF4-FFF2-40B4-BE49-F238E27FC236}">
                <a16:creationId xmlns:a16="http://schemas.microsoft.com/office/drawing/2014/main" id="{741F43C8-C470-524A-1871-73520F4F09FD}"/>
              </a:ext>
            </a:extLst>
          </p:cNvPr>
          <p:cNvSpPr txBox="1"/>
          <p:nvPr/>
        </p:nvSpPr>
        <p:spPr>
          <a:xfrm>
            <a:off x="334697" y="249373"/>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6:7</a:t>
            </a:r>
            <a:endParaRPr lang="bo-CN" sz="2000" b="1" cap="all" dirty="0">
              <a:solidFill>
                <a:schemeClr val="bg1"/>
              </a:solidFill>
              <a:latin typeface="ArialMT"/>
            </a:endParaRPr>
          </a:p>
        </p:txBody>
      </p:sp>
    </p:spTree>
    <p:extLst>
      <p:ext uri="{BB962C8B-B14F-4D97-AF65-F5344CB8AC3E}">
        <p14:creationId xmlns:p14="http://schemas.microsoft.com/office/powerpoint/2010/main" val="3619567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9</a:t>
            </a:r>
            <a:r>
              <a:rPr lang="en-US" sz="4000" b="0" i="0" dirty="0">
                <a:solidFill>
                  <a:srgbClr val="121212"/>
                </a:solidFill>
                <a:effectLst/>
                <a:latin typeface="Arial" panose="020B0604020202020204" pitchFamily="34" charset="0"/>
              </a:rPr>
              <a:t>Moses spoke so to the children of Israel, but they didn’t listen to Moses for anguish of spirit, and for cruel bondage.</a:t>
            </a:r>
            <a:endParaRPr lang="en-ZA" dirty="0"/>
          </a:p>
        </p:txBody>
      </p:sp>
      <p:sp>
        <p:nvSpPr>
          <p:cNvPr id="2" name="TextBox 1">
            <a:extLst>
              <a:ext uri="{FF2B5EF4-FFF2-40B4-BE49-F238E27FC236}">
                <a16:creationId xmlns:a16="http://schemas.microsoft.com/office/drawing/2014/main" id="{5B2DF411-E968-C596-3FCB-AA14AAEDF3D4}"/>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786802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582DA1-0203-460C-BECE-4C397D2344C3}"/>
              </a:ext>
            </a:extLst>
          </p:cNvPr>
          <p:cNvPicPr>
            <a:picLocks noChangeAspect="1"/>
          </p:cNvPicPr>
          <p:nvPr/>
        </p:nvPicPr>
        <p:blipFill>
          <a:blip r:embed="rId2"/>
          <a:stretch>
            <a:fillRect/>
          </a:stretch>
        </p:blipFill>
        <p:spPr>
          <a:xfrm>
            <a:off x="-600808" y="0"/>
            <a:ext cx="12792808" cy="6858000"/>
          </a:xfrm>
          <a:prstGeom prst="rect">
            <a:avLst/>
          </a:prstGeom>
        </p:spPr>
      </p:pic>
      <p:sp>
        <p:nvSpPr>
          <p:cNvPr id="2" name="TextBox 1">
            <a:extLst>
              <a:ext uri="{FF2B5EF4-FFF2-40B4-BE49-F238E27FC236}">
                <a16:creationId xmlns:a16="http://schemas.microsoft.com/office/drawing/2014/main" id="{8C141E02-67FE-BC57-00AF-247A9181EFCE}"/>
              </a:ext>
            </a:extLst>
          </p:cNvPr>
          <p:cNvSpPr txBox="1"/>
          <p:nvPr/>
        </p:nvSpPr>
        <p:spPr>
          <a:xfrm>
            <a:off x="0" y="225309"/>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6:9</a:t>
            </a:r>
            <a:endParaRPr lang="bo-CN" sz="2000" b="1" cap="all" dirty="0">
              <a:solidFill>
                <a:schemeClr val="bg1"/>
              </a:solidFill>
              <a:latin typeface="ArialMT"/>
            </a:endParaRPr>
          </a:p>
        </p:txBody>
      </p:sp>
    </p:spTree>
    <p:extLst>
      <p:ext uri="{BB962C8B-B14F-4D97-AF65-F5344CB8AC3E}">
        <p14:creationId xmlns:p14="http://schemas.microsoft.com/office/powerpoint/2010/main" val="15797013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10</a:t>
            </a:r>
            <a:r>
              <a:rPr lang="en-US" sz="4400" b="0" i="0" dirty="0">
                <a:solidFill>
                  <a:srgbClr val="121212"/>
                </a:solidFill>
                <a:effectLst/>
                <a:latin typeface="Arial" panose="020B0604020202020204" pitchFamily="34" charset="0"/>
              </a:rPr>
              <a:t>Yahweh spoke to Moses, saying, </a:t>
            </a:r>
            <a:r>
              <a:rPr lang="en-US" sz="4400" b="0" i="0" dirty="0">
                <a:solidFill>
                  <a:srgbClr val="777A7B"/>
                </a:solidFill>
                <a:effectLst/>
                <a:latin typeface="Arial" panose="020B0604020202020204" pitchFamily="34" charset="0"/>
              </a:rPr>
              <a:t>11</a:t>
            </a:r>
            <a:r>
              <a:rPr lang="en-US" sz="4400" b="0" i="0" dirty="0">
                <a:solidFill>
                  <a:srgbClr val="121212"/>
                </a:solidFill>
                <a:effectLst/>
                <a:latin typeface="Arial" panose="020B0604020202020204" pitchFamily="34" charset="0"/>
              </a:rPr>
              <a:t>“Go in, speak to Pharaoh king of Egypt, that he let the children of Israel go out of his land.”</a:t>
            </a:r>
            <a:endParaRPr lang="en-ZA" dirty="0"/>
          </a:p>
        </p:txBody>
      </p:sp>
      <p:sp>
        <p:nvSpPr>
          <p:cNvPr id="2" name="TextBox 1">
            <a:extLst>
              <a:ext uri="{FF2B5EF4-FFF2-40B4-BE49-F238E27FC236}">
                <a16:creationId xmlns:a16="http://schemas.microsoft.com/office/drawing/2014/main" id="{B909A97C-4DD4-C017-2120-83F3EDBA9F03}"/>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530007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248450-E882-4E62-99FF-ED3E9EB8508A}"/>
              </a:ext>
            </a:extLst>
          </p:cNvPr>
          <p:cNvPicPr>
            <a:picLocks noChangeAspect="1"/>
          </p:cNvPicPr>
          <p:nvPr/>
        </p:nvPicPr>
        <p:blipFill>
          <a:blip r:embed="rId2"/>
          <a:stretch>
            <a:fillRect/>
          </a:stretch>
        </p:blipFill>
        <p:spPr>
          <a:xfrm>
            <a:off x="0" y="-94997"/>
            <a:ext cx="12192000" cy="6952997"/>
          </a:xfrm>
          <a:prstGeom prst="rect">
            <a:avLst/>
          </a:prstGeom>
        </p:spPr>
      </p:pic>
      <p:sp>
        <p:nvSpPr>
          <p:cNvPr id="2" name="TextBox 1">
            <a:extLst>
              <a:ext uri="{FF2B5EF4-FFF2-40B4-BE49-F238E27FC236}">
                <a16:creationId xmlns:a16="http://schemas.microsoft.com/office/drawing/2014/main" id="{41A05ED8-9C42-A14C-FF4E-80EDD10FBF17}"/>
              </a:ext>
            </a:extLst>
          </p:cNvPr>
          <p:cNvSpPr txBox="1"/>
          <p:nvPr/>
        </p:nvSpPr>
        <p:spPr>
          <a:xfrm>
            <a:off x="262508" y="201247"/>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a:t>
            </a:r>
            <a:r>
              <a:rPr lang="bo-CN" sz="3200" b="1" cap="all" dirty="0">
                <a:solidFill>
                  <a:schemeClr val="bg1"/>
                </a:solidFill>
                <a:latin typeface="ArialMT"/>
              </a:rPr>
              <a:t> </a:t>
            </a:r>
            <a:r>
              <a:rPr lang="en-IN" sz="2000" b="1" cap="all" dirty="0">
                <a:solidFill>
                  <a:schemeClr val="bg1"/>
                </a:solidFill>
                <a:latin typeface="ArialMT"/>
              </a:rPr>
              <a:t>6:10</a:t>
            </a:r>
            <a:endParaRPr lang="bo-CN" sz="2000" b="1" cap="all" dirty="0">
              <a:solidFill>
                <a:schemeClr val="bg1"/>
              </a:solidFill>
              <a:latin typeface="ArialMT"/>
            </a:endParaRPr>
          </a:p>
        </p:txBody>
      </p:sp>
    </p:spTree>
    <p:extLst>
      <p:ext uri="{BB962C8B-B14F-4D97-AF65-F5344CB8AC3E}">
        <p14:creationId xmlns:p14="http://schemas.microsoft.com/office/powerpoint/2010/main" val="294815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dirty="0">
                <a:effectLst/>
                <a:latin typeface="TimesNewRomanPSMT"/>
                <a:ea typeface="Calibri" panose="020F0502020204030204" pitchFamily="34" charset="0"/>
                <a:cs typeface="TimesNewRomanPSMT"/>
              </a:rPr>
              <a:t> Moses questions God – Exodus 5:12 – 6:30</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C0A488E0-5EE5-2B93-4552-B58741581CA9}"/>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48757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9B92AC-D747-4588-882B-95009458C58D}"/>
              </a:ext>
            </a:extLst>
          </p:cNvPr>
          <p:cNvPicPr>
            <a:picLocks noChangeAspect="1"/>
          </p:cNvPicPr>
          <p:nvPr/>
        </p:nvPicPr>
        <p:blipFill>
          <a:blip r:embed="rId2"/>
          <a:stretch>
            <a:fillRect/>
          </a:stretch>
        </p:blipFill>
        <p:spPr>
          <a:xfrm>
            <a:off x="0" y="-1150189"/>
            <a:ext cx="12192000" cy="8008189"/>
          </a:xfrm>
          <a:prstGeom prst="rect">
            <a:avLst/>
          </a:prstGeom>
        </p:spPr>
      </p:pic>
      <p:sp>
        <p:nvSpPr>
          <p:cNvPr id="3" name="TextBox 2">
            <a:extLst>
              <a:ext uri="{FF2B5EF4-FFF2-40B4-BE49-F238E27FC236}">
                <a16:creationId xmlns:a16="http://schemas.microsoft.com/office/drawing/2014/main" id="{A4BC3854-20D7-2525-8066-67DD04789DD2}"/>
              </a:ext>
            </a:extLst>
          </p:cNvPr>
          <p:cNvSpPr txBox="1"/>
          <p:nvPr/>
        </p:nvSpPr>
        <p:spPr>
          <a:xfrm>
            <a:off x="6580909" y="3865287"/>
            <a:ext cx="5500255" cy="4339319"/>
          </a:xfrm>
          <a:prstGeom prst="rect">
            <a:avLst/>
          </a:prstGeom>
          <a:noFill/>
        </p:spPr>
        <p:txBody>
          <a:bodyPr wrap="square" rtlCol="0">
            <a:noAutofit/>
          </a:bodyPr>
          <a:lstStyle/>
          <a:p>
            <a:r>
              <a:rPr lang="en-ZA" sz="6000" dirty="0">
                <a:solidFill>
                  <a:schemeClr val="bg1"/>
                </a:solidFill>
                <a:effectLst/>
                <a:latin typeface="TimesNewRomanPSMT"/>
                <a:ea typeface="Calibri" panose="020F0502020204030204" pitchFamily="34" charset="0"/>
                <a:cs typeface="TimesNewRomanPSMT"/>
              </a:rPr>
              <a:t>Moses questions God – Exodus 5:10 – 6:30</a:t>
            </a:r>
            <a:endParaRPr lang="en-ZA" sz="6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14963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10</a:t>
            </a:r>
            <a:r>
              <a:rPr lang="en-US" sz="4400" b="0" i="0" dirty="0">
                <a:solidFill>
                  <a:srgbClr val="121212"/>
                </a:solidFill>
                <a:effectLst/>
                <a:latin typeface="Arial" panose="020B0604020202020204" pitchFamily="34" charset="0"/>
              </a:rPr>
              <a:t>The taskmasters of the people went out with their officers, and they spoke to the people, saying, “This is what Pharaoh says: ‘I will not give you straw.</a:t>
            </a:r>
            <a:endParaRPr lang="en-ZA" dirty="0"/>
          </a:p>
        </p:txBody>
      </p:sp>
      <p:sp>
        <p:nvSpPr>
          <p:cNvPr id="2" name="TextBox 1">
            <a:extLst>
              <a:ext uri="{FF2B5EF4-FFF2-40B4-BE49-F238E27FC236}">
                <a16:creationId xmlns:a16="http://schemas.microsoft.com/office/drawing/2014/main" id="{D1C753A0-F574-36C8-3166-EBE161930C36}"/>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018574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EA5395-69F9-4123-92A9-0A4BB45D8DE9}"/>
              </a:ext>
            </a:extLst>
          </p:cNvPr>
          <p:cNvPicPr>
            <a:picLocks noChangeAspect="1"/>
          </p:cNvPicPr>
          <p:nvPr/>
        </p:nvPicPr>
        <p:blipFill>
          <a:blip r:embed="rId2"/>
          <a:stretch>
            <a:fillRect/>
          </a:stretch>
        </p:blipFill>
        <p:spPr>
          <a:xfrm>
            <a:off x="0" y="-205071"/>
            <a:ext cx="12192000" cy="7063071"/>
          </a:xfrm>
          <a:prstGeom prst="rect">
            <a:avLst/>
          </a:prstGeom>
        </p:spPr>
      </p:pic>
      <p:sp>
        <p:nvSpPr>
          <p:cNvPr id="2" name="TextBox 1">
            <a:extLst>
              <a:ext uri="{FF2B5EF4-FFF2-40B4-BE49-F238E27FC236}">
                <a16:creationId xmlns:a16="http://schemas.microsoft.com/office/drawing/2014/main" id="{B86E594F-04B4-A218-F51A-4B303DFB09B5}"/>
              </a:ext>
            </a:extLst>
          </p:cNvPr>
          <p:cNvSpPr txBox="1"/>
          <p:nvPr/>
        </p:nvSpPr>
        <p:spPr>
          <a:xfrm>
            <a:off x="386972" y="407028"/>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5:10</a:t>
            </a:r>
            <a:endParaRPr lang="bo-CN" sz="2000" b="1" cap="all" dirty="0">
              <a:solidFill>
                <a:schemeClr val="bg1"/>
              </a:solidFill>
              <a:latin typeface="ArialMT"/>
            </a:endParaRPr>
          </a:p>
        </p:txBody>
      </p:sp>
    </p:spTree>
    <p:extLst>
      <p:ext uri="{BB962C8B-B14F-4D97-AF65-F5344CB8AC3E}">
        <p14:creationId xmlns:p14="http://schemas.microsoft.com/office/powerpoint/2010/main" val="4222842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12</a:t>
            </a:r>
            <a:r>
              <a:rPr lang="en-US" sz="4000" b="0" i="0" dirty="0">
                <a:solidFill>
                  <a:srgbClr val="121212"/>
                </a:solidFill>
                <a:effectLst/>
                <a:latin typeface="Arial" panose="020B0604020202020204" pitchFamily="34" charset="0"/>
              </a:rPr>
              <a:t>So the people were scattered abroad throughout all the land of Egypt to gather stubble for straw. </a:t>
            </a:r>
            <a:endParaRPr lang="en-ZA" dirty="0"/>
          </a:p>
        </p:txBody>
      </p:sp>
      <p:sp>
        <p:nvSpPr>
          <p:cNvPr id="3" name="TextBox 2">
            <a:extLst>
              <a:ext uri="{FF2B5EF4-FFF2-40B4-BE49-F238E27FC236}">
                <a16:creationId xmlns:a16="http://schemas.microsoft.com/office/drawing/2014/main" id="{B9A20390-5110-E146-439A-9EE7FF54919D}"/>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25752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921F41-F91D-4D24-B12E-000E0F9951B5}"/>
              </a:ext>
            </a:extLst>
          </p:cNvPr>
          <p:cNvPicPr>
            <a:picLocks noChangeAspect="1"/>
          </p:cNvPicPr>
          <p:nvPr/>
        </p:nvPicPr>
        <p:blipFill>
          <a:blip r:embed="rId2"/>
          <a:stretch>
            <a:fillRect/>
          </a:stretch>
        </p:blipFill>
        <p:spPr>
          <a:xfrm>
            <a:off x="-1" y="-974361"/>
            <a:ext cx="15004789" cy="7832361"/>
          </a:xfrm>
          <a:prstGeom prst="rect">
            <a:avLst/>
          </a:prstGeom>
        </p:spPr>
      </p:pic>
      <p:sp>
        <p:nvSpPr>
          <p:cNvPr id="2" name="TextBox 1">
            <a:extLst>
              <a:ext uri="{FF2B5EF4-FFF2-40B4-BE49-F238E27FC236}">
                <a16:creationId xmlns:a16="http://schemas.microsoft.com/office/drawing/2014/main" id="{92B2CF9E-C8DE-C29D-F34A-855D0C0261A7}"/>
              </a:ext>
            </a:extLst>
          </p:cNvPr>
          <p:cNvSpPr txBox="1"/>
          <p:nvPr/>
        </p:nvSpPr>
        <p:spPr>
          <a:xfrm>
            <a:off x="168442" y="22531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5:12</a:t>
            </a:r>
            <a:endParaRPr lang="bo-CN" sz="2000" b="1" cap="all" dirty="0">
              <a:solidFill>
                <a:schemeClr val="bg1"/>
              </a:solidFill>
              <a:latin typeface="ArialMT"/>
            </a:endParaRPr>
          </a:p>
        </p:txBody>
      </p:sp>
    </p:spTree>
    <p:extLst>
      <p:ext uri="{BB962C8B-B14F-4D97-AF65-F5344CB8AC3E}">
        <p14:creationId xmlns:p14="http://schemas.microsoft.com/office/powerpoint/2010/main" val="2011959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13</a:t>
            </a:r>
            <a:r>
              <a:rPr lang="en-US" sz="3600" b="0" i="0" dirty="0">
                <a:solidFill>
                  <a:srgbClr val="121212"/>
                </a:solidFill>
                <a:effectLst/>
                <a:latin typeface="Arial" panose="020B0604020202020204" pitchFamily="34" charset="0"/>
              </a:rPr>
              <a:t>The taskmasters were urgent saying, “Fulfill your work quota daily, as when there was straw!” </a:t>
            </a:r>
            <a:endParaRPr lang="en-ZA" dirty="0"/>
          </a:p>
        </p:txBody>
      </p:sp>
      <p:sp>
        <p:nvSpPr>
          <p:cNvPr id="2" name="TextBox 1">
            <a:extLst>
              <a:ext uri="{FF2B5EF4-FFF2-40B4-BE49-F238E27FC236}">
                <a16:creationId xmlns:a16="http://schemas.microsoft.com/office/drawing/2014/main" id="{B448FEA4-5D40-B9EB-E5B6-130B2318AC47}"/>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4597941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TotalTime>
  <Words>518</Words>
  <Application>Microsoft Office PowerPoint</Application>
  <PresentationFormat>Widescreen</PresentationFormat>
  <Paragraphs>48</Paragraphs>
  <Slides>28</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ArialMT</vt:lpstr>
      <vt:lpstr>Calibri</vt:lpstr>
      <vt:lpstr>Calibri Light</vt:lpstr>
      <vt:lpstr>Microsoft Himalaya</vt:lpstr>
      <vt:lpstr>TimesNewRomanPSMT</vt:lpstr>
      <vt:lpstr>Office Theme</vt:lpstr>
      <vt:lpstr>08-8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Leonie Smith</cp:lastModifiedBy>
  <cp:revision>9</cp:revision>
  <dcterms:created xsi:type="dcterms:W3CDTF">2021-07-20T09:23:46Z</dcterms:created>
  <dcterms:modified xsi:type="dcterms:W3CDTF">2023-08-22T06:31:01Z</dcterms:modified>
</cp:coreProperties>
</file>