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71" r:id="rId2"/>
    <p:sldId id="272" r:id="rId3"/>
    <p:sldId id="256" r:id="rId4"/>
    <p:sldId id="273" r:id="rId5"/>
    <p:sldId id="257" r:id="rId6"/>
    <p:sldId id="274" r:id="rId7"/>
    <p:sldId id="258" r:id="rId8"/>
    <p:sldId id="275" r:id="rId9"/>
    <p:sldId id="259" r:id="rId10"/>
    <p:sldId id="276" r:id="rId11"/>
    <p:sldId id="260" r:id="rId12"/>
    <p:sldId id="277" r:id="rId13"/>
    <p:sldId id="261" r:id="rId14"/>
    <p:sldId id="278" r:id="rId15"/>
    <p:sldId id="262" r:id="rId16"/>
    <p:sldId id="279" r:id="rId17"/>
    <p:sldId id="263" r:id="rId18"/>
    <p:sldId id="280" r:id="rId19"/>
    <p:sldId id="264" r:id="rId20"/>
    <p:sldId id="281" r:id="rId21"/>
    <p:sldId id="265" r:id="rId22"/>
    <p:sldId id="282" r:id="rId23"/>
    <p:sldId id="266" r:id="rId24"/>
    <p:sldId id="28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32BB7F-75B8-4C46-AE21-AC078E6781B5}" v="13" dt="2023-01-23T12:06:56.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3" autoAdjust="0"/>
    <p:restoredTop sz="93945" autoAdjust="0"/>
  </p:normalViewPr>
  <p:slideViewPr>
    <p:cSldViewPr snapToGrid="0">
      <p:cViewPr varScale="1">
        <p:scale>
          <a:sx n="69" d="100"/>
          <a:sy n="69" d="100"/>
        </p:scale>
        <p:origin x="61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332BB7F-75B8-4C46-AE21-AC078E6781B5}"/>
    <pc:docChg chg="undo custSel modSld">
      <pc:chgData name="Leonie Smith" userId="fed1330f33f5650e" providerId="LiveId" clId="{C332BB7F-75B8-4C46-AE21-AC078E6781B5}" dt="2023-01-23T12:06:56.416" v="46"/>
      <pc:docMkLst>
        <pc:docMk/>
      </pc:docMkLst>
      <pc:sldChg chg="addSp delSp modSp mod modTransition modAnim">
        <pc:chgData name="Leonie Smith" userId="fed1330f33f5650e" providerId="LiveId" clId="{C332BB7F-75B8-4C46-AE21-AC078E6781B5}" dt="2023-01-23T12:06:56.416" v="46"/>
        <pc:sldMkLst>
          <pc:docMk/>
          <pc:sldMk cId="3348757415" sldId="256"/>
        </pc:sldMkLst>
        <pc:spChg chg="add mod">
          <ac:chgData name="Leonie Smith" userId="fed1330f33f5650e" providerId="LiveId" clId="{C332BB7F-75B8-4C46-AE21-AC078E6781B5}" dt="2023-01-23T12:06:56.416" v="46"/>
          <ac:spMkLst>
            <pc:docMk/>
            <pc:sldMk cId="3348757415" sldId="256"/>
            <ac:spMk id="2" creationId="{B097AF0A-FC34-B5CF-3C05-91D942F43A2C}"/>
          </ac:spMkLst>
        </pc:spChg>
        <pc:spChg chg="del">
          <ac:chgData name="Leonie Smith" userId="fed1330f33f5650e" providerId="LiveId" clId="{C332BB7F-75B8-4C46-AE21-AC078E6781B5}" dt="2023-01-23T12:05:24.990" v="24" actId="21"/>
          <ac:spMkLst>
            <pc:docMk/>
            <pc:sldMk cId="3348757415" sldId="256"/>
            <ac:spMk id="6" creationId="{416C064E-628E-47C0-A712-DB178FE9901E}"/>
          </ac:spMkLst>
        </pc:spChg>
        <pc:picChg chg="del">
          <ac:chgData name="Leonie Smith" userId="fed1330f33f5650e" providerId="LiveId" clId="{C332BB7F-75B8-4C46-AE21-AC078E6781B5}" dt="2023-01-23T12:05:14.501" v="23"/>
          <ac:picMkLst>
            <pc:docMk/>
            <pc:sldMk cId="3348757415" sldId="256"/>
            <ac:picMk id="9" creationId="{50F06193-891D-4066-8825-F86EE356F7DB}"/>
          </ac:picMkLst>
        </pc:picChg>
      </pc:sldChg>
      <pc:sldChg chg="addSp delSp modSp mod modTransition modAnim">
        <pc:chgData name="Leonie Smith" userId="fed1330f33f5650e" providerId="LiveId" clId="{C332BB7F-75B8-4C46-AE21-AC078E6781B5}" dt="2023-01-23T12:06:54.842" v="45"/>
        <pc:sldMkLst>
          <pc:docMk/>
          <pc:sldMk cId="1018574621" sldId="257"/>
        </pc:sldMkLst>
        <pc:spChg chg="add mod">
          <ac:chgData name="Leonie Smith" userId="fed1330f33f5650e" providerId="LiveId" clId="{C332BB7F-75B8-4C46-AE21-AC078E6781B5}" dt="2023-01-23T12:06:54.842" v="45"/>
          <ac:spMkLst>
            <pc:docMk/>
            <pc:sldMk cId="1018574621" sldId="257"/>
            <ac:spMk id="2" creationId="{D71C467C-A024-7269-DD41-DF9362CD4DAA}"/>
          </ac:spMkLst>
        </pc:spChg>
        <pc:spChg chg="del">
          <ac:chgData name="Leonie Smith" userId="fed1330f33f5650e" providerId="LiveId" clId="{C332BB7F-75B8-4C46-AE21-AC078E6781B5}" dt="2023-01-23T12:05:28.381" v="25" actId="21"/>
          <ac:spMkLst>
            <pc:docMk/>
            <pc:sldMk cId="1018574621" sldId="257"/>
            <ac:spMk id="6" creationId="{416C064E-628E-47C0-A712-DB178FE9901E}"/>
          </ac:spMkLst>
        </pc:spChg>
        <pc:picChg chg="del">
          <ac:chgData name="Leonie Smith" userId="fed1330f33f5650e" providerId="LiveId" clId="{C332BB7F-75B8-4C46-AE21-AC078E6781B5}" dt="2023-01-23T12:05:14.501" v="23"/>
          <ac:picMkLst>
            <pc:docMk/>
            <pc:sldMk cId="1018574621" sldId="257"/>
            <ac:picMk id="5" creationId="{26C7DBF2-1C33-46D3-AF63-9BF998AF59E8}"/>
          </ac:picMkLst>
        </pc:picChg>
      </pc:sldChg>
      <pc:sldChg chg="addSp delSp modSp mod modTransition modAnim">
        <pc:chgData name="Leonie Smith" userId="fed1330f33f5650e" providerId="LiveId" clId="{C332BB7F-75B8-4C46-AE21-AC078E6781B5}" dt="2023-01-23T12:06:53.263" v="44"/>
        <pc:sldMkLst>
          <pc:docMk/>
          <pc:sldMk cId="525752733" sldId="258"/>
        </pc:sldMkLst>
        <pc:spChg chg="add mod">
          <ac:chgData name="Leonie Smith" userId="fed1330f33f5650e" providerId="LiveId" clId="{C332BB7F-75B8-4C46-AE21-AC078E6781B5}" dt="2023-01-23T12:06:53.263" v="44"/>
          <ac:spMkLst>
            <pc:docMk/>
            <pc:sldMk cId="525752733" sldId="258"/>
            <ac:spMk id="2" creationId="{287EF601-1205-7B9D-587F-4833819AB277}"/>
          </ac:spMkLst>
        </pc:spChg>
        <pc:spChg chg="del">
          <ac:chgData name="Leonie Smith" userId="fed1330f33f5650e" providerId="LiveId" clId="{C332BB7F-75B8-4C46-AE21-AC078E6781B5}" dt="2023-01-23T12:05:33.332" v="26" actId="21"/>
          <ac:spMkLst>
            <pc:docMk/>
            <pc:sldMk cId="525752733" sldId="258"/>
            <ac:spMk id="6" creationId="{416C064E-628E-47C0-A712-DB178FE9901E}"/>
          </ac:spMkLst>
        </pc:spChg>
        <pc:picChg chg="del">
          <ac:chgData name="Leonie Smith" userId="fed1330f33f5650e" providerId="LiveId" clId="{C332BB7F-75B8-4C46-AE21-AC078E6781B5}" dt="2023-01-23T12:05:14.501" v="23"/>
          <ac:picMkLst>
            <pc:docMk/>
            <pc:sldMk cId="525752733" sldId="258"/>
            <ac:picMk id="5" creationId="{106911CA-8802-447C-A256-0F842A8B60DB}"/>
          </ac:picMkLst>
        </pc:picChg>
      </pc:sldChg>
      <pc:sldChg chg="addSp delSp modSp mod modTransition modAnim">
        <pc:chgData name="Leonie Smith" userId="fed1330f33f5650e" providerId="LiveId" clId="{C332BB7F-75B8-4C46-AE21-AC078E6781B5}" dt="2023-01-23T12:06:51.488" v="43"/>
        <pc:sldMkLst>
          <pc:docMk/>
          <pc:sldMk cId="3459794170" sldId="259"/>
        </pc:sldMkLst>
        <pc:spChg chg="add mod">
          <ac:chgData name="Leonie Smith" userId="fed1330f33f5650e" providerId="LiveId" clId="{C332BB7F-75B8-4C46-AE21-AC078E6781B5}" dt="2023-01-23T12:06:51.488" v="43"/>
          <ac:spMkLst>
            <pc:docMk/>
            <pc:sldMk cId="3459794170" sldId="259"/>
            <ac:spMk id="2" creationId="{7BFAB85E-AAE1-3E81-C40D-628893D6134E}"/>
          </ac:spMkLst>
        </pc:spChg>
        <pc:spChg chg="del">
          <ac:chgData name="Leonie Smith" userId="fed1330f33f5650e" providerId="LiveId" clId="{C332BB7F-75B8-4C46-AE21-AC078E6781B5}" dt="2023-01-23T12:05:42.337" v="27" actId="21"/>
          <ac:spMkLst>
            <pc:docMk/>
            <pc:sldMk cId="3459794170" sldId="259"/>
            <ac:spMk id="6" creationId="{416C064E-628E-47C0-A712-DB178FE9901E}"/>
          </ac:spMkLst>
        </pc:spChg>
        <pc:picChg chg="del">
          <ac:chgData name="Leonie Smith" userId="fed1330f33f5650e" providerId="LiveId" clId="{C332BB7F-75B8-4C46-AE21-AC078E6781B5}" dt="2023-01-23T12:05:14.501" v="23"/>
          <ac:picMkLst>
            <pc:docMk/>
            <pc:sldMk cId="3459794170" sldId="259"/>
            <ac:picMk id="10" creationId="{BAA4AA3C-DFA4-4560-82F6-BFC5F8DCC621}"/>
          </ac:picMkLst>
        </pc:picChg>
      </pc:sldChg>
      <pc:sldChg chg="addSp delSp modSp mod modTransition modAnim">
        <pc:chgData name="Leonie Smith" userId="fed1330f33f5650e" providerId="LiveId" clId="{C332BB7F-75B8-4C46-AE21-AC078E6781B5}" dt="2023-01-23T12:06:50.035" v="42"/>
        <pc:sldMkLst>
          <pc:docMk/>
          <pc:sldMk cId="1204998267" sldId="260"/>
        </pc:sldMkLst>
        <pc:spChg chg="add mod">
          <ac:chgData name="Leonie Smith" userId="fed1330f33f5650e" providerId="LiveId" clId="{C332BB7F-75B8-4C46-AE21-AC078E6781B5}" dt="2023-01-23T12:06:50.035" v="42"/>
          <ac:spMkLst>
            <pc:docMk/>
            <pc:sldMk cId="1204998267" sldId="260"/>
            <ac:spMk id="2" creationId="{64073DED-E582-3B15-02B4-541B4DA19265}"/>
          </ac:spMkLst>
        </pc:spChg>
        <pc:spChg chg="del">
          <ac:chgData name="Leonie Smith" userId="fed1330f33f5650e" providerId="LiveId" clId="{C332BB7F-75B8-4C46-AE21-AC078E6781B5}" dt="2023-01-23T12:05:47.663" v="28" actId="21"/>
          <ac:spMkLst>
            <pc:docMk/>
            <pc:sldMk cId="1204998267" sldId="260"/>
            <ac:spMk id="6" creationId="{416C064E-628E-47C0-A712-DB178FE9901E}"/>
          </ac:spMkLst>
        </pc:spChg>
        <pc:picChg chg="del">
          <ac:chgData name="Leonie Smith" userId="fed1330f33f5650e" providerId="LiveId" clId="{C332BB7F-75B8-4C46-AE21-AC078E6781B5}" dt="2023-01-23T12:05:14.501" v="23"/>
          <ac:picMkLst>
            <pc:docMk/>
            <pc:sldMk cId="1204998267" sldId="260"/>
            <ac:picMk id="3" creationId="{7A212B61-4CD7-4E77-B615-9CED68AB0D4E}"/>
          </ac:picMkLst>
        </pc:picChg>
      </pc:sldChg>
      <pc:sldChg chg="addSp delSp modSp mod modTransition modAnim">
        <pc:chgData name="Leonie Smith" userId="fed1330f33f5650e" providerId="LiveId" clId="{C332BB7F-75B8-4C46-AE21-AC078E6781B5}" dt="2023-01-23T12:06:48.377" v="41"/>
        <pc:sldMkLst>
          <pc:docMk/>
          <pc:sldMk cId="3728152200" sldId="261"/>
        </pc:sldMkLst>
        <pc:spChg chg="add mod">
          <ac:chgData name="Leonie Smith" userId="fed1330f33f5650e" providerId="LiveId" clId="{C332BB7F-75B8-4C46-AE21-AC078E6781B5}" dt="2023-01-23T12:06:48.377" v="41"/>
          <ac:spMkLst>
            <pc:docMk/>
            <pc:sldMk cId="3728152200" sldId="261"/>
            <ac:spMk id="3" creationId="{0F6FB3BB-9D5C-352E-4E62-0A0612328B31}"/>
          </ac:spMkLst>
        </pc:spChg>
        <pc:spChg chg="del">
          <ac:chgData name="Leonie Smith" userId="fed1330f33f5650e" providerId="LiveId" clId="{C332BB7F-75B8-4C46-AE21-AC078E6781B5}" dt="2023-01-23T12:05:52.449" v="29" actId="21"/>
          <ac:spMkLst>
            <pc:docMk/>
            <pc:sldMk cId="3728152200" sldId="261"/>
            <ac:spMk id="6" creationId="{416C064E-628E-47C0-A712-DB178FE9901E}"/>
          </ac:spMkLst>
        </pc:spChg>
        <pc:picChg chg="del">
          <ac:chgData name="Leonie Smith" userId="fed1330f33f5650e" providerId="LiveId" clId="{C332BB7F-75B8-4C46-AE21-AC078E6781B5}" dt="2023-01-23T12:05:14.501" v="23"/>
          <ac:picMkLst>
            <pc:docMk/>
            <pc:sldMk cId="3728152200" sldId="261"/>
            <ac:picMk id="2" creationId="{A660622B-CEA9-46E3-A684-A4317EE6931C}"/>
          </ac:picMkLst>
        </pc:picChg>
      </pc:sldChg>
      <pc:sldChg chg="addSp delSp modSp mod modTransition modAnim">
        <pc:chgData name="Leonie Smith" userId="fed1330f33f5650e" providerId="LiveId" clId="{C332BB7F-75B8-4C46-AE21-AC078E6781B5}" dt="2023-01-23T12:06:46.754" v="40"/>
        <pc:sldMkLst>
          <pc:docMk/>
          <pc:sldMk cId="3350226380" sldId="262"/>
        </pc:sldMkLst>
        <pc:spChg chg="add mod">
          <ac:chgData name="Leonie Smith" userId="fed1330f33f5650e" providerId="LiveId" clId="{C332BB7F-75B8-4C46-AE21-AC078E6781B5}" dt="2023-01-23T12:06:46.754" v="40"/>
          <ac:spMkLst>
            <pc:docMk/>
            <pc:sldMk cId="3350226380" sldId="262"/>
            <ac:spMk id="2" creationId="{9B4811A3-DB22-C322-50B9-2EE7AE3396CD}"/>
          </ac:spMkLst>
        </pc:spChg>
        <pc:spChg chg="del">
          <ac:chgData name="Leonie Smith" userId="fed1330f33f5650e" providerId="LiveId" clId="{C332BB7F-75B8-4C46-AE21-AC078E6781B5}" dt="2023-01-23T12:05:57.681" v="30" actId="21"/>
          <ac:spMkLst>
            <pc:docMk/>
            <pc:sldMk cId="3350226380" sldId="262"/>
            <ac:spMk id="6" creationId="{416C064E-628E-47C0-A712-DB178FE9901E}"/>
          </ac:spMkLst>
        </pc:spChg>
        <pc:picChg chg="del">
          <ac:chgData name="Leonie Smith" userId="fed1330f33f5650e" providerId="LiveId" clId="{C332BB7F-75B8-4C46-AE21-AC078E6781B5}" dt="2023-01-23T12:05:14.501" v="23"/>
          <ac:picMkLst>
            <pc:docMk/>
            <pc:sldMk cId="3350226380" sldId="262"/>
            <ac:picMk id="9" creationId="{D1689B4E-F27C-4A18-9631-76BDE7DC1FEE}"/>
          </ac:picMkLst>
        </pc:picChg>
      </pc:sldChg>
      <pc:sldChg chg="addSp delSp modSp mod modTransition modAnim">
        <pc:chgData name="Leonie Smith" userId="fed1330f33f5650e" providerId="LiveId" clId="{C332BB7F-75B8-4C46-AE21-AC078E6781B5}" dt="2023-01-23T12:06:45.093" v="39"/>
        <pc:sldMkLst>
          <pc:docMk/>
          <pc:sldMk cId="814010234" sldId="263"/>
        </pc:sldMkLst>
        <pc:spChg chg="add mod">
          <ac:chgData name="Leonie Smith" userId="fed1330f33f5650e" providerId="LiveId" clId="{C332BB7F-75B8-4C46-AE21-AC078E6781B5}" dt="2023-01-23T12:06:45.093" v="39"/>
          <ac:spMkLst>
            <pc:docMk/>
            <pc:sldMk cId="814010234" sldId="263"/>
            <ac:spMk id="3" creationId="{ACAD5A14-2646-6AAD-FFBC-0059374AE67C}"/>
          </ac:spMkLst>
        </pc:spChg>
        <pc:spChg chg="del">
          <ac:chgData name="Leonie Smith" userId="fed1330f33f5650e" providerId="LiveId" clId="{C332BB7F-75B8-4C46-AE21-AC078E6781B5}" dt="2023-01-23T12:06:02.378" v="31" actId="21"/>
          <ac:spMkLst>
            <pc:docMk/>
            <pc:sldMk cId="814010234" sldId="263"/>
            <ac:spMk id="6" creationId="{416C064E-628E-47C0-A712-DB178FE9901E}"/>
          </ac:spMkLst>
        </pc:spChg>
        <pc:picChg chg="del">
          <ac:chgData name="Leonie Smith" userId="fed1330f33f5650e" providerId="LiveId" clId="{C332BB7F-75B8-4C46-AE21-AC078E6781B5}" dt="2023-01-23T12:05:14.501" v="23"/>
          <ac:picMkLst>
            <pc:docMk/>
            <pc:sldMk cId="814010234" sldId="263"/>
            <ac:picMk id="2" creationId="{AA906D10-17E6-4DA9-92A0-D2A4C5A416B3}"/>
          </ac:picMkLst>
        </pc:picChg>
      </pc:sldChg>
      <pc:sldChg chg="addSp delSp modSp mod modTransition modAnim">
        <pc:chgData name="Leonie Smith" userId="fed1330f33f5650e" providerId="LiveId" clId="{C332BB7F-75B8-4C46-AE21-AC078E6781B5}" dt="2023-01-23T12:06:42.679" v="38"/>
        <pc:sldMkLst>
          <pc:docMk/>
          <pc:sldMk cId="302978315" sldId="264"/>
        </pc:sldMkLst>
        <pc:spChg chg="add mod">
          <ac:chgData name="Leonie Smith" userId="fed1330f33f5650e" providerId="LiveId" clId="{C332BB7F-75B8-4C46-AE21-AC078E6781B5}" dt="2023-01-23T12:06:42.679" v="38"/>
          <ac:spMkLst>
            <pc:docMk/>
            <pc:sldMk cId="302978315" sldId="264"/>
            <ac:spMk id="2" creationId="{A1C4A93C-A2C1-6D9A-1D2B-F6A311F7949F}"/>
          </ac:spMkLst>
        </pc:spChg>
        <pc:spChg chg="del">
          <ac:chgData name="Leonie Smith" userId="fed1330f33f5650e" providerId="LiveId" clId="{C332BB7F-75B8-4C46-AE21-AC078E6781B5}" dt="2023-01-23T12:06:10.884" v="32" actId="21"/>
          <ac:spMkLst>
            <pc:docMk/>
            <pc:sldMk cId="302978315" sldId="264"/>
            <ac:spMk id="6" creationId="{416C064E-628E-47C0-A712-DB178FE9901E}"/>
          </ac:spMkLst>
        </pc:spChg>
        <pc:picChg chg="del">
          <ac:chgData name="Leonie Smith" userId="fed1330f33f5650e" providerId="LiveId" clId="{C332BB7F-75B8-4C46-AE21-AC078E6781B5}" dt="2023-01-23T12:05:14.501" v="23"/>
          <ac:picMkLst>
            <pc:docMk/>
            <pc:sldMk cId="302978315" sldId="264"/>
            <ac:picMk id="3" creationId="{72C51440-D670-4313-953A-471F86014CF9}"/>
          </ac:picMkLst>
        </pc:picChg>
      </pc:sldChg>
      <pc:sldChg chg="addSp delSp modSp mod modTransition modAnim">
        <pc:chgData name="Leonie Smith" userId="fed1330f33f5650e" providerId="LiveId" clId="{C332BB7F-75B8-4C46-AE21-AC078E6781B5}" dt="2023-01-23T12:06:40.076" v="37"/>
        <pc:sldMkLst>
          <pc:docMk/>
          <pc:sldMk cId="891345644" sldId="265"/>
        </pc:sldMkLst>
        <pc:spChg chg="add mod">
          <ac:chgData name="Leonie Smith" userId="fed1330f33f5650e" providerId="LiveId" clId="{C332BB7F-75B8-4C46-AE21-AC078E6781B5}" dt="2023-01-23T12:06:40.076" v="37"/>
          <ac:spMkLst>
            <pc:docMk/>
            <pc:sldMk cId="891345644" sldId="265"/>
            <ac:spMk id="2" creationId="{2F2EEF68-FC25-7FBD-4C05-EAB39E371860}"/>
          </ac:spMkLst>
        </pc:spChg>
        <pc:spChg chg="del mod">
          <ac:chgData name="Leonie Smith" userId="fed1330f33f5650e" providerId="LiveId" clId="{C332BB7F-75B8-4C46-AE21-AC078E6781B5}" dt="2023-01-23T12:06:16.348" v="34" actId="21"/>
          <ac:spMkLst>
            <pc:docMk/>
            <pc:sldMk cId="891345644" sldId="265"/>
            <ac:spMk id="6" creationId="{416C064E-628E-47C0-A712-DB178FE9901E}"/>
          </ac:spMkLst>
        </pc:spChg>
        <pc:picChg chg="del">
          <ac:chgData name="Leonie Smith" userId="fed1330f33f5650e" providerId="LiveId" clId="{C332BB7F-75B8-4C46-AE21-AC078E6781B5}" dt="2023-01-23T12:05:14.501" v="23"/>
          <ac:picMkLst>
            <pc:docMk/>
            <pc:sldMk cId="891345644" sldId="265"/>
            <ac:picMk id="10" creationId="{31369023-6229-40E2-8BE9-50410F0EDD06}"/>
          </ac:picMkLst>
        </pc:picChg>
      </pc:sldChg>
      <pc:sldChg chg="addSp delSp modSp mod modTransition modAnim">
        <pc:chgData name="Leonie Smith" userId="fed1330f33f5650e" providerId="LiveId" clId="{C332BB7F-75B8-4C46-AE21-AC078E6781B5}" dt="2023-01-23T12:06:38.173" v="36"/>
        <pc:sldMkLst>
          <pc:docMk/>
          <pc:sldMk cId="3955896480" sldId="266"/>
        </pc:sldMkLst>
        <pc:spChg chg="add mod">
          <ac:chgData name="Leonie Smith" userId="fed1330f33f5650e" providerId="LiveId" clId="{C332BB7F-75B8-4C46-AE21-AC078E6781B5}" dt="2023-01-23T12:06:38.173" v="36"/>
          <ac:spMkLst>
            <pc:docMk/>
            <pc:sldMk cId="3955896480" sldId="266"/>
            <ac:spMk id="3" creationId="{3A64D71D-3DC8-42E9-F700-48CE2679E95C}"/>
          </ac:spMkLst>
        </pc:spChg>
        <pc:spChg chg="del">
          <ac:chgData name="Leonie Smith" userId="fed1330f33f5650e" providerId="LiveId" clId="{C332BB7F-75B8-4C46-AE21-AC078E6781B5}" dt="2023-01-23T12:06:19.188" v="35" actId="21"/>
          <ac:spMkLst>
            <pc:docMk/>
            <pc:sldMk cId="3955896480" sldId="266"/>
            <ac:spMk id="6" creationId="{416C064E-628E-47C0-A712-DB178FE9901E}"/>
          </ac:spMkLst>
        </pc:spChg>
        <pc:picChg chg="del">
          <ac:chgData name="Leonie Smith" userId="fed1330f33f5650e" providerId="LiveId" clId="{C332BB7F-75B8-4C46-AE21-AC078E6781B5}" dt="2023-01-23T12:05:14.501" v="23"/>
          <ac:picMkLst>
            <pc:docMk/>
            <pc:sldMk cId="3955896480" sldId="266"/>
            <ac:picMk id="2" creationId="{134E9EF3-B8BD-4D40-9F1E-63FE1A1EE36B}"/>
          </ac:picMkLst>
        </pc:picChg>
      </pc:sldChg>
      <pc:sldChg chg="delSp modTransition modAnim">
        <pc:chgData name="Leonie Smith" userId="fed1330f33f5650e" providerId="LiveId" clId="{C332BB7F-75B8-4C46-AE21-AC078E6781B5}" dt="2023-01-23T12:05:14.501" v="23"/>
        <pc:sldMkLst>
          <pc:docMk/>
          <pc:sldMk cId="2899921576" sldId="271"/>
        </pc:sldMkLst>
        <pc:picChg chg="del">
          <ac:chgData name="Leonie Smith" userId="fed1330f33f5650e" providerId="LiveId" clId="{C332BB7F-75B8-4C46-AE21-AC078E6781B5}" dt="2023-01-23T12:05:14.501" v="23"/>
          <ac:picMkLst>
            <pc:docMk/>
            <pc:sldMk cId="2899921576" sldId="271"/>
            <ac:picMk id="4" creationId="{AF142E75-0B49-4C4E-9A93-0E9652EC8479}"/>
          </ac:picMkLst>
        </pc:picChg>
      </pc:sldChg>
      <pc:sldChg chg="addSp delSp modSp mod modTransition">
        <pc:chgData name="Leonie Smith" userId="fed1330f33f5650e" providerId="LiveId" clId="{C332BB7F-75B8-4C46-AE21-AC078E6781B5}" dt="2023-01-23T12:05:14.501" v="23"/>
        <pc:sldMkLst>
          <pc:docMk/>
          <pc:sldMk cId="500570333" sldId="272"/>
        </pc:sldMkLst>
        <pc:spChg chg="del">
          <ac:chgData name="Leonie Smith" userId="fed1330f33f5650e" providerId="LiveId" clId="{C332BB7F-75B8-4C46-AE21-AC078E6781B5}" dt="2023-01-23T12:01:36.018" v="0" actId="21"/>
          <ac:spMkLst>
            <pc:docMk/>
            <pc:sldMk cId="500570333" sldId="272"/>
            <ac:spMk id="2" creationId="{4617AFEF-E3A6-2347-944A-F24DD7A052DA}"/>
          </ac:spMkLst>
        </pc:spChg>
        <pc:spChg chg="add mod">
          <ac:chgData name="Leonie Smith" userId="fed1330f33f5650e" providerId="LiveId" clId="{C332BB7F-75B8-4C46-AE21-AC078E6781B5}" dt="2023-01-23T12:03:37.318" v="10"/>
          <ac:spMkLst>
            <pc:docMk/>
            <pc:sldMk cId="500570333" sldId="272"/>
            <ac:spMk id="4" creationId="{C6185970-D047-9F3B-BD1C-84B55468BFC8}"/>
          </ac:spMkLst>
        </pc:spChg>
      </pc:sldChg>
      <pc:sldChg chg="modSp mod modTransition">
        <pc:chgData name="Leonie Smith" userId="fed1330f33f5650e" providerId="LiveId" clId="{C332BB7F-75B8-4C46-AE21-AC078E6781B5}" dt="2023-01-23T12:05:14.501" v="23"/>
        <pc:sldMkLst>
          <pc:docMk/>
          <pc:sldMk cId="2489790989" sldId="273"/>
        </pc:sldMkLst>
        <pc:spChg chg="mod">
          <ac:chgData name="Leonie Smith" userId="fed1330f33f5650e" providerId="LiveId" clId="{C332BB7F-75B8-4C46-AE21-AC078E6781B5}" dt="2023-01-23T12:03:30.069" v="9" actId="1076"/>
          <ac:spMkLst>
            <pc:docMk/>
            <pc:sldMk cId="2489790989" sldId="273"/>
            <ac:spMk id="3" creationId="{84DBFBEF-A950-8149-E866-043D35D9F646}"/>
          </ac:spMkLst>
        </pc:spChg>
      </pc:sldChg>
      <pc:sldChg chg="modSp mod modTransition">
        <pc:chgData name="Leonie Smith" userId="fed1330f33f5650e" providerId="LiveId" clId="{C332BB7F-75B8-4C46-AE21-AC078E6781B5}" dt="2023-01-23T12:05:14.501" v="23"/>
        <pc:sldMkLst>
          <pc:docMk/>
          <pc:sldMk cId="2978092442" sldId="274"/>
        </pc:sldMkLst>
        <pc:spChg chg="mod">
          <ac:chgData name="Leonie Smith" userId="fed1330f33f5650e" providerId="LiveId" clId="{C332BB7F-75B8-4C46-AE21-AC078E6781B5}" dt="2023-01-23T12:03:45.572" v="11"/>
          <ac:spMkLst>
            <pc:docMk/>
            <pc:sldMk cId="2978092442" sldId="274"/>
            <ac:spMk id="2" creationId="{A80AD9AE-4696-9F0C-2E28-EC08D599F77C}"/>
          </ac:spMkLst>
        </pc:spChg>
      </pc:sldChg>
      <pc:sldChg chg="modSp mod modTransition">
        <pc:chgData name="Leonie Smith" userId="fed1330f33f5650e" providerId="LiveId" clId="{C332BB7F-75B8-4C46-AE21-AC078E6781B5}" dt="2023-01-23T12:05:14.501" v="23"/>
        <pc:sldMkLst>
          <pc:docMk/>
          <pc:sldMk cId="2520886217" sldId="275"/>
        </pc:sldMkLst>
        <pc:spChg chg="mod">
          <ac:chgData name="Leonie Smith" userId="fed1330f33f5650e" providerId="LiveId" clId="{C332BB7F-75B8-4C46-AE21-AC078E6781B5}" dt="2023-01-23T12:03:49.646" v="12"/>
          <ac:spMkLst>
            <pc:docMk/>
            <pc:sldMk cId="2520886217" sldId="275"/>
            <ac:spMk id="2" creationId="{1F79D74B-6DC0-122F-F39A-AE8C000869D0}"/>
          </ac:spMkLst>
        </pc:spChg>
      </pc:sldChg>
      <pc:sldChg chg="modSp mod modTransition">
        <pc:chgData name="Leonie Smith" userId="fed1330f33f5650e" providerId="LiveId" clId="{C332BB7F-75B8-4C46-AE21-AC078E6781B5}" dt="2023-01-23T12:05:14.501" v="23"/>
        <pc:sldMkLst>
          <pc:docMk/>
          <pc:sldMk cId="4078596160" sldId="276"/>
        </pc:sldMkLst>
        <pc:spChg chg="mod">
          <ac:chgData name="Leonie Smith" userId="fed1330f33f5650e" providerId="LiveId" clId="{C332BB7F-75B8-4C46-AE21-AC078E6781B5}" dt="2023-01-23T12:03:54.608" v="13"/>
          <ac:spMkLst>
            <pc:docMk/>
            <pc:sldMk cId="4078596160" sldId="276"/>
            <ac:spMk id="2" creationId="{B4E6E296-13B2-CBF1-3109-E78CF57B2851}"/>
          </ac:spMkLst>
        </pc:spChg>
      </pc:sldChg>
      <pc:sldChg chg="modSp mod modTransition">
        <pc:chgData name="Leonie Smith" userId="fed1330f33f5650e" providerId="LiveId" clId="{C332BB7F-75B8-4C46-AE21-AC078E6781B5}" dt="2023-01-23T12:05:14.501" v="23"/>
        <pc:sldMkLst>
          <pc:docMk/>
          <pc:sldMk cId="2049674522" sldId="277"/>
        </pc:sldMkLst>
        <pc:spChg chg="mod">
          <ac:chgData name="Leonie Smith" userId="fed1330f33f5650e" providerId="LiveId" clId="{C332BB7F-75B8-4C46-AE21-AC078E6781B5}" dt="2023-01-23T12:03:59.051" v="14"/>
          <ac:spMkLst>
            <pc:docMk/>
            <pc:sldMk cId="2049674522" sldId="277"/>
            <ac:spMk id="2" creationId="{6C40AA2E-6AF1-6BDB-3FB3-41923A4CAD72}"/>
          </ac:spMkLst>
        </pc:spChg>
      </pc:sldChg>
      <pc:sldChg chg="modSp mod modTransition">
        <pc:chgData name="Leonie Smith" userId="fed1330f33f5650e" providerId="LiveId" clId="{C332BB7F-75B8-4C46-AE21-AC078E6781B5}" dt="2023-01-23T12:05:14.501" v="23"/>
        <pc:sldMkLst>
          <pc:docMk/>
          <pc:sldMk cId="97274168" sldId="278"/>
        </pc:sldMkLst>
        <pc:spChg chg="mod">
          <ac:chgData name="Leonie Smith" userId="fed1330f33f5650e" providerId="LiveId" clId="{C332BB7F-75B8-4C46-AE21-AC078E6781B5}" dt="2023-01-23T12:04:03.758" v="15"/>
          <ac:spMkLst>
            <pc:docMk/>
            <pc:sldMk cId="97274168" sldId="278"/>
            <ac:spMk id="2" creationId="{1F4660F1-8871-43FF-2974-F15C71CD9411}"/>
          </ac:spMkLst>
        </pc:spChg>
      </pc:sldChg>
      <pc:sldChg chg="modSp mod modTransition">
        <pc:chgData name="Leonie Smith" userId="fed1330f33f5650e" providerId="LiveId" clId="{C332BB7F-75B8-4C46-AE21-AC078E6781B5}" dt="2023-01-23T12:05:14.501" v="23"/>
        <pc:sldMkLst>
          <pc:docMk/>
          <pc:sldMk cId="2235043246" sldId="279"/>
        </pc:sldMkLst>
        <pc:spChg chg="mod">
          <ac:chgData name="Leonie Smith" userId="fed1330f33f5650e" providerId="LiveId" clId="{C332BB7F-75B8-4C46-AE21-AC078E6781B5}" dt="2023-01-23T12:04:08.288" v="16"/>
          <ac:spMkLst>
            <pc:docMk/>
            <pc:sldMk cId="2235043246" sldId="279"/>
            <ac:spMk id="2" creationId="{863C2FE9-2C8F-5398-46BB-6B3F6D1D7867}"/>
          </ac:spMkLst>
        </pc:spChg>
      </pc:sldChg>
      <pc:sldChg chg="modSp mod modTransition">
        <pc:chgData name="Leonie Smith" userId="fed1330f33f5650e" providerId="LiveId" clId="{C332BB7F-75B8-4C46-AE21-AC078E6781B5}" dt="2023-01-23T12:05:14.501" v="23"/>
        <pc:sldMkLst>
          <pc:docMk/>
          <pc:sldMk cId="4039263378" sldId="280"/>
        </pc:sldMkLst>
        <pc:spChg chg="mod">
          <ac:chgData name="Leonie Smith" userId="fed1330f33f5650e" providerId="LiveId" clId="{C332BB7F-75B8-4C46-AE21-AC078E6781B5}" dt="2023-01-23T12:04:18.953" v="19"/>
          <ac:spMkLst>
            <pc:docMk/>
            <pc:sldMk cId="4039263378" sldId="280"/>
            <ac:spMk id="2" creationId="{E245191C-58DD-482D-AF21-BD6C62381442}"/>
          </ac:spMkLst>
        </pc:spChg>
      </pc:sldChg>
      <pc:sldChg chg="modSp mod modTransition">
        <pc:chgData name="Leonie Smith" userId="fed1330f33f5650e" providerId="LiveId" clId="{C332BB7F-75B8-4C46-AE21-AC078E6781B5}" dt="2023-01-23T12:05:14.501" v="23"/>
        <pc:sldMkLst>
          <pc:docMk/>
          <pc:sldMk cId="711655605" sldId="281"/>
        </pc:sldMkLst>
        <pc:spChg chg="mod">
          <ac:chgData name="Leonie Smith" userId="fed1330f33f5650e" providerId="LiveId" clId="{C332BB7F-75B8-4C46-AE21-AC078E6781B5}" dt="2023-01-23T12:04:24.873" v="20"/>
          <ac:spMkLst>
            <pc:docMk/>
            <pc:sldMk cId="711655605" sldId="281"/>
            <ac:spMk id="2" creationId="{1B447DCD-AD60-5C60-5660-63775439064F}"/>
          </ac:spMkLst>
        </pc:spChg>
      </pc:sldChg>
      <pc:sldChg chg="modSp mod modTransition">
        <pc:chgData name="Leonie Smith" userId="fed1330f33f5650e" providerId="LiveId" clId="{C332BB7F-75B8-4C46-AE21-AC078E6781B5}" dt="2023-01-23T12:05:14.501" v="23"/>
        <pc:sldMkLst>
          <pc:docMk/>
          <pc:sldMk cId="1446759029" sldId="282"/>
        </pc:sldMkLst>
        <pc:spChg chg="mod">
          <ac:chgData name="Leonie Smith" userId="fed1330f33f5650e" providerId="LiveId" clId="{C332BB7F-75B8-4C46-AE21-AC078E6781B5}" dt="2023-01-23T12:04:28.883" v="21"/>
          <ac:spMkLst>
            <pc:docMk/>
            <pc:sldMk cId="1446759029" sldId="282"/>
            <ac:spMk id="2" creationId="{18135D1A-38D3-2AC3-0AB4-E61A7CC50602}"/>
          </ac:spMkLst>
        </pc:spChg>
      </pc:sldChg>
      <pc:sldChg chg="modSp mod modTransition">
        <pc:chgData name="Leonie Smith" userId="fed1330f33f5650e" providerId="LiveId" clId="{C332BB7F-75B8-4C46-AE21-AC078E6781B5}" dt="2023-01-23T12:05:14.501" v="23"/>
        <pc:sldMkLst>
          <pc:docMk/>
          <pc:sldMk cId="539604656" sldId="283"/>
        </pc:sldMkLst>
        <pc:spChg chg="mod">
          <ac:chgData name="Leonie Smith" userId="fed1330f33f5650e" providerId="LiveId" clId="{C332BB7F-75B8-4C46-AE21-AC078E6781B5}" dt="2023-01-23T12:04:32.911" v="22"/>
          <ac:spMkLst>
            <pc:docMk/>
            <pc:sldMk cId="539604656" sldId="283"/>
            <ac:spMk id="2" creationId="{9CAC52DE-21EC-F2AB-6674-AE59FE330F7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17A55-75CD-4E17-9186-E2AE36E00542}" type="datetimeFigureOut">
              <a:rPr lang="en-IN" smtClean="0"/>
              <a:t>23-01-2023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95728-338C-4178-8153-68CEB2B8FF23}" type="slidenum">
              <a:rPr lang="en-IN" smtClean="0"/>
              <a:t>‹#›</a:t>
            </a:fld>
            <a:endParaRPr lang="en-IN"/>
          </a:p>
        </p:txBody>
      </p:sp>
    </p:spTree>
    <p:extLst>
      <p:ext uri="{BB962C8B-B14F-4D97-AF65-F5344CB8AC3E}">
        <p14:creationId xmlns:p14="http://schemas.microsoft.com/office/powerpoint/2010/main" val="74534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F5895728-338C-4178-8153-68CEB2B8FF23}" type="slidenum">
              <a:rPr lang="en-IN" smtClean="0"/>
              <a:t>1</a:t>
            </a:fld>
            <a:endParaRPr lang="en-IN"/>
          </a:p>
        </p:txBody>
      </p:sp>
    </p:spTree>
    <p:extLst>
      <p:ext uri="{BB962C8B-B14F-4D97-AF65-F5344CB8AC3E}">
        <p14:creationId xmlns:p14="http://schemas.microsoft.com/office/powerpoint/2010/main" val="414143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F5895728-338C-4178-8153-68CEB2B8FF23}" type="slidenum">
              <a:rPr lang="en-IN" smtClean="0"/>
              <a:t>3</a:t>
            </a:fld>
            <a:endParaRPr lang="en-IN"/>
          </a:p>
        </p:txBody>
      </p:sp>
    </p:spTree>
    <p:extLst>
      <p:ext uri="{BB962C8B-B14F-4D97-AF65-F5344CB8AC3E}">
        <p14:creationId xmlns:p14="http://schemas.microsoft.com/office/powerpoint/2010/main" val="767937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93893-B279-455A-BBC8-038CEDADBF7E}"/>
              </a:ext>
            </a:extLst>
          </p:cNvPr>
          <p:cNvSpPr>
            <a:spLocks noGrp="1"/>
          </p:cNvSpPr>
          <p:nvPr>
            <p:ph type="title"/>
          </p:nvPr>
        </p:nvSpPr>
        <p:spPr/>
        <p:txBody>
          <a:bodyPr/>
          <a:lstStyle/>
          <a:p>
            <a:r>
              <a:rPr lang="en-IN" dirty="0"/>
              <a:t>09-1</a:t>
            </a:r>
          </a:p>
        </p:txBody>
      </p:sp>
      <p:sp>
        <p:nvSpPr>
          <p:cNvPr id="3" name="Content Placeholder 2">
            <a:extLst>
              <a:ext uri="{FF2B5EF4-FFF2-40B4-BE49-F238E27FC236}">
                <a16:creationId xmlns:a16="http://schemas.microsoft.com/office/drawing/2014/main" id="{6A71B06E-B274-447B-A32D-D62BD0D32ECD}"/>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9992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4F2AC-A45B-40B1-8260-27F11EA6159F}"/>
              </a:ext>
            </a:extLst>
          </p:cNvPr>
          <p:cNvPicPr>
            <a:picLocks noChangeAspect="1"/>
          </p:cNvPicPr>
          <p:nvPr/>
        </p:nvPicPr>
        <p:blipFill>
          <a:blip r:embed="rId2"/>
          <a:stretch>
            <a:fillRect/>
          </a:stretch>
        </p:blipFill>
        <p:spPr>
          <a:xfrm>
            <a:off x="0" y="-117403"/>
            <a:ext cx="12192000" cy="6975403"/>
          </a:xfrm>
          <a:prstGeom prst="rect">
            <a:avLst/>
          </a:prstGeom>
        </p:spPr>
      </p:pic>
      <p:sp>
        <p:nvSpPr>
          <p:cNvPr id="2" name="TextBox 1">
            <a:extLst>
              <a:ext uri="{FF2B5EF4-FFF2-40B4-BE49-F238E27FC236}">
                <a16:creationId xmlns:a16="http://schemas.microsoft.com/office/drawing/2014/main" id="{B4E6E296-13B2-CBF1-3109-E78CF57B285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Exodus </a:t>
            </a:r>
            <a:r>
              <a:rPr lang="en-IN" sz="2000" b="1" cap="all" dirty="0">
                <a:solidFill>
                  <a:schemeClr val="bg1"/>
                </a:solidFill>
                <a:latin typeface="ArialMT"/>
              </a:rPr>
              <a:t>7:16</a:t>
            </a:r>
            <a:endParaRPr lang="bo-CN" sz="2000" b="1" cap="all" dirty="0">
              <a:solidFill>
                <a:schemeClr val="bg1"/>
              </a:solidFill>
              <a:latin typeface="ArialMT"/>
            </a:endParaRPr>
          </a:p>
        </p:txBody>
      </p:sp>
    </p:spTree>
    <p:extLst>
      <p:ext uri="{BB962C8B-B14F-4D97-AF65-F5344CB8AC3E}">
        <p14:creationId xmlns:p14="http://schemas.microsoft.com/office/powerpoint/2010/main" val="4078596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17</a:t>
            </a:r>
            <a:r>
              <a:rPr lang="en-US" sz="3600" b="0" i="0" dirty="0">
                <a:solidFill>
                  <a:srgbClr val="121212"/>
                </a:solidFill>
                <a:effectLst/>
                <a:latin typeface="Arial" panose="020B0604020202020204" pitchFamily="34" charset="0"/>
              </a:rPr>
              <a:t>Yahweh says, “In this you shall know that I am Yahweh. Behold: I will strike with the rod that is in my hand on the waters which are in the river, and they shall be turned to blood. </a:t>
            </a:r>
            <a:endParaRPr lang="en-ZA" dirty="0"/>
          </a:p>
        </p:txBody>
      </p:sp>
      <p:sp>
        <p:nvSpPr>
          <p:cNvPr id="2" name="TextBox 1">
            <a:extLst>
              <a:ext uri="{FF2B5EF4-FFF2-40B4-BE49-F238E27FC236}">
                <a16:creationId xmlns:a16="http://schemas.microsoft.com/office/drawing/2014/main" id="{64073DED-E582-3B15-02B4-541B4DA1926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45040-B706-44B4-89E6-74A4606DA462}"/>
              </a:ext>
            </a:extLst>
          </p:cNvPr>
          <p:cNvPicPr>
            <a:picLocks noChangeAspect="1"/>
          </p:cNvPicPr>
          <p:nvPr/>
        </p:nvPicPr>
        <p:blipFill>
          <a:blip r:embed="rId2"/>
          <a:stretch>
            <a:fillRect/>
          </a:stretch>
        </p:blipFill>
        <p:spPr>
          <a:xfrm>
            <a:off x="-1029942" y="0"/>
            <a:ext cx="13221942" cy="6858000"/>
          </a:xfrm>
          <a:prstGeom prst="rect">
            <a:avLst/>
          </a:prstGeom>
        </p:spPr>
      </p:pic>
      <p:sp>
        <p:nvSpPr>
          <p:cNvPr id="2" name="TextBox 1">
            <a:extLst>
              <a:ext uri="{FF2B5EF4-FFF2-40B4-BE49-F238E27FC236}">
                <a16:creationId xmlns:a16="http://schemas.microsoft.com/office/drawing/2014/main" id="{6C40AA2E-6AF1-6BDB-3FB3-41923A4CAD72}"/>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Exodus </a:t>
            </a:r>
            <a:r>
              <a:rPr lang="en-IN" sz="2000" b="1" cap="all" dirty="0">
                <a:solidFill>
                  <a:schemeClr val="bg1"/>
                </a:solidFill>
                <a:latin typeface="ArialMT"/>
              </a:rPr>
              <a:t>7:17</a:t>
            </a:r>
            <a:endParaRPr lang="bo-CN" sz="2000" b="1" cap="all" dirty="0">
              <a:solidFill>
                <a:schemeClr val="bg1"/>
              </a:solidFill>
              <a:latin typeface="ArialMT"/>
            </a:endParaRPr>
          </a:p>
        </p:txBody>
      </p:sp>
    </p:spTree>
    <p:extLst>
      <p:ext uri="{BB962C8B-B14F-4D97-AF65-F5344CB8AC3E}">
        <p14:creationId xmlns:p14="http://schemas.microsoft.com/office/powerpoint/2010/main" val="2049674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a:t>
            </a:r>
            <a:r>
              <a:rPr lang="en-US" sz="4000" b="0" i="0" dirty="0">
                <a:solidFill>
                  <a:srgbClr val="777A7B"/>
                </a:solidFill>
                <a:effectLst/>
                <a:latin typeface="Arial" panose="020B0604020202020204" pitchFamily="34" charset="0"/>
              </a:rPr>
              <a:t>18</a:t>
            </a:r>
            <a:r>
              <a:rPr lang="en-US" sz="4000" b="0" i="0" dirty="0">
                <a:solidFill>
                  <a:srgbClr val="121212"/>
                </a:solidFill>
                <a:effectLst/>
                <a:latin typeface="Arial" panose="020B0604020202020204" pitchFamily="34" charset="0"/>
              </a:rPr>
              <a:t>The fish that are in the river will die and the river will become foul. The Egyptians will loathe to drink water from the river.”’”</a:t>
            </a:r>
            <a:endParaRPr lang="en-ZA" dirty="0"/>
          </a:p>
        </p:txBody>
      </p:sp>
      <p:sp>
        <p:nvSpPr>
          <p:cNvPr id="3" name="TextBox 2">
            <a:extLst>
              <a:ext uri="{FF2B5EF4-FFF2-40B4-BE49-F238E27FC236}">
                <a16:creationId xmlns:a16="http://schemas.microsoft.com/office/drawing/2014/main" id="{0F6FB3BB-9D5C-352E-4E62-0A0612328B3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5E093-432E-4F17-854A-4F280D7562EF}"/>
              </a:ext>
            </a:extLst>
          </p:cNvPr>
          <p:cNvPicPr>
            <a:picLocks noChangeAspect="1"/>
          </p:cNvPicPr>
          <p:nvPr/>
        </p:nvPicPr>
        <p:blipFill>
          <a:blip r:embed="rId2"/>
          <a:stretch>
            <a:fillRect/>
          </a:stretch>
        </p:blipFill>
        <p:spPr>
          <a:xfrm>
            <a:off x="0" y="0"/>
            <a:ext cx="14814468" cy="6858000"/>
          </a:xfrm>
          <a:prstGeom prst="rect">
            <a:avLst/>
          </a:prstGeom>
        </p:spPr>
      </p:pic>
      <p:sp>
        <p:nvSpPr>
          <p:cNvPr id="2" name="TextBox 1">
            <a:extLst>
              <a:ext uri="{FF2B5EF4-FFF2-40B4-BE49-F238E27FC236}">
                <a16:creationId xmlns:a16="http://schemas.microsoft.com/office/drawing/2014/main" id="{1F4660F1-8871-43FF-2974-F15C71CD941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Exodus </a:t>
            </a:r>
            <a:r>
              <a:rPr lang="en-IN" sz="2000" b="1" cap="all" dirty="0">
                <a:solidFill>
                  <a:schemeClr val="bg1"/>
                </a:solidFill>
                <a:latin typeface="ArialMT"/>
              </a:rPr>
              <a:t>7:18</a:t>
            </a:r>
            <a:endParaRPr lang="bo-CN" sz="2000" b="1" cap="all" dirty="0">
              <a:solidFill>
                <a:schemeClr val="bg1"/>
              </a:solidFill>
              <a:latin typeface="ArialMT"/>
            </a:endParaRPr>
          </a:p>
        </p:txBody>
      </p:sp>
    </p:spTree>
    <p:extLst>
      <p:ext uri="{BB962C8B-B14F-4D97-AF65-F5344CB8AC3E}">
        <p14:creationId xmlns:p14="http://schemas.microsoft.com/office/powerpoint/2010/main" val="97274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15900" y="215900"/>
            <a:ext cx="5759231" cy="6058775"/>
          </a:xfrm>
          <a:prstGeom prst="rect">
            <a:avLst/>
          </a:prstGeom>
          <a:noFill/>
        </p:spPr>
        <p:txBody>
          <a:bodyPr wrap="square" rtlCol="0">
            <a:noAutofit/>
          </a:bodyPr>
          <a:lstStyle/>
          <a:p>
            <a:r>
              <a:rPr lang="en-US" sz="3200" b="0" i="0" dirty="0">
                <a:solidFill>
                  <a:srgbClr val="777A7B"/>
                </a:solidFill>
                <a:effectLst/>
                <a:latin typeface="Arial" panose="020B0604020202020204" pitchFamily="34" charset="0"/>
              </a:rPr>
              <a:t>19</a:t>
            </a:r>
            <a:r>
              <a:rPr lang="en-US" sz="3200" b="0" i="0" dirty="0">
                <a:solidFill>
                  <a:srgbClr val="121212"/>
                </a:solidFill>
                <a:effectLst/>
                <a:latin typeface="Arial" panose="020B0604020202020204" pitchFamily="34" charset="0"/>
              </a:rPr>
              <a:t>Yahweh said to Moses, “Tell Aaron, ‘Take your rod, and stretch out your hand over the waters of Egypt, over their rivers, over their streams, and over their pools, and over all their ponds of water, that they may become blood. There will be blood throughout all the land of Egypt, both in vessels of wood and in vessels of stone.’”</a:t>
            </a:r>
            <a:endParaRPr lang="en-ZA" dirty="0"/>
          </a:p>
        </p:txBody>
      </p:sp>
      <p:sp>
        <p:nvSpPr>
          <p:cNvPr id="2" name="TextBox 1">
            <a:extLst>
              <a:ext uri="{FF2B5EF4-FFF2-40B4-BE49-F238E27FC236}">
                <a16:creationId xmlns:a16="http://schemas.microsoft.com/office/drawing/2014/main" id="{9B4811A3-DB22-C322-50B9-2EE7AE3396C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E5593B-CEE5-4EE3-8ABC-1D2AE721356D}"/>
              </a:ext>
            </a:extLst>
          </p:cNvPr>
          <p:cNvPicPr>
            <a:picLocks noChangeAspect="1"/>
          </p:cNvPicPr>
          <p:nvPr/>
        </p:nvPicPr>
        <p:blipFill>
          <a:blip r:embed="rId2"/>
          <a:stretch>
            <a:fillRect/>
          </a:stretch>
        </p:blipFill>
        <p:spPr>
          <a:xfrm>
            <a:off x="0" y="-226923"/>
            <a:ext cx="12192000" cy="7311846"/>
          </a:xfrm>
          <a:prstGeom prst="rect">
            <a:avLst/>
          </a:prstGeom>
        </p:spPr>
      </p:pic>
      <p:sp>
        <p:nvSpPr>
          <p:cNvPr id="2" name="TextBox 1">
            <a:extLst>
              <a:ext uri="{FF2B5EF4-FFF2-40B4-BE49-F238E27FC236}">
                <a16:creationId xmlns:a16="http://schemas.microsoft.com/office/drawing/2014/main" id="{863C2FE9-2C8F-5398-46BB-6B3F6D1D7867}"/>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Exodus </a:t>
            </a:r>
            <a:r>
              <a:rPr lang="en-IN" sz="2000" b="1" cap="all" dirty="0">
                <a:solidFill>
                  <a:schemeClr val="bg1"/>
                </a:solidFill>
                <a:latin typeface="ArialMT"/>
              </a:rPr>
              <a:t>7:19</a:t>
            </a:r>
            <a:endParaRPr lang="bo-CN" sz="2000" b="1" cap="all" dirty="0">
              <a:solidFill>
                <a:schemeClr val="bg1"/>
              </a:solidFill>
              <a:latin typeface="ArialMT"/>
            </a:endParaRPr>
          </a:p>
        </p:txBody>
      </p:sp>
    </p:spTree>
    <p:extLst>
      <p:ext uri="{BB962C8B-B14F-4D97-AF65-F5344CB8AC3E}">
        <p14:creationId xmlns:p14="http://schemas.microsoft.com/office/powerpoint/2010/main" val="2235043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20</a:t>
            </a:r>
            <a:r>
              <a:rPr lang="en-US" sz="3600" b="0" i="0" dirty="0">
                <a:solidFill>
                  <a:srgbClr val="121212"/>
                </a:solidFill>
                <a:effectLst/>
                <a:latin typeface="Arial" panose="020B0604020202020204" pitchFamily="34" charset="0"/>
              </a:rPr>
              <a:t>Moses and Aaron did so, as Yahweh commanded; and he lifted up the rod, and struck the waters that were in the river, in the sight of Pharaoh, and in the sight of his servants; and all the waters that were in the river were turned to blood. </a:t>
            </a:r>
            <a:endParaRPr lang="en-ZA" dirty="0"/>
          </a:p>
        </p:txBody>
      </p:sp>
      <p:sp>
        <p:nvSpPr>
          <p:cNvPr id="3" name="TextBox 2">
            <a:extLst>
              <a:ext uri="{FF2B5EF4-FFF2-40B4-BE49-F238E27FC236}">
                <a16:creationId xmlns:a16="http://schemas.microsoft.com/office/drawing/2014/main" id="{ACAD5A14-2646-6AAD-FFBC-0059374AE67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BCB3CA-F496-4C9C-8CC5-1B0C17CDFDEE}"/>
              </a:ext>
            </a:extLst>
          </p:cNvPr>
          <p:cNvPicPr>
            <a:picLocks noChangeAspect="1"/>
          </p:cNvPicPr>
          <p:nvPr/>
        </p:nvPicPr>
        <p:blipFill>
          <a:blip r:embed="rId2"/>
          <a:stretch>
            <a:fillRect/>
          </a:stretch>
        </p:blipFill>
        <p:spPr>
          <a:xfrm>
            <a:off x="0" y="0"/>
            <a:ext cx="13082716" cy="6858000"/>
          </a:xfrm>
          <a:prstGeom prst="rect">
            <a:avLst/>
          </a:prstGeom>
        </p:spPr>
      </p:pic>
      <p:sp>
        <p:nvSpPr>
          <p:cNvPr id="2" name="TextBox 1">
            <a:extLst>
              <a:ext uri="{FF2B5EF4-FFF2-40B4-BE49-F238E27FC236}">
                <a16:creationId xmlns:a16="http://schemas.microsoft.com/office/drawing/2014/main" id="{E245191C-58DD-482D-AF21-BD6C62381442}"/>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Exodus </a:t>
            </a:r>
            <a:r>
              <a:rPr lang="en-IN" sz="2000" b="1" cap="all" dirty="0">
                <a:solidFill>
                  <a:schemeClr val="bg1"/>
                </a:solidFill>
                <a:latin typeface="ArialMT"/>
              </a:rPr>
              <a:t>7:20</a:t>
            </a:r>
            <a:endParaRPr lang="bo-CN" sz="2000" b="1" cap="all" dirty="0">
              <a:solidFill>
                <a:schemeClr val="bg1"/>
              </a:solidFill>
              <a:latin typeface="ArialMT"/>
            </a:endParaRPr>
          </a:p>
        </p:txBody>
      </p:sp>
    </p:spTree>
    <p:extLst>
      <p:ext uri="{BB962C8B-B14F-4D97-AF65-F5344CB8AC3E}">
        <p14:creationId xmlns:p14="http://schemas.microsoft.com/office/powerpoint/2010/main" val="4039263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21</a:t>
            </a:r>
            <a:r>
              <a:rPr lang="en-US" sz="3600" b="0" i="0" dirty="0">
                <a:solidFill>
                  <a:srgbClr val="121212"/>
                </a:solidFill>
                <a:effectLst/>
                <a:latin typeface="Arial" panose="020B0604020202020204" pitchFamily="34" charset="0"/>
              </a:rPr>
              <a:t>The fish that were in the river died. The river became foul. The Egyptians couldn’t drink water from the river. The blood was throughout all the land of Egypt.</a:t>
            </a:r>
            <a:endParaRPr lang="en-ZA" dirty="0"/>
          </a:p>
        </p:txBody>
      </p:sp>
      <p:sp>
        <p:nvSpPr>
          <p:cNvPr id="2" name="TextBox 1">
            <a:extLst>
              <a:ext uri="{FF2B5EF4-FFF2-40B4-BE49-F238E27FC236}">
                <a16:creationId xmlns:a16="http://schemas.microsoft.com/office/drawing/2014/main" id="{A1C4A93C-A2C1-6D9A-1D2B-F6A311F7949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09BE1-0BBE-47DB-9DA8-F2A2871330C1}"/>
              </a:ext>
            </a:extLst>
          </p:cNvPr>
          <p:cNvPicPr>
            <a:picLocks noChangeAspect="1"/>
          </p:cNvPicPr>
          <p:nvPr/>
        </p:nvPicPr>
        <p:blipFill>
          <a:blip r:embed="rId2"/>
          <a:stretch>
            <a:fillRect/>
          </a:stretch>
        </p:blipFill>
        <p:spPr>
          <a:xfrm>
            <a:off x="-689548" y="1"/>
            <a:ext cx="14532042" cy="6858000"/>
          </a:xfrm>
          <a:prstGeom prst="rect">
            <a:avLst/>
          </a:prstGeom>
        </p:spPr>
      </p:pic>
      <p:sp>
        <p:nvSpPr>
          <p:cNvPr id="4" name="TextBox 3">
            <a:extLst>
              <a:ext uri="{FF2B5EF4-FFF2-40B4-BE49-F238E27FC236}">
                <a16:creationId xmlns:a16="http://schemas.microsoft.com/office/drawing/2014/main" id="{C6185970-D047-9F3B-BD1C-84B55468BFC8}"/>
              </a:ext>
            </a:extLst>
          </p:cNvPr>
          <p:cNvSpPr txBox="1"/>
          <p:nvPr/>
        </p:nvSpPr>
        <p:spPr>
          <a:xfrm>
            <a:off x="6248776" y="4333803"/>
            <a:ext cx="6521470" cy="2681067"/>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Water to Blood – Exodus 7:14-25</a:t>
            </a:r>
          </a:p>
          <a:p>
            <a:endParaRPr lang="en-ZA" dirty="0"/>
          </a:p>
        </p:txBody>
      </p:sp>
    </p:spTree>
    <p:extLst>
      <p:ext uri="{BB962C8B-B14F-4D97-AF65-F5344CB8AC3E}">
        <p14:creationId xmlns:p14="http://schemas.microsoft.com/office/powerpoint/2010/main" val="500570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06B75C-F449-4B34-80C2-CF5FDAC19706}"/>
              </a:ext>
            </a:extLst>
          </p:cNvPr>
          <p:cNvPicPr>
            <a:picLocks noChangeAspect="1"/>
          </p:cNvPicPr>
          <p:nvPr/>
        </p:nvPicPr>
        <p:blipFill>
          <a:blip r:embed="rId2"/>
          <a:stretch>
            <a:fillRect/>
          </a:stretch>
        </p:blipFill>
        <p:spPr>
          <a:xfrm>
            <a:off x="-1025236" y="0"/>
            <a:ext cx="13217236" cy="6858000"/>
          </a:xfrm>
          <a:prstGeom prst="rect">
            <a:avLst/>
          </a:prstGeom>
        </p:spPr>
      </p:pic>
      <p:sp>
        <p:nvSpPr>
          <p:cNvPr id="2" name="TextBox 1">
            <a:extLst>
              <a:ext uri="{FF2B5EF4-FFF2-40B4-BE49-F238E27FC236}">
                <a16:creationId xmlns:a16="http://schemas.microsoft.com/office/drawing/2014/main" id="{1B447DCD-AD60-5C60-5660-63775439064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Exodus </a:t>
            </a:r>
            <a:r>
              <a:rPr lang="en-IN" sz="2000" b="1" cap="all" dirty="0">
                <a:solidFill>
                  <a:schemeClr val="bg1"/>
                </a:solidFill>
                <a:latin typeface="ArialMT"/>
              </a:rPr>
              <a:t>7:21</a:t>
            </a:r>
            <a:endParaRPr lang="bo-CN" sz="2000" b="1" cap="all" dirty="0">
              <a:solidFill>
                <a:schemeClr val="bg1"/>
              </a:solidFill>
              <a:latin typeface="ArialMT"/>
            </a:endParaRPr>
          </a:p>
        </p:txBody>
      </p:sp>
    </p:spTree>
    <p:extLst>
      <p:ext uri="{BB962C8B-B14F-4D97-AF65-F5344CB8AC3E}">
        <p14:creationId xmlns:p14="http://schemas.microsoft.com/office/powerpoint/2010/main" val="711655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22</a:t>
            </a:r>
            <a:r>
              <a:rPr lang="en-US" sz="3600" b="0" i="0" dirty="0">
                <a:solidFill>
                  <a:srgbClr val="121212"/>
                </a:solidFill>
                <a:effectLst/>
                <a:latin typeface="Arial" panose="020B0604020202020204" pitchFamily="34" charset="0"/>
              </a:rPr>
              <a:t>The magicians of Egypt did the same thing with their enchantments. So Pharaoh’s heart was hardened, and he didn’t listen to them, as Yahweh had spoken.</a:t>
            </a:r>
            <a:endParaRPr lang="en-ZA" dirty="0"/>
          </a:p>
        </p:txBody>
      </p:sp>
      <p:sp>
        <p:nvSpPr>
          <p:cNvPr id="2" name="TextBox 1">
            <a:extLst>
              <a:ext uri="{FF2B5EF4-FFF2-40B4-BE49-F238E27FC236}">
                <a16:creationId xmlns:a16="http://schemas.microsoft.com/office/drawing/2014/main" id="{2F2EEF68-FC25-7FBD-4C05-EAB39E37186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B97B2F-7FF1-4775-840E-74B6EC3245DA}"/>
              </a:ext>
            </a:extLst>
          </p:cNvPr>
          <p:cNvPicPr>
            <a:picLocks noChangeAspect="1"/>
          </p:cNvPicPr>
          <p:nvPr/>
        </p:nvPicPr>
        <p:blipFill>
          <a:blip r:embed="rId2"/>
          <a:stretch>
            <a:fillRect/>
          </a:stretch>
        </p:blipFill>
        <p:spPr>
          <a:xfrm>
            <a:off x="-1" y="-50869"/>
            <a:ext cx="12351895" cy="6908870"/>
          </a:xfrm>
          <a:prstGeom prst="rect">
            <a:avLst/>
          </a:prstGeom>
        </p:spPr>
      </p:pic>
      <p:sp>
        <p:nvSpPr>
          <p:cNvPr id="2" name="TextBox 1">
            <a:extLst>
              <a:ext uri="{FF2B5EF4-FFF2-40B4-BE49-F238E27FC236}">
                <a16:creationId xmlns:a16="http://schemas.microsoft.com/office/drawing/2014/main" id="{18135D1A-38D3-2AC3-0AB4-E61A7CC50602}"/>
              </a:ext>
            </a:extLst>
          </p:cNvPr>
          <p:cNvSpPr txBox="1"/>
          <p:nvPr/>
        </p:nvSpPr>
        <p:spPr>
          <a:xfrm>
            <a:off x="0" y="0"/>
            <a:ext cx="3116424" cy="584775"/>
          </a:xfrm>
          <a:prstGeom prst="rect">
            <a:avLst/>
          </a:prstGeom>
          <a:noFill/>
        </p:spPr>
        <p:txBody>
          <a:bodyPr wrap="square" rtlCol="0">
            <a:spAutoFit/>
          </a:bodyPr>
          <a:lstStyle/>
          <a:p>
            <a:r>
              <a:rPr lang="en-ZA"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Exodus </a:t>
            </a:r>
            <a:r>
              <a:rPr lang="en-IN" sz="2000" b="1" cap="all" dirty="0">
                <a:solidFill>
                  <a:schemeClr val="bg1"/>
                </a:solidFill>
                <a:latin typeface="ArialMT"/>
              </a:rPr>
              <a:t>7:22</a:t>
            </a:r>
            <a:endParaRPr lang="bo-CN" sz="2000" b="1" cap="all" dirty="0">
              <a:solidFill>
                <a:schemeClr val="bg1"/>
              </a:solidFill>
              <a:latin typeface="ArialMT"/>
            </a:endParaRPr>
          </a:p>
        </p:txBody>
      </p:sp>
    </p:spTree>
    <p:extLst>
      <p:ext uri="{BB962C8B-B14F-4D97-AF65-F5344CB8AC3E}">
        <p14:creationId xmlns:p14="http://schemas.microsoft.com/office/powerpoint/2010/main" val="14467590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23</a:t>
            </a:r>
            <a:r>
              <a:rPr lang="en-US" sz="4000" b="0" i="0" dirty="0">
                <a:solidFill>
                  <a:srgbClr val="121212"/>
                </a:solidFill>
                <a:effectLst/>
                <a:latin typeface="Arial" panose="020B0604020202020204" pitchFamily="34" charset="0"/>
              </a:rPr>
              <a:t>Pharaoh turned and went into his house, and he didn’t even take this to heart.</a:t>
            </a:r>
            <a:endParaRPr lang="en-ZA" dirty="0"/>
          </a:p>
        </p:txBody>
      </p:sp>
      <p:sp>
        <p:nvSpPr>
          <p:cNvPr id="3" name="TextBox 2">
            <a:extLst>
              <a:ext uri="{FF2B5EF4-FFF2-40B4-BE49-F238E27FC236}">
                <a16:creationId xmlns:a16="http://schemas.microsoft.com/office/drawing/2014/main" id="{3A64D71D-3DC8-42E9-F700-48CE2679E95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E2B1F-38E6-482D-A26A-7D20B995F75F}"/>
              </a:ext>
            </a:extLst>
          </p:cNvPr>
          <p:cNvPicPr>
            <a:picLocks noChangeAspect="1"/>
          </p:cNvPicPr>
          <p:nvPr/>
        </p:nvPicPr>
        <p:blipFill>
          <a:blip r:embed="rId2"/>
          <a:stretch>
            <a:fillRect/>
          </a:stretch>
        </p:blipFill>
        <p:spPr>
          <a:xfrm>
            <a:off x="0" y="-87131"/>
            <a:ext cx="12192000" cy="6945131"/>
          </a:xfrm>
          <a:prstGeom prst="rect">
            <a:avLst/>
          </a:prstGeom>
        </p:spPr>
      </p:pic>
      <p:sp>
        <p:nvSpPr>
          <p:cNvPr id="2" name="TextBox 1">
            <a:extLst>
              <a:ext uri="{FF2B5EF4-FFF2-40B4-BE49-F238E27FC236}">
                <a16:creationId xmlns:a16="http://schemas.microsoft.com/office/drawing/2014/main" id="{9CAC52DE-21EC-F2AB-6674-AE59FE330F7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Exodus </a:t>
            </a:r>
            <a:r>
              <a:rPr lang="en-IN" sz="2000" b="1" cap="all" dirty="0">
                <a:solidFill>
                  <a:schemeClr val="bg1"/>
                </a:solidFill>
                <a:latin typeface="ArialMT"/>
              </a:rPr>
              <a:t>7:23</a:t>
            </a:r>
            <a:endParaRPr lang="bo-CN" sz="2000" b="1" cap="all" dirty="0">
              <a:solidFill>
                <a:schemeClr val="bg1"/>
              </a:solidFill>
              <a:latin typeface="ArialMT"/>
            </a:endParaRPr>
          </a:p>
        </p:txBody>
      </p:sp>
    </p:spTree>
    <p:extLst>
      <p:ext uri="{BB962C8B-B14F-4D97-AF65-F5344CB8AC3E}">
        <p14:creationId xmlns:p14="http://schemas.microsoft.com/office/powerpoint/2010/main" val="539604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D36AA5B6-A000-4CAE-A27E-7562F62AB48A}"/>
              </a:ext>
            </a:extLst>
          </p:cNvPr>
          <p:cNvSpPr txBox="1"/>
          <p:nvPr/>
        </p:nvSpPr>
        <p:spPr>
          <a:xfrm>
            <a:off x="972207" y="751490"/>
            <a:ext cx="5155324" cy="5675585"/>
          </a:xfrm>
          <a:prstGeom prst="rect">
            <a:avLst/>
          </a:prstGeom>
          <a:noFill/>
        </p:spPr>
        <p:txBody>
          <a:bodyPr wrap="square" rtlCol="0">
            <a:noAutofit/>
          </a:bodyPr>
          <a:lstStyle/>
          <a:p>
            <a:pPr>
              <a:lnSpc>
                <a:spcPct val="115000"/>
              </a:lnSpc>
              <a:spcAft>
                <a:spcPts val="1000"/>
              </a:spcAft>
            </a:pPr>
            <a:r>
              <a:rPr lang="en-ZA" sz="5400" dirty="0">
                <a:effectLst/>
                <a:latin typeface="TimesNewRomanPSMT"/>
                <a:ea typeface="Calibri" panose="020F0502020204030204" pitchFamily="34" charset="0"/>
                <a:cs typeface="TimesNewRomanPSMT"/>
              </a:rPr>
              <a:t>Water to Blood – Exodus 7:14-25</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B097AF0A-FC34-B5CF-3C05-91D942F43A2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ABE94-7D64-4D54-B734-8769D2926B51}"/>
              </a:ext>
            </a:extLst>
          </p:cNvPr>
          <p:cNvPicPr>
            <a:picLocks noChangeAspect="1"/>
          </p:cNvPicPr>
          <p:nvPr/>
        </p:nvPicPr>
        <p:blipFill>
          <a:blip r:embed="rId2"/>
          <a:stretch>
            <a:fillRect/>
          </a:stretch>
        </p:blipFill>
        <p:spPr>
          <a:xfrm>
            <a:off x="-689548" y="1"/>
            <a:ext cx="14532042" cy="6858000"/>
          </a:xfrm>
          <a:prstGeom prst="rect">
            <a:avLst/>
          </a:prstGeom>
        </p:spPr>
      </p:pic>
      <p:sp>
        <p:nvSpPr>
          <p:cNvPr id="3" name="TextBox 2">
            <a:extLst>
              <a:ext uri="{FF2B5EF4-FFF2-40B4-BE49-F238E27FC236}">
                <a16:creationId xmlns:a16="http://schemas.microsoft.com/office/drawing/2014/main" id="{84DBFBEF-A950-8149-E866-043D35D9F646}"/>
              </a:ext>
            </a:extLst>
          </p:cNvPr>
          <p:cNvSpPr txBox="1"/>
          <p:nvPr/>
        </p:nvSpPr>
        <p:spPr>
          <a:xfrm>
            <a:off x="6248776" y="4333803"/>
            <a:ext cx="6521470" cy="2681067"/>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Water to Blood – Exodus 7:14-25</a:t>
            </a:r>
          </a:p>
          <a:p>
            <a:endParaRPr lang="en-ZA" dirty="0"/>
          </a:p>
        </p:txBody>
      </p:sp>
    </p:spTree>
    <p:extLst>
      <p:ext uri="{BB962C8B-B14F-4D97-AF65-F5344CB8AC3E}">
        <p14:creationId xmlns:p14="http://schemas.microsoft.com/office/powerpoint/2010/main" val="2489790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a:t>
            </a:r>
            <a:r>
              <a:rPr lang="en-US" sz="4000" b="0" i="0" dirty="0">
                <a:solidFill>
                  <a:srgbClr val="121212"/>
                </a:solidFill>
                <a:effectLst/>
                <a:latin typeface="Arial" panose="020B0604020202020204" pitchFamily="34" charset="0"/>
              </a:rPr>
              <a:t>Yahweh said to Moses, “Pharaoh’s heart is stubborn. He refuses to let the people go. </a:t>
            </a:r>
            <a:endParaRPr lang="en-ZA" dirty="0"/>
          </a:p>
        </p:txBody>
      </p:sp>
      <p:sp>
        <p:nvSpPr>
          <p:cNvPr id="2" name="TextBox 1">
            <a:extLst>
              <a:ext uri="{FF2B5EF4-FFF2-40B4-BE49-F238E27FC236}">
                <a16:creationId xmlns:a16="http://schemas.microsoft.com/office/drawing/2014/main" id="{D71C467C-A024-7269-DD41-DF9362CD4DA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5A7969-67E4-4885-82D3-95332991320F}"/>
              </a:ext>
            </a:extLst>
          </p:cNvPr>
          <p:cNvPicPr>
            <a:picLocks noChangeAspect="1"/>
          </p:cNvPicPr>
          <p:nvPr/>
        </p:nvPicPr>
        <p:blipFill>
          <a:blip r:embed="rId2"/>
          <a:stretch>
            <a:fillRect/>
          </a:stretch>
        </p:blipFill>
        <p:spPr>
          <a:xfrm>
            <a:off x="0" y="-33781"/>
            <a:ext cx="12681679" cy="6891781"/>
          </a:xfrm>
          <a:prstGeom prst="rect">
            <a:avLst/>
          </a:prstGeom>
        </p:spPr>
      </p:pic>
      <p:sp>
        <p:nvSpPr>
          <p:cNvPr id="2" name="TextBox 1">
            <a:extLst>
              <a:ext uri="{FF2B5EF4-FFF2-40B4-BE49-F238E27FC236}">
                <a16:creationId xmlns:a16="http://schemas.microsoft.com/office/drawing/2014/main" id="{A80AD9AE-4696-9F0C-2E28-EC08D599F77C}"/>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Exodus </a:t>
            </a:r>
            <a:r>
              <a:rPr lang="en-IN" sz="2000" b="1" cap="all" dirty="0">
                <a:solidFill>
                  <a:schemeClr val="bg1"/>
                </a:solidFill>
                <a:latin typeface="ArialMT"/>
              </a:rPr>
              <a:t>7:14</a:t>
            </a:r>
            <a:endParaRPr lang="bo-CN" sz="2000" b="1" cap="all" dirty="0">
              <a:solidFill>
                <a:schemeClr val="bg1"/>
              </a:solidFill>
              <a:latin typeface="ArialMT"/>
            </a:endParaRPr>
          </a:p>
        </p:txBody>
      </p:sp>
    </p:spTree>
    <p:extLst>
      <p:ext uri="{BB962C8B-B14F-4D97-AF65-F5344CB8AC3E}">
        <p14:creationId xmlns:p14="http://schemas.microsoft.com/office/powerpoint/2010/main" val="297809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15900" y="50450"/>
            <a:ext cx="5759231" cy="6591650"/>
          </a:xfrm>
          <a:prstGeom prst="rect">
            <a:avLst/>
          </a:prstGeom>
          <a:noFill/>
        </p:spPr>
        <p:txBody>
          <a:bodyPr wrap="square" rtlCol="0">
            <a:noAutofit/>
          </a:bodyPr>
          <a:lstStyle/>
          <a:p>
            <a:r>
              <a:rPr lang="en-ZA" sz="3600" dirty="0">
                <a:solidFill>
                  <a:srgbClr val="444444"/>
                </a:solidFill>
                <a:latin typeface="Arial" panose="020B0604020202020204" pitchFamily="34" charset="0"/>
              </a:rPr>
              <a:t> </a:t>
            </a:r>
            <a:r>
              <a:rPr lang="en-US" sz="3600" b="0" i="0" dirty="0">
                <a:solidFill>
                  <a:srgbClr val="777A7B"/>
                </a:solidFill>
                <a:effectLst/>
                <a:latin typeface="Arial" panose="020B0604020202020204" pitchFamily="34" charset="0"/>
              </a:rPr>
              <a:t>15</a:t>
            </a:r>
            <a:r>
              <a:rPr lang="en-US" sz="3600" b="0" i="0" dirty="0">
                <a:solidFill>
                  <a:srgbClr val="121212"/>
                </a:solidFill>
                <a:effectLst/>
                <a:latin typeface="Arial" panose="020B0604020202020204" pitchFamily="34" charset="0"/>
              </a:rPr>
              <a:t>Go to Pharaoh in the morning. Behold, he is going out to the water. You shall stand by the river’s bank to meet him. You shall take the rod which was turned to a serpent in your hand. </a:t>
            </a:r>
            <a:endParaRPr lang="en-ZA" dirty="0"/>
          </a:p>
        </p:txBody>
      </p:sp>
      <p:sp>
        <p:nvSpPr>
          <p:cNvPr id="2" name="TextBox 1">
            <a:extLst>
              <a:ext uri="{FF2B5EF4-FFF2-40B4-BE49-F238E27FC236}">
                <a16:creationId xmlns:a16="http://schemas.microsoft.com/office/drawing/2014/main" id="{287EF601-1205-7B9D-587F-4833819AB27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1BCCF-8950-45D5-8E4B-41EB6AFD3D5A}"/>
              </a:ext>
            </a:extLst>
          </p:cNvPr>
          <p:cNvPicPr>
            <a:picLocks noChangeAspect="1"/>
          </p:cNvPicPr>
          <p:nvPr/>
        </p:nvPicPr>
        <p:blipFill>
          <a:blip r:embed="rId2"/>
          <a:stretch>
            <a:fillRect/>
          </a:stretch>
        </p:blipFill>
        <p:spPr>
          <a:xfrm>
            <a:off x="0" y="1"/>
            <a:ext cx="12221882" cy="6858000"/>
          </a:xfrm>
          <a:prstGeom prst="rect">
            <a:avLst/>
          </a:prstGeom>
        </p:spPr>
      </p:pic>
      <p:sp>
        <p:nvSpPr>
          <p:cNvPr id="2" name="TextBox 1">
            <a:extLst>
              <a:ext uri="{FF2B5EF4-FFF2-40B4-BE49-F238E27FC236}">
                <a16:creationId xmlns:a16="http://schemas.microsoft.com/office/drawing/2014/main" id="{1F79D74B-6DC0-122F-F39A-AE8C000869D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Exodus </a:t>
            </a:r>
            <a:r>
              <a:rPr lang="en-IN" sz="2000" b="1" cap="all" dirty="0">
                <a:solidFill>
                  <a:schemeClr val="bg1"/>
                </a:solidFill>
                <a:latin typeface="ArialMT"/>
              </a:rPr>
              <a:t>7:15</a:t>
            </a:r>
            <a:endParaRPr lang="bo-CN" sz="2000" b="1" cap="all" dirty="0">
              <a:solidFill>
                <a:schemeClr val="bg1"/>
              </a:solidFill>
              <a:latin typeface="ArialMT"/>
            </a:endParaRPr>
          </a:p>
        </p:txBody>
      </p:sp>
    </p:spTree>
    <p:extLst>
      <p:ext uri="{BB962C8B-B14F-4D97-AF65-F5344CB8AC3E}">
        <p14:creationId xmlns:p14="http://schemas.microsoft.com/office/powerpoint/2010/main" val="25208862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215900" y="599090"/>
            <a:ext cx="5759231" cy="5675585"/>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16</a:t>
            </a:r>
            <a:r>
              <a:rPr lang="en-US" sz="4400" b="0" i="0" dirty="0">
                <a:solidFill>
                  <a:srgbClr val="121212"/>
                </a:solidFill>
                <a:effectLst/>
                <a:latin typeface="Arial" panose="020B0604020202020204" pitchFamily="34" charset="0"/>
              </a:rPr>
              <a:t>You shall tell him, ‘Yahweh, the God of the Hebrews, has sent me to you, saying, “Let my people go, that they may serve me in the wilderness. Behold, until now you haven’t listened.”</a:t>
            </a:r>
            <a:endParaRPr lang="en-ZA" sz="2400" dirty="0"/>
          </a:p>
        </p:txBody>
      </p:sp>
      <p:sp>
        <p:nvSpPr>
          <p:cNvPr id="2" name="TextBox 1">
            <a:extLst>
              <a:ext uri="{FF2B5EF4-FFF2-40B4-BE49-F238E27FC236}">
                <a16:creationId xmlns:a16="http://schemas.microsoft.com/office/drawing/2014/main" id="{7BFAB85E-AAE1-3E81-C40D-628893D6134E}"/>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486</Words>
  <Application>Microsoft Office PowerPoint</Application>
  <PresentationFormat>Widescreen</PresentationFormat>
  <Paragraphs>42</Paragraphs>
  <Slides>24</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ArialMT</vt:lpstr>
      <vt:lpstr>Calibri</vt:lpstr>
      <vt:lpstr>Calibri Light</vt:lpstr>
      <vt:lpstr>Times New Roman</vt:lpstr>
      <vt:lpstr>TimesNewRomanPSMT</vt:lpstr>
      <vt:lpstr>Office Theme</vt:lpstr>
      <vt:lpstr>09-1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7</cp:revision>
  <dcterms:created xsi:type="dcterms:W3CDTF">2021-07-20T09:23:46Z</dcterms:created>
  <dcterms:modified xsi:type="dcterms:W3CDTF">2023-01-23T12:06:56Z</dcterms:modified>
</cp:coreProperties>
</file>