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93" r:id="rId3"/>
    <p:sldId id="256" r:id="rId4"/>
    <p:sldId id="302" r:id="rId5"/>
    <p:sldId id="258" r:id="rId6"/>
    <p:sldId id="301" r:id="rId7"/>
    <p:sldId id="281" r:id="rId8"/>
    <p:sldId id="300" r:id="rId9"/>
    <p:sldId id="282" r:id="rId10"/>
    <p:sldId id="299" r:id="rId11"/>
    <p:sldId id="283" r:id="rId12"/>
    <p:sldId id="298" r:id="rId13"/>
    <p:sldId id="284" r:id="rId14"/>
    <p:sldId id="297" r:id="rId15"/>
    <p:sldId id="285" r:id="rId16"/>
    <p:sldId id="296" r:id="rId17"/>
    <p:sldId id="286" r:id="rId18"/>
    <p:sldId id="295" r:id="rId19"/>
    <p:sldId id="287" r:id="rId20"/>
    <p:sldId id="294" r:id="rId21"/>
    <p:sldId id="288" r:id="rId22"/>
    <p:sldId id="291" r:id="rId23"/>
    <p:sldId id="289"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AD61A-11E4-4D54-BA44-E083ED33B3A1}" v="13" dt="2023-01-23T13:55:06.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4252" autoAdjust="0"/>
  </p:normalViewPr>
  <p:slideViewPr>
    <p:cSldViewPr snapToGrid="0">
      <p:cViewPr varScale="1">
        <p:scale>
          <a:sx n="58" d="100"/>
          <a:sy n="58"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62BAD61A-11E4-4D54-BA44-E083ED33B3A1}"/>
    <pc:docChg chg="custSel modSld">
      <pc:chgData name="Leonie Smith" userId="fed1330f33f5650e" providerId="LiveId" clId="{62BAD61A-11E4-4D54-BA44-E083ED33B3A1}" dt="2023-01-23T13:55:06.908" v="42"/>
      <pc:docMkLst>
        <pc:docMk/>
      </pc:docMkLst>
      <pc:sldChg chg="addSp delSp modSp mod modTransition modAnim">
        <pc:chgData name="Leonie Smith" userId="fed1330f33f5650e" providerId="LiveId" clId="{62BAD61A-11E4-4D54-BA44-E083ED33B3A1}" dt="2023-01-23T13:55:06.908" v="42"/>
        <pc:sldMkLst>
          <pc:docMk/>
          <pc:sldMk cId="3348757415" sldId="256"/>
        </pc:sldMkLst>
        <pc:spChg chg="add mod">
          <ac:chgData name="Leonie Smith" userId="fed1330f33f5650e" providerId="LiveId" clId="{62BAD61A-11E4-4D54-BA44-E083ED33B3A1}" dt="2023-01-23T13:55:06.908" v="42"/>
          <ac:spMkLst>
            <pc:docMk/>
            <pc:sldMk cId="3348757415" sldId="256"/>
            <ac:spMk id="3" creationId="{71E81B4E-CBBE-9F5E-C646-1076F5141C98}"/>
          </ac:spMkLst>
        </pc:spChg>
        <pc:spChg chg="del">
          <ac:chgData name="Leonie Smith" userId="fed1330f33f5650e" providerId="LiveId" clId="{62BAD61A-11E4-4D54-BA44-E083ED33B3A1}" dt="2023-01-23T13:51:55.465" v="21" actId="21"/>
          <ac:spMkLst>
            <pc:docMk/>
            <pc:sldMk cId="3348757415" sldId="256"/>
            <ac:spMk id="6" creationId="{416C064E-628E-47C0-A712-DB178FE9901E}"/>
          </ac:spMkLst>
        </pc:spChg>
        <pc:picChg chg="del">
          <ac:chgData name="Leonie Smith" userId="fed1330f33f5650e" providerId="LiveId" clId="{62BAD61A-11E4-4D54-BA44-E083ED33B3A1}" dt="2023-01-23T13:51:50.461" v="20"/>
          <ac:picMkLst>
            <pc:docMk/>
            <pc:sldMk cId="3348757415" sldId="256"/>
            <ac:picMk id="2" creationId="{9446FEB9-1CF5-493A-8D70-9EF61EEA4725}"/>
          </ac:picMkLst>
        </pc:picChg>
      </pc:sldChg>
      <pc:sldChg chg="addSp delSp modSp mod modTransition modAnim">
        <pc:chgData name="Leonie Smith" userId="fed1330f33f5650e" providerId="LiveId" clId="{62BAD61A-11E4-4D54-BA44-E083ED33B3A1}" dt="2023-01-23T13:55:05.062" v="41"/>
        <pc:sldMkLst>
          <pc:docMk/>
          <pc:sldMk cId="525752733" sldId="258"/>
        </pc:sldMkLst>
        <pc:spChg chg="add mod">
          <ac:chgData name="Leonie Smith" userId="fed1330f33f5650e" providerId="LiveId" clId="{62BAD61A-11E4-4D54-BA44-E083ED33B3A1}" dt="2023-01-23T13:55:05.062" v="41"/>
          <ac:spMkLst>
            <pc:docMk/>
            <pc:sldMk cId="525752733" sldId="258"/>
            <ac:spMk id="2" creationId="{2E0E068C-095A-4322-4EA2-BE5AB84D10D1}"/>
          </ac:spMkLst>
        </pc:spChg>
        <pc:spChg chg="del">
          <ac:chgData name="Leonie Smith" userId="fed1330f33f5650e" providerId="LiveId" clId="{62BAD61A-11E4-4D54-BA44-E083ED33B3A1}" dt="2023-01-23T13:51:59.788" v="22" actId="21"/>
          <ac:spMkLst>
            <pc:docMk/>
            <pc:sldMk cId="525752733" sldId="258"/>
            <ac:spMk id="6" creationId="{416C064E-628E-47C0-A712-DB178FE9901E}"/>
          </ac:spMkLst>
        </pc:spChg>
        <pc:picChg chg="del">
          <ac:chgData name="Leonie Smith" userId="fed1330f33f5650e" providerId="LiveId" clId="{62BAD61A-11E4-4D54-BA44-E083ED33B3A1}" dt="2023-01-23T13:51:50.461" v="20"/>
          <ac:picMkLst>
            <pc:docMk/>
            <pc:sldMk cId="525752733" sldId="258"/>
            <ac:picMk id="3" creationId="{FBD1013C-E416-406E-A088-EADDDED14699}"/>
          </ac:picMkLst>
        </pc:picChg>
      </pc:sldChg>
      <pc:sldChg chg="addSp delSp modSp mod modTransition modAnim">
        <pc:chgData name="Leonie Smith" userId="fed1330f33f5650e" providerId="LiveId" clId="{62BAD61A-11E4-4D54-BA44-E083ED33B3A1}" dt="2023-01-23T13:55:02.861" v="40"/>
        <pc:sldMkLst>
          <pc:docMk/>
          <pc:sldMk cId="2044568653" sldId="281"/>
        </pc:sldMkLst>
        <pc:spChg chg="add mod">
          <ac:chgData name="Leonie Smith" userId="fed1330f33f5650e" providerId="LiveId" clId="{62BAD61A-11E4-4D54-BA44-E083ED33B3A1}" dt="2023-01-23T13:55:02.861" v="40"/>
          <ac:spMkLst>
            <pc:docMk/>
            <pc:sldMk cId="2044568653" sldId="281"/>
            <ac:spMk id="2" creationId="{B6C8FBC6-C20E-4874-3497-D7FB9DCFD493}"/>
          </ac:spMkLst>
        </pc:spChg>
        <pc:spChg chg="del">
          <ac:chgData name="Leonie Smith" userId="fed1330f33f5650e" providerId="LiveId" clId="{62BAD61A-11E4-4D54-BA44-E083ED33B3A1}" dt="2023-01-23T13:52:02.127" v="23" actId="21"/>
          <ac:spMkLst>
            <pc:docMk/>
            <pc:sldMk cId="2044568653" sldId="281"/>
            <ac:spMk id="6" creationId="{416C064E-628E-47C0-A712-DB178FE9901E}"/>
          </ac:spMkLst>
        </pc:spChg>
        <pc:picChg chg="del">
          <ac:chgData name="Leonie Smith" userId="fed1330f33f5650e" providerId="LiveId" clId="{62BAD61A-11E4-4D54-BA44-E083ED33B3A1}" dt="2023-01-23T13:51:50.461" v="20"/>
          <ac:picMkLst>
            <pc:docMk/>
            <pc:sldMk cId="2044568653" sldId="281"/>
            <ac:picMk id="5" creationId="{6957BD10-806F-4017-BBA7-9FE0FC3C8459}"/>
          </ac:picMkLst>
        </pc:picChg>
      </pc:sldChg>
      <pc:sldChg chg="addSp delSp modSp mod modTransition modAnim">
        <pc:chgData name="Leonie Smith" userId="fed1330f33f5650e" providerId="LiveId" clId="{62BAD61A-11E4-4D54-BA44-E083ED33B3A1}" dt="2023-01-23T13:55:00.716" v="39"/>
        <pc:sldMkLst>
          <pc:docMk/>
          <pc:sldMk cId="3681266347" sldId="282"/>
        </pc:sldMkLst>
        <pc:spChg chg="add mod">
          <ac:chgData name="Leonie Smith" userId="fed1330f33f5650e" providerId="LiveId" clId="{62BAD61A-11E4-4D54-BA44-E083ED33B3A1}" dt="2023-01-23T13:55:00.716" v="39"/>
          <ac:spMkLst>
            <pc:docMk/>
            <pc:sldMk cId="3681266347" sldId="282"/>
            <ac:spMk id="2" creationId="{385922CC-F47E-104C-A071-200A1B2573F7}"/>
          </ac:spMkLst>
        </pc:spChg>
        <pc:spChg chg="del">
          <ac:chgData name="Leonie Smith" userId="fed1330f33f5650e" providerId="LiveId" clId="{62BAD61A-11E4-4D54-BA44-E083ED33B3A1}" dt="2023-01-23T13:52:06.455" v="24" actId="21"/>
          <ac:spMkLst>
            <pc:docMk/>
            <pc:sldMk cId="3681266347" sldId="282"/>
            <ac:spMk id="6" creationId="{416C064E-628E-47C0-A712-DB178FE9901E}"/>
          </ac:spMkLst>
        </pc:spChg>
        <pc:picChg chg="del">
          <ac:chgData name="Leonie Smith" userId="fed1330f33f5650e" providerId="LiveId" clId="{62BAD61A-11E4-4D54-BA44-E083ED33B3A1}" dt="2023-01-23T13:51:50.461" v="20"/>
          <ac:picMkLst>
            <pc:docMk/>
            <pc:sldMk cId="3681266347" sldId="282"/>
            <ac:picMk id="8" creationId="{D26C18BF-D0CB-4AA3-8E1F-ED2C76CA87D3}"/>
          </ac:picMkLst>
        </pc:picChg>
      </pc:sldChg>
      <pc:sldChg chg="addSp delSp modSp mod modTransition modAnim">
        <pc:chgData name="Leonie Smith" userId="fed1330f33f5650e" providerId="LiveId" clId="{62BAD61A-11E4-4D54-BA44-E083ED33B3A1}" dt="2023-01-23T13:54:58.484" v="38"/>
        <pc:sldMkLst>
          <pc:docMk/>
          <pc:sldMk cId="26953390" sldId="283"/>
        </pc:sldMkLst>
        <pc:spChg chg="add mod">
          <ac:chgData name="Leonie Smith" userId="fed1330f33f5650e" providerId="LiveId" clId="{62BAD61A-11E4-4D54-BA44-E083ED33B3A1}" dt="2023-01-23T13:54:58.484" v="38"/>
          <ac:spMkLst>
            <pc:docMk/>
            <pc:sldMk cId="26953390" sldId="283"/>
            <ac:spMk id="2" creationId="{C6D28E79-76BC-E1AD-3664-1F93C4AF17CF}"/>
          </ac:spMkLst>
        </pc:spChg>
        <pc:spChg chg="del">
          <ac:chgData name="Leonie Smith" userId="fed1330f33f5650e" providerId="LiveId" clId="{62BAD61A-11E4-4D54-BA44-E083ED33B3A1}" dt="2023-01-23T13:52:09.509" v="25" actId="21"/>
          <ac:spMkLst>
            <pc:docMk/>
            <pc:sldMk cId="26953390" sldId="283"/>
            <ac:spMk id="6" creationId="{416C064E-628E-47C0-A712-DB178FE9901E}"/>
          </ac:spMkLst>
        </pc:spChg>
        <pc:picChg chg="del">
          <ac:chgData name="Leonie Smith" userId="fed1330f33f5650e" providerId="LiveId" clId="{62BAD61A-11E4-4D54-BA44-E083ED33B3A1}" dt="2023-01-23T13:51:50.461" v="20"/>
          <ac:picMkLst>
            <pc:docMk/>
            <pc:sldMk cId="26953390" sldId="283"/>
            <ac:picMk id="19" creationId="{DDA772CC-B462-4EA4-976C-D4EE75409E69}"/>
          </ac:picMkLst>
        </pc:picChg>
      </pc:sldChg>
      <pc:sldChg chg="addSp delSp modSp mod modTransition modAnim">
        <pc:chgData name="Leonie Smith" userId="fed1330f33f5650e" providerId="LiveId" clId="{62BAD61A-11E4-4D54-BA44-E083ED33B3A1}" dt="2023-01-23T13:54:56.067" v="37"/>
        <pc:sldMkLst>
          <pc:docMk/>
          <pc:sldMk cId="2872476414" sldId="284"/>
        </pc:sldMkLst>
        <pc:spChg chg="add mod">
          <ac:chgData name="Leonie Smith" userId="fed1330f33f5650e" providerId="LiveId" clId="{62BAD61A-11E4-4D54-BA44-E083ED33B3A1}" dt="2023-01-23T13:54:56.067" v="37"/>
          <ac:spMkLst>
            <pc:docMk/>
            <pc:sldMk cId="2872476414" sldId="284"/>
            <ac:spMk id="2" creationId="{D8817648-1E4E-2ACA-0401-6722EB670DDE}"/>
          </ac:spMkLst>
        </pc:spChg>
        <pc:spChg chg="del">
          <ac:chgData name="Leonie Smith" userId="fed1330f33f5650e" providerId="LiveId" clId="{62BAD61A-11E4-4D54-BA44-E083ED33B3A1}" dt="2023-01-23T13:52:13.999" v="26" actId="21"/>
          <ac:spMkLst>
            <pc:docMk/>
            <pc:sldMk cId="2872476414" sldId="284"/>
            <ac:spMk id="6" creationId="{416C064E-628E-47C0-A712-DB178FE9901E}"/>
          </ac:spMkLst>
        </pc:spChg>
        <pc:picChg chg="del">
          <ac:chgData name="Leonie Smith" userId="fed1330f33f5650e" providerId="LiveId" clId="{62BAD61A-11E4-4D54-BA44-E083ED33B3A1}" dt="2023-01-23T13:51:50.461" v="20"/>
          <ac:picMkLst>
            <pc:docMk/>
            <pc:sldMk cId="2872476414" sldId="284"/>
            <ac:picMk id="5" creationId="{18F47D97-EFA3-431D-BA71-59492CEB09BE}"/>
          </ac:picMkLst>
        </pc:picChg>
      </pc:sldChg>
      <pc:sldChg chg="addSp delSp modSp mod modTransition modAnim">
        <pc:chgData name="Leonie Smith" userId="fed1330f33f5650e" providerId="LiveId" clId="{62BAD61A-11E4-4D54-BA44-E083ED33B3A1}" dt="2023-01-23T13:54:53.559" v="36"/>
        <pc:sldMkLst>
          <pc:docMk/>
          <pc:sldMk cId="2342427813" sldId="285"/>
        </pc:sldMkLst>
        <pc:spChg chg="add mod">
          <ac:chgData name="Leonie Smith" userId="fed1330f33f5650e" providerId="LiveId" clId="{62BAD61A-11E4-4D54-BA44-E083ED33B3A1}" dt="2023-01-23T13:54:53.559" v="36"/>
          <ac:spMkLst>
            <pc:docMk/>
            <pc:sldMk cId="2342427813" sldId="285"/>
            <ac:spMk id="3" creationId="{DF6BF6DC-E979-585D-461F-363830A3F18E}"/>
          </ac:spMkLst>
        </pc:spChg>
        <pc:spChg chg="del">
          <ac:chgData name="Leonie Smith" userId="fed1330f33f5650e" providerId="LiveId" clId="{62BAD61A-11E4-4D54-BA44-E083ED33B3A1}" dt="2023-01-23T13:52:17.408" v="27" actId="21"/>
          <ac:spMkLst>
            <pc:docMk/>
            <pc:sldMk cId="2342427813" sldId="285"/>
            <ac:spMk id="6" creationId="{416C064E-628E-47C0-A712-DB178FE9901E}"/>
          </ac:spMkLst>
        </pc:spChg>
        <pc:picChg chg="del">
          <ac:chgData name="Leonie Smith" userId="fed1330f33f5650e" providerId="LiveId" clId="{62BAD61A-11E4-4D54-BA44-E083ED33B3A1}" dt="2023-01-23T13:51:50.461" v="20"/>
          <ac:picMkLst>
            <pc:docMk/>
            <pc:sldMk cId="2342427813" sldId="285"/>
            <ac:picMk id="2" creationId="{FFBC3196-69D9-413F-9DA1-54E6363AA0C8}"/>
          </ac:picMkLst>
        </pc:picChg>
      </pc:sldChg>
      <pc:sldChg chg="addSp delSp modSp mod modTransition modAnim">
        <pc:chgData name="Leonie Smith" userId="fed1330f33f5650e" providerId="LiveId" clId="{62BAD61A-11E4-4D54-BA44-E083ED33B3A1}" dt="2023-01-23T13:54:50.942" v="35"/>
        <pc:sldMkLst>
          <pc:docMk/>
          <pc:sldMk cId="2223752114" sldId="286"/>
        </pc:sldMkLst>
        <pc:spChg chg="add mod">
          <ac:chgData name="Leonie Smith" userId="fed1330f33f5650e" providerId="LiveId" clId="{62BAD61A-11E4-4D54-BA44-E083ED33B3A1}" dt="2023-01-23T13:54:50.942" v="35"/>
          <ac:spMkLst>
            <pc:docMk/>
            <pc:sldMk cId="2223752114" sldId="286"/>
            <ac:spMk id="3" creationId="{0CAD080E-0EF4-B30A-D814-729CDB0A2571}"/>
          </ac:spMkLst>
        </pc:spChg>
        <pc:spChg chg="del">
          <ac:chgData name="Leonie Smith" userId="fed1330f33f5650e" providerId="LiveId" clId="{62BAD61A-11E4-4D54-BA44-E083ED33B3A1}" dt="2023-01-23T13:52:22.601" v="28" actId="21"/>
          <ac:spMkLst>
            <pc:docMk/>
            <pc:sldMk cId="2223752114" sldId="286"/>
            <ac:spMk id="6" creationId="{416C064E-628E-47C0-A712-DB178FE9901E}"/>
          </ac:spMkLst>
        </pc:spChg>
        <pc:picChg chg="del">
          <ac:chgData name="Leonie Smith" userId="fed1330f33f5650e" providerId="LiveId" clId="{62BAD61A-11E4-4D54-BA44-E083ED33B3A1}" dt="2023-01-23T13:51:50.461" v="20"/>
          <ac:picMkLst>
            <pc:docMk/>
            <pc:sldMk cId="2223752114" sldId="286"/>
            <ac:picMk id="2" creationId="{CA630042-8500-4AC1-A3F1-4DD4411611BF}"/>
          </ac:picMkLst>
        </pc:picChg>
      </pc:sldChg>
      <pc:sldChg chg="addSp delSp modSp mod modTransition modAnim">
        <pc:chgData name="Leonie Smith" userId="fed1330f33f5650e" providerId="LiveId" clId="{62BAD61A-11E4-4D54-BA44-E083ED33B3A1}" dt="2023-01-23T13:54:44.434" v="34"/>
        <pc:sldMkLst>
          <pc:docMk/>
          <pc:sldMk cId="680484570" sldId="287"/>
        </pc:sldMkLst>
        <pc:spChg chg="add mod">
          <ac:chgData name="Leonie Smith" userId="fed1330f33f5650e" providerId="LiveId" clId="{62BAD61A-11E4-4D54-BA44-E083ED33B3A1}" dt="2023-01-23T13:54:44.434" v="34"/>
          <ac:spMkLst>
            <pc:docMk/>
            <pc:sldMk cId="680484570" sldId="287"/>
            <ac:spMk id="2" creationId="{99212325-FB97-3C10-4B44-940FE4B93118}"/>
          </ac:spMkLst>
        </pc:spChg>
        <pc:spChg chg="del">
          <ac:chgData name="Leonie Smith" userId="fed1330f33f5650e" providerId="LiveId" clId="{62BAD61A-11E4-4D54-BA44-E083ED33B3A1}" dt="2023-01-23T13:53:10.161" v="29" actId="21"/>
          <ac:spMkLst>
            <pc:docMk/>
            <pc:sldMk cId="680484570" sldId="287"/>
            <ac:spMk id="6" creationId="{416C064E-628E-47C0-A712-DB178FE9901E}"/>
          </ac:spMkLst>
        </pc:spChg>
        <pc:picChg chg="del">
          <ac:chgData name="Leonie Smith" userId="fed1330f33f5650e" providerId="LiveId" clId="{62BAD61A-11E4-4D54-BA44-E083ED33B3A1}" dt="2023-01-23T13:51:50.461" v="20"/>
          <ac:picMkLst>
            <pc:docMk/>
            <pc:sldMk cId="680484570" sldId="287"/>
            <ac:picMk id="11" creationId="{30C3564D-6786-4446-B4F7-C1D7AFBC03AF}"/>
          </ac:picMkLst>
        </pc:picChg>
      </pc:sldChg>
      <pc:sldChg chg="addSp delSp modSp mod modTransition modAnim">
        <pc:chgData name="Leonie Smith" userId="fed1330f33f5650e" providerId="LiveId" clId="{62BAD61A-11E4-4D54-BA44-E083ED33B3A1}" dt="2023-01-23T13:54:40.555" v="33"/>
        <pc:sldMkLst>
          <pc:docMk/>
          <pc:sldMk cId="1123929638" sldId="288"/>
        </pc:sldMkLst>
        <pc:spChg chg="add mod">
          <ac:chgData name="Leonie Smith" userId="fed1330f33f5650e" providerId="LiveId" clId="{62BAD61A-11E4-4D54-BA44-E083ED33B3A1}" dt="2023-01-23T13:54:40.555" v="33"/>
          <ac:spMkLst>
            <pc:docMk/>
            <pc:sldMk cId="1123929638" sldId="288"/>
            <ac:spMk id="2" creationId="{F29C6F54-E503-0526-4857-5130D9441695}"/>
          </ac:spMkLst>
        </pc:spChg>
        <pc:spChg chg="del">
          <ac:chgData name="Leonie Smith" userId="fed1330f33f5650e" providerId="LiveId" clId="{62BAD61A-11E4-4D54-BA44-E083ED33B3A1}" dt="2023-01-23T13:53:16.024" v="30" actId="21"/>
          <ac:spMkLst>
            <pc:docMk/>
            <pc:sldMk cId="1123929638" sldId="288"/>
            <ac:spMk id="6" creationId="{416C064E-628E-47C0-A712-DB178FE9901E}"/>
          </ac:spMkLst>
        </pc:spChg>
        <pc:picChg chg="del">
          <ac:chgData name="Leonie Smith" userId="fed1330f33f5650e" providerId="LiveId" clId="{62BAD61A-11E4-4D54-BA44-E083ED33B3A1}" dt="2023-01-23T13:51:50.461" v="20"/>
          <ac:picMkLst>
            <pc:docMk/>
            <pc:sldMk cId="1123929638" sldId="288"/>
            <ac:picMk id="5" creationId="{B5E2E1C9-D130-4AEE-8B73-CA84FD28A390}"/>
          </ac:picMkLst>
        </pc:picChg>
      </pc:sldChg>
      <pc:sldChg chg="addSp delSp modSp mod modTransition modAnim">
        <pc:chgData name="Leonie Smith" userId="fed1330f33f5650e" providerId="LiveId" clId="{62BAD61A-11E4-4D54-BA44-E083ED33B3A1}" dt="2023-01-23T13:54:38.483" v="32"/>
        <pc:sldMkLst>
          <pc:docMk/>
          <pc:sldMk cId="1206678836" sldId="289"/>
        </pc:sldMkLst>
        <pc:spChg chg="add mod">
          <ac:chgData name="Leonie Smith" userId="fed1330f33f5650e" providerId="LiveId" clId="{62BAD61A-11E4-4D54-BA44-E083ED33B3A1}" dt="2023-01-23T13:54:38.483" v="32"/>
          <ac:spMkLst>
            <pc:docMk/>
            <pc:sldMk cId="1206678836" sldId="289"/>
            <ac:spMk id="3" creationId="{95240F6A-8D49-EA20-8CEA-06EB4CD933E8}"/>
          </ac:spMkLst>
        </pc:spChg>
        <pc:spChg chg="del">
          <ac:chgData name="Leonie Smith" userId="fed1330f33f5650e" providerId="LiveId" clId="{62BAD61A-11E4-4D54-BA44-E083ED33B3A1}" dt="2023-01-23T13:53:24.353" v="31" actId="21"/>
          <ac:spMkLst>
            <pc:docMk/>
            <pc:sldMk cId="1206678836" sldId="289"/>
            <ac:spMk id="6" creationId="{416C064E-628E-47C0-A712-DB178FE9901E}"/>
          </ac:spMkLst>
        </pc:spChg>
        <pc:picChg chg="del">
          <ac:chgData name="Leonie Smith" userId="fed1330f33f5650e" providerId="LiveId" clId="{62BAD61A-11E4-4D54-BA44-E083ED33B3A1}" dt="2023-01-23T13:51:50.461" v="20"/>
          <ac:picMkLst>
            <pc:docMk/>
            <pc:sldMk cId="1206678836" sldId="289"/>
            <ac:picMk id="2" creationId="{F72081E2-F5B1-40BA-8E74-FD112AD95F81}"/>
          </ac:picMkLst>
        </pc:picChg>
      </pc:sldChg>
      <pc:sldChg chg="delSp modTransition modAnim">
        <pc:chgData name="Leonie Smith" userId="fed1330f33f5650e" providerId="LiveId" clId="{62BAD61A-11E4-4D54-BA44-E083ED33B3A1}" dt="2023-01-23T13:51:50.461" v="20"/>
        <pc:sldMkLst>
          <pc:docMk/>
          <pc:sldMk cId="3629751281" sldId="290"/>
        </pc:sldMkLst>
        <pc:picChg chg="del">
          <ac:chgData name="Leonie Smith" userId="fed1330f33f5650e" providerId="LiveId" clId="{62BAD61A-11E4-4D54-BA44-E083ED33B3A1}" dt="2023-01-23T13:51:50.461" v="20"/>
          <ac:picMkLst>
            <pc:docMk/>
            <pc:sldMk cId="3629751281" sldId="290"/>
            <ac:picMk id="5" creationId="{D6B4A9FF-833A-4E61-9AA5-235FD9480948}"/>
          </ac:picMkLst>
        </pc:picChg>
      </pc:sldChg>
      <pc:sldChg chg="modSp mod modTransition">
        <pc:chgData name="Leonie Smith" userId="fed1330f33f5650e" providerId="LiveId" clId="{62BAD61A-11E4-4D54-BA44-E083ED33B3A1}" dt="2023-01-23T13:51:50.461" v="20"/>
        <pc:sldMkLst>
          <pc:docMk/>
          <pc:sldMk cId="2143474395" sldId="291"/>
        </pc:sldMkLst>
        <pc:spChg chg="mod">
          <ac:chgData name="Leonie Smith" userId="fed1330f33f5650e" providerId="LiveId" clId="{62BAD61A-11E4-4D54-BA44-E083ED33B3A1}" dt="2023-01-23T13:51:36.237" v="18"/>
          <ac:spMkLst>
            <pc:docMk/>
            <pc:sldMk cId="2143474395" sldId="291"/>
            <ac:spMk id="4" creationId="{F890DCDD-946B-4387-BD55-F69B56600A7F}"/>
          </ac:spMkLst>
        </pc:spChg>
      </pc:sldChg>
      <pc:sldChg chg="modSp mod modTransition">
        <pc:chgData name="Leonie Smith" userId="fed1330f33f5650e" providerId="LiveId" clId="{62BAD61A-11E4-4D54-BA44-E083ED33B3A1}" dt="2023-01-23T13:51:50.461" v="20"/>
        <pc:sldMkLst>
          <pc:docMk/>
          <pc:sldMk cId="1862522892" sldId="292"/>
        </pc:sldMkLst>
        <pc:spChg chg="mod">
          <ac:chgData name="Leonie Smith" userId="fed1330f33f5650e" providerId="LiveId" clId="{62BAD61A-11E4-4D54-BA44-E083ED33B3A1}" dt="2023-01-23T13:51:40.628" v="19"/>
          <ac:spMkLst>
            <pc:docMk/>
            <pc:sldMk cId="1862522892" sldId="292"/>
            <ac:spMk id="4" creationId="{F9234725-0BBF-4ABF-B483-D2200655B3C3}"/>
          </ac:spMkLst>
        </pc:spChg>
      </pc:sldChg>
      <pc:sldChg chg="addSp delSp modSp mod modTransition">
        <pc:chgData name="Leonie Smith" userId="fed1330f33f5650e" providerId="LiveId" clId="{62BAD61A-11E4-4D54-BA44-E083ED33B3A1}" dt="2023-01-23T13:51:50.461" v="20"/>
        <pc:sldMkLst>
          <pc:docMk/>
          <pc:sldMk cId="3901307420" sldId="293"/>
        </pc:sldMkLst>
        <pc:spChg chg="add mod">
          <ac:chgData name="Leonie Smith" userId="fed1330f33f5650e" providerId="LiveId" clId="{62BAD61A-11E4-4D54-BA44-E083ED33B3A1}" dt="2023-01-23T13:50:41.891" v="9"/>
          <ac:spMkLst>
            <pc:docMk/>
            <pc:sldMk cId="3901307420" sldId="293"/>
            <ac:spMk id="2" creationId="{8A7FF72A-37DA-BEF7-6C29-2FB2CF5C8786}"/>
          </ac:spMkLst>
        </pc:spChg>
        <pc:spChg chg="del">
          <ac:chgData name="Leonie Smith" userId="fed1330f33f5650e" providerId="LiveId" clId="{62BAD61A-11E4-4D54-BA44-E083ED33B3A1}" dt="2023-01-23T13:50:05.989" v="0" actId="21"/>
          <ac:spMkLst>
            <pc:docMk/>
            <pc:sldMk cId="3901307420" sldId="293"/>
            <ac:spMk id="4" creationId="{3C69002E-16BC-47D4-875C-8F98CDC757CD}"/>
          </ac:spMkLst>
        </pc:spChg>
      </pc:sldChg>
      <pc:sldChg chg="modSp mod modTransition">
        <pc:chgData name="Leonie Smith" userId="fed1330f33f5650e" providerId="LiveId" clId="{62BAD61A-11E4-4D54-BA44-E083ED33B3A1}" dt="2023-01-23T13:51:50.461" v="20"/>
        <pc:sldMkLst>
          <pc:docMk/>
          <pc:sldMk cId="936728747" sldId="294"/>
        </pc:sldMkLst>
        <pc:spChg chg="mod">
          <ac:chgData name="Leonie Smith" userId="fed1330f33f5650e" providerId="LiveId" clId="{62BAD61A-11E4-4D54-BA44-E083ED33B3A1}" dt="2023-01-23T13:51:32.488" v="17"/>
          <ac:spMkLst>
            <pc:docMk/>
            <pc:sldMk cId="936728747" sldId="294"/>
            <ac:spMk id="4" creationId="{6A40D180-F625-4897-8FD9-CA6218D1399D}"/>
          </ac:spMkLst>
        </pc:spChg>
      </pc:sldChg>
      <pc:sldChg chg="modSp mod modTransition">
        <pc:chgData name="Leonie Smith" userId="fed1330f33f5650e" providerId="LiveId" clId="{62BAD61A-11E4-4D54-BA44-E083ED33B3A1}" dt="2023-01-23T13:51:50.461" v="20"/>
        <pc:sldMkLst>
          <pc:docMk/>
          <pc:sldMk cId="3970352948" sldId="295"/>
        </pc:sldMkLst>
        <pc:spChg chg="mod">
          <ac:chgData name="Leonie Smith" userId="fed1330f33f5650e" providerId="LiveId" clId="{62BAD61A-11E4-4D54-BA44-E083ED33B3A1}" dt="2023-01-23T13:51:28.296" v="16"/>
          <ac:spMkLst>
            <pc:docMk/>
            <pc:sldMk cId="3970352948" sldId="295"/>
            <ac:spMk id="4" creationId="{3FAE0E26-B4CD-4C30-BF56-562BF804D72D}"/>
          </ac:spMkLst>
        </pc:spChg>
      </pc:sldChg>
      <pc:sldChg chg="modSp mod modTransition">
        <pc:chgData name="Leonie Smith" userId="fed1330f33f5650e" providerId="LiveId" clId="{62BAD61A-11E4-4D54-BA44-E083ED33B3A1}" dt="2023-01-23T13:51:50.461" v="20"/>
        <pc:sldMkLst>
          <pc:docMk/>
          <pc:sldMk cId="2701632954" sldId="296"/>
        </pc:sldMkLst>
        <pc:spChg chg="mod">
          <ac:chgData name="Leonie Smith" userId="fed1330f33f5650e" providerId="LiveId" clId="{62BAD61A-11E4-4D54-BA44-E083ED33B3A1}" dt="2023-01-23T13:51:23.598" v="15"/>
          <ac:spMkLst>
            <pc:docMk/>
            <pc:sldMk cId="2701632954" sldId="296"/>
            <ac:spMk id="4" creationId="{4D37E231-578B-42BA-ACCA-078C03FC63C9}"/>
          </ac:spMkLst>
        </pc:spChg>
      </pc:sldChg>
      <pc:sldChg chg="modSp mod modTransition">
        <pc:chgData name="Leonie Smith" userId="fed1330f33f5650e" providerId="LiveId" clId="{62BAD61A-11E4-4D54-BA44-E083ED33B3A1}" dt="2023-01-23T13:51:50.461" v="20"/>
        <pc:sldMkLst>
          <pc:docMk/>
          <pc:sldMk cId="799638697" sldId="297"/>
        </pc:sldMkLst>
        <pc:spChg chg="mod">
          <ac:chgData name="Leonie Smith" userId="fed1330f33f5650e" providerId="LiveId" clId="{62BAD61A-11E4-4D54-BA44-E083ED33B3A1}" dt="2023-01-23T13:51:19.209" v="14"/>
          <ac:spMkLst>
            <pc:docMk/>
            <pc:sldMk cId="799638697" sldId="297"/>
            <ac:spMk id="4" creationId="{2F1C5818-6455-4975-9F6C-D4CE3838DBB0}"/>
          </ac:spMkLst>
        </pc:spChg>
      </pc:sldChg>
      <pc:sldChg chg="modSp mod modTransition">
        <pc:chgData name="Leonie Smith" userId="fed1330f33f5650e" providerId="LiveId" clId="{62BAD61A-11E4-4D54-BA44-E083ED33B3A1}" dt="2023-01-23T13:51:50.461" v="20"/>
        <pc:sldMkLst>
          <pc:docMk/>
          <pc:sldMk cId="4283492821" sldId="298"/>
        </pc:sldMkLst>
        <pc:spChg chg="mod">
          <ac:chgData name="Leonie Smith" userId="fed1330f33f5650e" providerId="LiveId" clId="{62BAD61A-11E4-4D54-BA44-E083ED33B3A1}" dt="2023-01-23T13:51:14.346" v="13"/>
          <ac:spMkLst>
            <pc:docMk/>
            <pc:sldMk cId="4283492821" sldId="298"/>
            <ac:spMk id="4" creationId="{418E1692-9540-441C-87C3-12DE5C093382}"/>
          </ac:spMkLst>
        </pc:spChg>
      </pc:sldChg>
      <pc:sldChg chg="modSp mod modTransition">
        <pc:chgData name="Leonie Smith" userId="fed1330f33f5650e" providerId="LiveId" clId="{62BAD61A-11E4-4D54-BA44-E083ED33B3A1}" dt="2023-01-23T13:51:50.461" v="20"/>
        <pc:sldMkLst>
          <pc:docMk/>
          <pc:sldMk cId="2854876209" sldId="299"/>
        </pc:sldMkLst>
        <pc:spChg chg="mod">
          <ac:chgData name="Leonie Smith" userId="fed1330f33f5650e" providerId="LiveId" clId="{62BAD61A-11E4-4D54-BA44-E083ED33B3A1}" dt="2023-01-23T13:51:10.439" v="12"/>
          <ac:spMkLst>
            <pc:docMk/>
            <pc:sldMk cId="2854876209" sldId="299"/>
            <ac:spMk id="4" creationId="{7D1A03C1-80A9-44B5-90D0-A405E6B20FC9}"/>
          </ac:spMkLst>
        </pc:spChg>
      </pc:sldChg>
      <pc:sldChg chg="modSp mod modTransition">
        <pc:chgData name="Leonie Smith" userId="fed1330f33f5650e" providerId="LiveId" clId="{62BAD61A-11E4-4D54-BA44-E083ED33B3A1}" dt="2023-01-23T13:51:50.461" v="20"/>
        <pc:sldMkLst>
          <pc:docMk/>
          <pc:sldMk cId="3851962140" sldId="300"/>
        </pc:sldMkLst>
        <pc:spChg chg="mod">
          <ac:chgData name="Leonie Smith" userId="fed1330f33f5650e" providerId="LiveId" clId="{62BAD61A-11E4-4D54-BA44-E083ED33B3A1}" dt="2023-01-23T13:51:05.537" v="11"/>
          <ac:spMkLst>
            <pc:docMk/>
            <pc:sldMk cId="3851962140" sldId="300"/>
            <ac:spMk id="4" creationId="{23307225-FA4E-4507-9C34-0A29D17D09B1}"/>
          </ac:spMkLst>
        </pc:spChg>
      </pc:sldChg>
      <pc:sldChg chg="modSp mod modTransition">
        <pc:chgData name="Leonie Smith" userId="fed1330f33f5650e" providerId="LiveId" clId="{62BAD61A-11E4-4D54-BA44-E083ED33B3A1}" dt="2023-01-23T13:51:50.461" v="20"/>
        <pc:sldMkLst>
          <pc:docMk/>
          <pc:sldMk cId="1501083686" sldId="301"/>
        </pc:sldMkLst>
        <pc:spChg chg="mod">
          <ac:chgData name="Leonie Smith" userId="fed1330f33f5650e" providerId="LiveId" clId="{62BAD61A-11E4-4D54-BA44-E083ED33B3A1}" dt="2023-01-23T13:51:01.567" v="10"/>
          <ac:spMkLst>
            <pc:docMk/>
            <pc:sldMk cId="1501083686" sldId="301"/>
            <ac:spMk id="6" creationId="{FEC522AE-717E-4898-97D7-10EE996A2AAA}"/>
          </ac:spMkLst>
        </pc:spChg>
      </pc:sldChg>
      <pc:sldChg chg="modSp mod modTransition">
        <pc:chgData name="Leonie Smith" userId="fed1330f33f5650e" providerId="LiveId" clId="{62BAD61A-11E4-4D54-BA44-E083ED33B3A1}" dt="2023-01-23T13:51:50.461" v="20"/>
        <pc:sldMkLst>
          <pc:docMk/>
          <pc:sldMk cId="3174229951" sldId="302"/>
        </pc:sldMkLst>
        <pc:spChg chg="mod">
          <ac:chgData name="Leonie Smith" userId="fed1330f33f5650e" providerId="LiveId" clId="{62BAD61A-11E4-4D54-BA44-E083ED33B3A1}" dt="2023-01-23T13:50:37.958" v="8" actId="1076"/>
          <ac:spMkLst>
            <pc:docMk/>
            <pc:sldMk cId="3174229951" sldId="302"/>
            <ac:spMk id="4" creationId="{1D75E247-62A8-4D7A-BA8F-541DFE1756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B177E-5261-4C41-B0CF-7F543DB4F0BB}" type="datetimeFigureOut">
              <a:rPr lang="en-IN" smtClean="0"/>
              <a:t>23-01-2023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A34A7-06E9-4E80-B226-89D69E3237D9}" type="slidenum">
              <a:rPr lang="en-IN" smtClean="0"/>
              <a:t>‹#›</a:t>
            </a:fld>
            <a:endParaRPr lang="en-IN"/>
          </a:p>
        </p:txBody>
      </p:sp>
    </p:spTree>
    <p:extLst>
      <p:ext uri="{BB962C8B-B14F-4D97-AF65-F5344CB8AC3E}">
        <p14:creationId xmlns:p14="http://schemas.microsoft.com/office/powerpoint/2010/main" val="39114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36FA34A7-06E9-4E80-B226-89D69E3237D9}" type="slidenum">
              <a:rPr lang="en-IN" smtClean="0"/>
              <a:t>3</a:t>
            </a:fld>
            <a:endParaRPr lang="en-IN"/>
          </a:p>
        </p:txBody>
      </p:sp>
    </p:spTree>
    <p:extLst>
      <p:ext uri="{BB962C8B-B14F-4D97-AF65-F5344CB8AC3E}">
        <p14:creationId xmlns:p14="http://schemas.microsoft.com/office/powerpoint/2010/main" val="246646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1C86-8415-4788-8BAA-5A92001221A4}"/>
              </a:ext>
            </a:extLst>
          </p:cNvPr>
          <p:cNvSpPr>
            <a:spLocks noGrp="1"/>
          </p:cNvSpPr>
          <p:nvPr>
            <p:ph type="title"/>
          </p:nvPr>
        </p:nvSpPr>
        <p:spPr/>
        <p:txBody>
          <a:bodyPr/>
          <a:lstStyle/>
          <a:p>
            <a:r>
              <a:rPr lang="en-IN" dirty="0"/>
              <a:t>09-10</a:t>
            </a:r>
          </a:p>
        </p:txBody>
      </p:sp>
      <p:sp>
        <p:nvSpPr>
          <p:cNvPr id="3" name="Content Placeholder 2">
            <a:extLst>
              <a:ext uri="{FF2B5EF4-FFF2-40B4-BE49-F238E27FC236}">
                <a16:creationId xmlns:a16="http://schemas.microsoft.com/office/drawing/2014/main" id="{C9361B61-17CF-4AB8-8F76-80FEDB9044A9}"/>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62975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915CA-21F3-456A-93DF-B3D06DEBEB17}"/>
              </a:ext>
            </a:extLst>
          </p:cNvPr>
          <p:cNvPicPr>
            <a:picLocks noChangeAspect="1"/>
          </p:cNvPicPr>
          <p:nvPr/>
        </p:nvPicPr>
        <p:blipFill>
          <a:blip r:embed="rId2"/>
          <a:stretch>
            <a:fillRect/>
          </a:stretch>
        </p:blipFill>
        <p:spPr>
          <a:xfrm>
            <a:off x="-41745" y="-116378"/>
            <a:ext cx="12233745" cy="6974378"/>
          </a:xfrm>
          <a:prstGeom prst="rect">
            <a:avLst/>
          </a:prstGeom>
        </p:spPr>
      </p:pic>
      <p:sp>
        <p:nvSpPr>
          <p:cNvPr id="4" name="TextBox 3">
            <a:extLst>
              <a:ext uri="{FF2B5EF4-FFF2-40B4-BE49-F238E27FC236}">
                <a16:creationId xmlns:a16="http://schemas.microsoft.com/office/drawing/2014/main" id="{7D1A03C1-80A9-44B5-90D0-A405E6B20FC9}"/>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11:3</a:t>
            </a:r>
            <a:endParaRPr lang="bo-CN" sz="2000" b="1" cap="all" dirty="0">
              <a:solidFill>
                <a:schemeClr val="bg1"/>
              </a:solidFill>
              <a:latin typeface="ArialMT"/>
            </a:endParaRPr>
          </a:p>
        </p:txBody>
      </p:sp>
    </p:spTree>
    <p:extLst>
      <p:ext uri="{BB962C8B-B14F-4D97-AF65-F5344CB8AC3E}">
        <p14:creationId xmlns:p14="http://schemas.microsoft.com/office/powerpoint/2010/main" val="285487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Moses said, “This is what Yahweh says: ‘About midnight I will go out into the middle of Egypt,</a:t>
            </a:r>
            <a:endParaRPr lang="en-ZA" dirty="0"/>
          </a:p>
        </p:txBody>
      </p:sp>
      <p:sp>
        <p:nvSpPr>
          <p:cNvPr id="2" name="TextBox 1">
            <a:extLst>
              <a:ext uri="{FF2B5EF4-FFF2-40B4-BE49-F238E27FC236}">
                <a16:creationId xmlns:a16="http://schemas.microsoft.com/office/drawing/2014/main" id="{C6D28E79-76BC-E1AD-3664-1F93C4AF17CF}"/>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95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DC0EC4-469E-46BE-95C9-103B22F28BCA}"/>
              </a:ext>
            </a:extLst>
          </p:cNvPr>
          <p:cNvPicPr>
            <a:picLocks noChangeAspect="1"/>
          </p:cNvPicPr>
          <p:nvPr/>
        </p:nvPicPr>
        <p:blipFill>
          <a:blip r:embed="rId2"/>
          <a:stretch>
            <a:fillRect/>
          </a:stretch>
        </p:blipFill>
        <p:spPr>
          <a:xfrm>
            <a:off x="0" y="-335407"/>
            <a:ext cx="12341629" cy="7193407"/>
          </a:xfrm>
          <a:prstGeom prst="rect">
            <a:avLst/>
          </a:prstGeom>
        </p:spPr>
      </p:pic>
      <p:sp>
        <p:nvSpPr>
          <p:cNvPr id="4" name="TextBox 3">
            <a:extLst>
              <a:ext uri="{FF2B5EF4-FFF2-40B4-BE49-F238E27FC236}">
                <a16:creationId xmlns:a16="http://schemas.microsoft.com/office/drawing/2014/main" id="{418E1692-9540-441C-87C3-12DE5C093382}"/>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11:4</a:t>
            </a:r>
            <a:endParaRPr lang="bo-CN" sz="2000" b="1" cap="all" dirty="0">
              <a:solidFill>
                <a:schemeClr val="bg1"/>
              </a:solidFill>
              <a:latin typeface="ArialMT"/>
            </a:endParaRPr>
          </a:p>
        </p:txBody>
      </p:sp>
    </p:spTree>
    <p:extLst>
      <p:ext uri="{BB962C8B-B14F-4D97-AF65-F5344CB8AC3E}">
        <p14:creationId xmlns:p14="http://schemas.microsoft.com/office/powerpoint/2010/main" val="428349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21574"/>
            <a:ext cx="5534526" cy="5675585"/>
          </a:xfrm>
          <a:prstGeom prst="rect">
            <a:avLst/>
          </a:prstGeom>
          <a:noFill/>
        </p:spPr>
        <p:txBody>
          <a:bodyPr wrap="square" rtlCol="0">
            <a:noAutofit/>
          </a:bodyPr>
          <a:lstStyle/>
          <a:p>
            <a:r>
              <a:rPr lang="en-US" sz="3600" b="0" i="0" dirty="0">
                <a:solidFill>
                  <a:srgbClr val="121212"/>
                </a:solidFill>
                <a:effectLst/>
                <a:latin typeface="Arial" panose="020B0604020202020204" pitchFamily="34" charset="0"/>
              </a:rPr>
              <a:t> </a:t>
            </a:r>
            <a:r>
              <a:rPr lang="en-US" sz="4000" b="0" i="0" dirty="0">
                <a:solidFill>
                  <a:srgbClr val="777A7B"/>
                </a:solidFill>
                <a:effectLst/>
                <a:latin typeface="Arial" panose="020B0604020202020204" pitchFamily="34" charset="0"/>
              </a:rPr>
              <a:t>5</a:t>
            </a:r>
            <a:r>
              <a:rPr lang="en-US" sz="4000" b="0" i="0" dirty="0">
                <a:solidFill>
                  <a:srgbClr val="121212"/>
                </a:solidFill>
                <a:effectLst/>
                <a:latin typeface="Arial" panose="020B0604020202020204" pitchFamily="34" charset="0"/>
              </a:rPr>
              <a:t>and all the firstborn in the land of Egypt shall die, from the firstborn of Pharaoh who sits on his throne, even to the firstborn of the female servant who is behind the mill, and all the firstborn of livestock.</a:t>
            </a:r>
            <a:endParaRPr lang="en-ZA" dirty="0"/>
          </a:p>
        </p:txBody>
      </p:sp>
      <p:sp>
        <p:nvSpPr>
          <p:cNvPr id="2" name="TextBox 1">
            <a:extLst>
              <a:ext uri="{FF2B5EF4-FFF2-40B4-BE49-F238E27FC236}">
                <a16:creationId xmlns:a16="http://schemas.microsoft.com/office/drawing/2014/main" id="{D8817648-1E4E-2ACA-0401-6722EB670DD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724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24E18-1D38-4D4F-AAF7-29DBAF8FE420}"/>
              </a:ext>
            </a:extLst>
          </p:cNvPr>
          <p:cNvPicPr>
            <a:picLocks noChangeAspect="1"/>
          </p:cNvPicPr>
          <p:nvPr/>
        </p:nvPicPr>
        <p:blipFill>
          <a:blip r:embed="rId2"/>
          <a:stretch>
            <a:fillRect/>
          </a:stretch>
        </p:blipFill>
        <p:spPr>
          <a:xfrm>
            <a:off x="0" y="-694000"/>
            <a:ext cx="12192000" cy="7552000"/>
          </a:xfrm>
          <a:prstGeom prst="rect">
            <a:avLst/>
          </a:prstGeom>
        </p:spPr>
      </p:pic>
      <p:sp>
        <p:nvSpPr>
          <p:cNvPr id="4" name="TextBox 3">
            <a:extLst>
              <a:ext uri="{FF2B5EF4-FFF2-40B4-BE49-F238E27FC236}">
                <a16:creationId xmlns:a16="http://schemas.microsoft.com/office/drawing/2014/main" id="{2F1C5818-6455-4975-9F6C-D4CE3838DBB0}"/>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11:5</a:t>
            </a:r>
            <a:endParaRPr lang="bo-CN" sz="2000" b="1" cap="all" dirty="0">
              <a:solidFill>
                <a:schemeClr val="bg1"/>
              </a:solidFill>
              <a:latin typeface="ArialMT"/>
            </a:endParaRPr>
          </a:p>
        </p:txBody>
      </p:sp>
    </p:spTree>
    <p:extLst>
      <p:ext uri="{BB962C8B-B14F-4D97-AF65-F5344CB8AC3E}">
        <p14:creationId xmlns:p14="http://schemas.microsoft.com/office/powerpoint/2010/main" val="79963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6</a:t>
            </a:r>
            <a:r>
              <a:rPr lang="en-US" sz="4000" b="0" i="0" dirty="0">
                <a:solidFill>
                  <a:srgbClr val="121212"/>
                </a:solidFill>
                <a:effectLst/>
                <a:latin typeface="Arial" panose="020B0604020202020204" pitchFamily="34" charset="0"/>
              </a:rPr>
              <a:t>There will be a great cry throughout all the land of Egypt, such as there has not been, nor will be any more.</a:t>
            </a:r>
            <a:endParaRPr lang="en-ZA" dirty="0"/>
          </a:p>
        </p:txBody>
      </p:sp>
      <p:sp>
        <p:nvSpPr>
          <p:cNvPr id="3" name="TextBox 2">
            <a:extLst>
              <a:ext uri="{FF2B5EF4-FFF2-40B4-BE49-F238E27FC236}">
                <a16:creationId xmlns:a16="http://schemas.microsoft.com/office/drawing/2014/main" id="{DF6BF6DC-E979-585D-461F-363830A3F18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242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BD0BE-3E9D-4D34-B510-FD6632B517A6}"/>
              </a:ext>
            </a:extLst>
          </p:cNvPr>
          <p:cNvPicPr>
            <a:picLocks noChangeAspect="1"/>
          </p:cNvPicPr>
          <p:nvPr/>
        </p:nvPicPr>
        <p:blipFill>
          <a:blip r:embed="rId2"/>
          <a:stretch>
            <a:fillRect/>
          </a:stretch>
        </p:blipFill>
        <p:spPr>
          <a:xfrm>
            <a:off x="0" y="-507133"/>
            <a:ext cx="12192000" cy="7365133"/>
          </a:xfrm>
          <a:prstGeom prst="rect">
            <a:avLst/>
          </a:prstGeom>
        </p:spPr>
      </p:pic>
      <p:sp>
        <p:nvSpPr>
          <p:cNvPr id="4" name="TextBox 3">
            <a:extLst>
              <a:ext uri="{FF2B5EF4-FFF2-40B4-BE49-F238E27FC236}">
                <a16:creationId xmlns:a16="http://schemas.microsoft.com/office/drawing/2014/main" id="{4D37E231-578B-42BA-ACCA-078C03FC63C9}"/>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11:6</a:t>
            </a:r>
            <a:endParaRPr lang="bo-CN" sz="2000" b="1" cap="all" dirty="0">
              <a:solidFill>
                <a:schemeClr val="bg1"/>
              </a:solidFill>
              <a:latin typeface="ArialMT"/>
            </a:endParaRPr>
          </a:p>
        </p:txBody>
      </p:sp>
    </p:spTree>
    <p:extLst>
      <p:ext uri="{BB962C8B-B14F-4D97-AF65-F5344CB8AC3E}">
        <p14:creationId xmlns:p14="http://schemas.microsoft.com/office/powerpoint/2010/main" val="270163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7</a:t>
            </a:r>
            <a:r>
              <a:rPr lang="en-US" sz="4000" b="0" i="0" dirty="0">
                <a:solidFill>
                  <a:srgbClr val="121212"/>
                </a:solidFill>
                <a:effectLst/>
                <a:latin typeface="Arial" panose="020B0604020202020204" pitchFamily="34" charset="0"/>
              </a:rPr>
              <a:t>But against any of the children of Israel a dog won’t even bark or move its tongue, against man or animal, that you may know that Yahweh makes a distinction between the Egyptians and Israel. </a:t>
            </a:r>
            <a:endParaRPr lang="en-ZA" dirty="0"/>
          </a:p>
        </p:txBody>
      </p:sp>
      <p:sp>
        <p:nvSpPr>
          <p:cNvPr id="3" name="TextBox 2">
            <a:extLst>
              <a:ext uri="{FF2B5EF4-FFF2-40B4-BE49-F238E27FC236}">
                <a16:creationId xmlns:a16="http://schemas.microsoft.com/office/drawing/2014/main" id="{0CAD080E-0EF4-B30A-D814-729CDB0A257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22375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73479-0BC2-455A-82B5-C8A881289462}"/>
              </a:ext>
            </a:extLst>
          </p:cNvPr>
          <p:cNvPicPr>
            <a:picLocks noChangeAspect="1"/>
          </p:cNvPicPr>
          <p:nvPr/>
        </p:nvPicPr>
        <p:blipFill>
          <a:blip r:embed="rId2"/>
          <a:stretch>
            <a:fillRect/>
          </a:stretch>
        </p:blipFill>
        <p:spPr>
          <a:xfrm>
            <a:off x="-458345" y="0"/>
            <a:ext cx="12650345" cy="6858000"/>
          </a:xfrm>
          <a:prstGeom prst="rect">
            <a:avLst/>
          </a:prstGeom>
        </p:spPr>
      </p:pic>
      <p:sp>
        <p:nvSpPr>
          <p:cNvPr id="4" name="TextBox 3">
            <a:extLst>
              <a:ext uri="{FF2B5EF4-FFF2-40B4-BE49-F238E27FC236}">
                <a16:creationId xmlns:a16="http://schemas.microsoft.com/office/drawing/2014/main" id="{3FAE0E26-B4CD-4C30-BF56-562BF804D72D}"/>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11:7</a:t>
            </a:r>
            <a:endParaRPr lang="bo-CN" sz="2000" b="1" cap="all" dirty="0">
              <a:solidFill>
                <a:schemeClr val="bg1"/>
              </a:solidFill>
              <a:latin typeface="ArialMT"/>
            </a:endParaRPr>
          </a:p>
        </p:txBody>
      </p:sp>
    </p:spTree>
    <p:extLst>
      <p:ext uri="{BB962C8B-B14F-4D97-AF65-F5344CB8AC3E}">
        <p14:creationId xmlns:p14="http://schemas.microsoft.com/office/powerpoint/2010/main" val="397035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8</a:t>
            </a:r>
            <a:r>
              <a:rPr lang="en-US" sz="4000" b="0" i="0" dirty="0">
                <a:solidFill>
                  <a:srgbClr val="121212"/>
                </a:solidFill>
                <a:effectLst/>
                <a:latin typeface="Arial" panose="020B0604020202020204" pitchFamily="34" charset="0"/>
              </a:rPr>
              <a:t>All these servants of yours will come down to me, and bow down themselves to me, saying, “Get out, with all the people who follow you;” and after that I will go out.’” He went out from Pharaoh in hot anger.</a:t>
            </a:r>
            <a:endParaRPr lang="en-ZA" dirty="0"/>
          </a:p>
        </p:txBody>
      </p:sp>
      <p:sp>
        <p:nvSpPr>
          <p:cNvPr id="2" name="TextBox 1">
            <a:extLst>
              <a:ext uri="{FF2B5EF4-FFF2-40B4-BE49-F238E27FC236}">
                <a16:creationId xmlns:a16="http://schemas.microsoft.com/office/drawing/2014/main" id="{99212325-FB97-3C10-4B44-940FE4B9311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8048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12939-A5FD-4170-B20C-2DF3BA6DF32B}"/>
              </a:ext>
            </a:extLst>
          </p:cNvPr>
          <p:cNvPicPr>
            <a:picLocks noChangeAspect="1"/>
          </p:cNvPicPr>
          <p:nvPr/>
        </p:nvPicPr>
        <p:blipFill>
          <a:blip r:embed="rId2"/>
          <a:stretch>
            <a:fillRect/>
          </a:stretch>
        </p:blipFill>
        <p:spPr>
          <a:xfrm>
            <a:off x="0" y="-632981"/>
            <a:ext cx="13582996" cy="7490981"/>
          </a:xfrm>
          <a:prstGeom prst="rect">
            <a:avLst/>
          </a:prstGeom>
        </p:spPr>
      </p:pic>
      <p:sp>
        <p:nvSpPr>
          <p:cNvPr id="2" name="TextBox 1">
            <a:extLst>
              <a:ext uri="{FF2B5EF4-FFF2-40B4-BE49-F238E27FC236}">
                <a16:creationId xmlns:a16="http://schemas.microsoft.com/office/drawing/2014/main" id="{8A7FF72A-37DA-BEF7-6C29-2FB2CF5C8786}"/>
              </a:ext>
            </a:extLst>
          </p:cNvPr>
          <p:cNvSpPr txBox="1"/>
          <p:nvPr/>
        </p:nvSpPr>
        <p:spPr>
          <a:xfrm>
            <a:off x="464462" y="3429000"/>
            <a:ext cx="5952963" cy="3388044"/>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Death of eldest son announced – Exodus 11:1-10</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sz="7200" dirty="0"/>
          </a:p>
        </p:txBody>
      </p:sp>
    </p:spTree>
    <p:extLst>
      <p:ext uri="{BB962C8B-B14F-4D97-AF65-F5344CB8AC3E}">
        <p14:creationId xmlns:p14="http://schemas.microsoft.com/office/powerpoint/2010/main" val="390130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7F205-CB03-41A8-A474-89DBA568E9E6}"/>
              </a:ext>
            </a:extLst>
          </p:cNvPr>
          <p:cNvPicPr>
            <a:picLocks noChangeAspect="1"/>
          </p:cNvPicPr>
          <p:nvPr/>
        </p:nvPicPr>
        <p:blipFill>
          <a:blip r:embed="rId2"/>
          <a:stretch>
            <a:fillRect/>
          </a:stretch>
        </p:blipFill>
        <p:spPr>
          <a:xfrm>
            <a:off x="-307258" y="0"/>
            <a:ext cx="12499258" cy="6858000"/>
          </a:xfrm>
          <a:prstGeom prst="rect">
            <a:avLst/>
          </a:prstGeom>
        </p:spPr>
      </p:pic>
      <p:sp>
        <p:nvSpPr>
          <p:cNvPr id="4" name="TextBox 3">
            <a:extLst>
              <a:ext uri="{FF2B5EF4-FFF2-40B4-BE49-F238E27FC236}">
                <a16:creationId xmlns:a16="http://schemas.microsoft.com/office/drawing/2014/main" id="{6A40D180-F625-4897-8FD9-CA6218D1399D}"/>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11:8</a:t>
            </a:r>
            <a:endParaRPr lang="bo-CN" sz="2000" b="1" cap="all" dirty="0">
              <a:solidFill>
                <a:schemeClr val="bg1"/>
              </a:solidFill>
              <a:latin typeface="ArialMT"/>
            </a:endParaRPr>
          </a:p>
        </p:txBody>
      </p:sp>
    </p:spTree>
    <p:extLst>
      <p:ext uri="{BB962C8B-B14F-4D97-AF65-F5344CB8AC3E}">
        <p14:creationId xmlns:p14="http://schemas.microsoft.com/office/powerpoint/2010/main" val="93672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9</a:t>
            </a:r>
            <a:r>
              <a:rPr lang="en-US" sz="4000" b="0" i="0" dirty="0">
                <a:solidFill>
                  <a:srgbClr val="121212"/>
                </a:solidFill>
                <a:effectLst/>
                <a:latin typeface="Arial" panose="020B0604020202020204" pitchFamily="34" charset="0"/>
              </a:rPr>
              <a:t>Yahweh said to Moses, “Pharaoh won’t listen to you, that my wonders may be multiplied in the land of Egypt.” </a:t>
            </a:r>
            <a:endParaRPr lang="en-ZA" dirty="0"/>
          </a:p>
        </p:txBody>
      </p:sp>
      <p:sp>
        <p:nvSpPr>
          <p:cNvPr id="2" name="TextBox 1">
            <a:extLst>
              <a:ext uri="{FF2B5EF4-FFF2-40B4-BE49-F238E27FC236}">
                <a16:creationId xmlns:a16="http://schemas.microsoft.com/office/drawing/2014/main" id="{F29C6F54-E503-0526-4857-5130D944169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12392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5BB09-750D-4FDB-9F90-818ECBA4B602}"/>
              </a:ext>
            </a:extLst>
          </p:cNvPr>
          <p:cNvPicPr>
            <a:picLocks noChangeAspect="1"/>
          </p:cNvPicPr>
          <p:nvPr/>
        </p:nvPicPr>
        <p:blipFill>
          <a:blip r:embed="rId2"/>
          <a:stretch>
            <a:fillRect/>
          </a:stretch>
        </p:blipFill>
        <p:spPr>
          <a:xfrm>
            <a:off x="0" y="-398508"/>
            <a:ext cx="12192000" cy="7256508"/>
          </a:xfrm>
          <a:prstGeom prst="rect">
            <a:avLst/>
          </a:prstGeom>
        </p:spPr>
      </p:pic>
      <p:sp>
        <p:nvSpPr>
          <p:cNvPr id="4" name="TextBox 3">
            <a:extLst>
              <a:ext uri="{FF2B5EF4-FFF2-40B4-BE49-F238E27FC236}">
                <a16:creationId xmlns:a16="http://schemas.microsoft.com/office/drawing/2014/main" id="{F890DCDD-946B-4387-BD55-F69B56600A7F}"/>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11:9</a:t>
            </a:r>
            <a:endParaRPr lang="bo-CN" sz="2000" b="1" cap="all" dirty="0">
              <a:solidFill>
                <a:schemeClr val="bg1"/>
              </a:solidFill>
              <a:latin typeface="ArialMT"/>
            </a:endParaRPr>
          </a:p>
        </p:txBody>
      </p:sp>
    </p:spTree>
    <p:extLst>
      <p:ext uri="{BB962C8B-B14F-4D97-AF65-F5344CB8AC3E}">
        <p14:creationId xmlns:p14="http://schemas.microsoft.com/office/powerpoint/2010/main" val="214347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10</a:t>
            </a:r>
            <a:r>
              <a:rPr lang="en-US" sz="4000" b="0" i="0" dirty="0">
                <a:solidFill>
                  <a:srgbClr val="121212"/>
                </a:solidFill>
                <a:effectLst/>
                <a:latin typeface="Arial" panose="020B0604020202020204" pitchFamily="34" charset="0"/>
              </a:rPr>
              <a:t>Moses and Aaron did all these wonders before Pharaoh, but Yahweh hardened Pharaoh’s heart, and he didn’t let the children of Israel go out of his land.</a:t>
            </a:r>
            <a:endParaRPr lang="en-ZA" dirty="0"/>
          </a:p>
        </p:txBody>
      </p:sp>
      <p:sp>
        <p:nvSpPr>
          <p:cNvPr id="3" name="TextBox 2">
            <a:extLst>
              <a:ext uri="{FF2B5EF4-FFF2-40B4-BE49-F238E27FC236}">
                <a16:creationId xmlns:a16="http://schemas.microsoft.com/office/drawing/2014/main" id="{95240F6A-8D49-EA20-8CEA-06EB4CD933E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667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67A98-ECE4-4878-AA4F-F7248E51BEB8}"/>
              </a:ext>
            </a:extLst>
          </p:cNvPr>
          <p:cNvPicPr>
            <a:picLocks noChangeAspect="1"/>
          </p:cNvPicPr>
          <p:nvPr/>
        </p:nvPicPr>
        <p:blipFill>
          <a:blip r:embed="rId2"/>
          <a:stretch>
            <a:fillRect/>
          </a:stretch>
        </p:blipFill>
        <p:spPr>
          <a:xfrm>
            <a:off x="0" y="-194603"/>
            <a:ext cx="12192000" cy="7052603"/>
          </a:xfrm>
          <a:prstGeom prst="rect">
            <a:avLst/>
          </a:prstGeom>
        </p:spPr>
      </p:pic>
      <p:sp>
        <p:nvSpPr>
          <p:cNvPr id="4" name="TextBox 3">
            <a:extLst>
              <a:ext uri="{FF2B5EF4-FFF2-40B4-BE49-F238E27FC236}">
                <a16:creationId xmlns:a16="http://schemas.microsoft.com/office/drawing/2014/main" id="{F9234725-0BBF-4ABF-B483-D2200655B3C3}"/>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11:10</a:t>
            </a:r>
            <a:endParaRPr lang="bo-CN" sz="2000" b="1" cap="all" dirty="0">
              <a:solidFill>
                <a:schemeClr val="bg1"/>
              </a:solidFill>
              <a:latin typeface="ArialMT"/>
            </a:endParaRPr>
          </a:p>
        </p:txBody>
      </p:sp>
    </p:spTree>
    <p:extLst>
      <p:ext uri="{BB962C8B-B14F-4D97-AF65-F5344CB8AC3E}">
        <p14:creationId xmlns:p14="http://schemas.microsoft.com/office/powerpoint/2010/main" val="186252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Death of eldest son announced – Exodus 11:1-10</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71E81B4E-CBBE-9F5E-C646-1076F5141C9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E963A-E843-499F-B1AC-1AD07F339825}"/>
              </a:ext>
            </a:extLst>
          </p:cNvPr>
          <p:cNvPicPr>
            <a:picLocks noChangeAspect="1"/>
          </p:cNvPicPr>
          <p:nvPr/>
        </p:nvPicPr>
        <p:blipFill>
          <a:blip r:embed="rId2"/>
          <a:stretch>
            <a:fillRect/>
          </a:stretch>
        </p:blipFill>
        <p:spPr>
          <a:xfrm>
            <a:off x="0" y="-632981"/>
            <a:ext cx="13582996" cy="7490981"/>
          </a:xfrm>
          <a:prstGeom prst="rect">
            <a:avLst/>
          </a:prstGeom>
        </p:spPr>
      </p:pic>
      <p:sp>
        <p:nvSpPr>
          <p:cNvPr id="4" name="TextBox 3">
            <a:extLst>
              <a:ext uri="{FF2B5EF4-FFF2-40B4-BE49-F238E27FC236}">
                <a16:creationId xmlns:a16="http://schemas.microsoft.com/office/drawing/2014/main" id="{1D75E247-62A8-4D7A-BA8F-541DFE1756B4}"/>
              </a:ext>
            </a:extLst>
          </p:cNvPr>
          <p:cNvSpPr txBox="1"/>
          <p:nvPr/>
        </p:nvSpPr>
        <p:spPr>
          <a:xfrm>
            <a:off x="464462" y="3429000"/>
            <a:ext cx="5952963" cy="3388044"/>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Death of eldest son announced – Exodus 11:1-10</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sz="7200" dirty="0"/>
          </a:p>
        </p:txBody>
      </p:sp>
    </p:spTree>
    <p:extLst>
      <p:ext uri="{BB962C8B-B14F-4D97-AF65-F5344CB8AC3E}">
        <p14:creationId xmlns:p14="http://schemas.microsoft.com/office/powerpoint/2010/main" val="317422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a:t>
            </a:r>
            <a:r>
              <a:rPr lang="en-US" sz="3600" b="0" i="0" dirty="0">
                <a:solidFill>
                  <a:srgbClr val="121212"/>
                </a:solidFill>
                <a:effectLst/>
                <a:latin typeface="Arial" panose="020B0604020202020204" pitchFamily="34" charset="0"/>
              </a:rPr>
              <a:t>Yahweh said to Moses, “I will bring yet one more plague on Pharaoh, and on Egypt; afterwards he will let you go. When he lets you go, he will surely thrust you out altogether.</a:t>
            </a:r>
            <a:endParaRPr lang="en-ZA" dirty="0"/>
          </a:p>
        </p:txBody>
      </p:sp>
      <p:sp>
        <p:nvSpPr>
          <p:cNvPr id="2" name="TextBox 1">
            <a:extLst>
              <a:ext uri="{FF2B5EF4-FFF2-40B4-BE49-F238E27FC236}">
                <a16:creationId xmlns:a16="http://schemas.microsoft.com/office/drawing/2014/main" id="{2E0E068C-095A-4322-4EA2-BE5AB84D10D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B8E4FF-3BBE-4D0F-82E9-38C9FBA984AE}"/>
              </a:ext>
            </a:extLst>
          </p:cNvPr>
          <p:cNvPicPr>
            <a:picLocks noChangeAspect="1"/>
          </p:cNvPicPr>
          <p:nvPr/>
        </p:nvPicPr>
        <p:blipFill>
          <a:blip r:embed="rId2"/>
          <a:stretch>
            <a:fillRect/>
          </a:stretch>
        </p:blipFill>
        <p:spPr>
          <a:xfrm>
            <a:off x="0" y="-877614"/>
            <a:ext cx="12192000" cy="7735614"/>
          </a:xfrm>
          <a:prstGeom prst="rect">
            <a:avLst/>
          </a:prstGeom>
        </p:spPr>
      </p:pic>
      <p:sp>
        <p:nvSpPr>
          <p:cNvPr id="6" name="TextBox 5">
            <a:extLst>
              <a:ext uri="{FF2B5EF4-FFF2-40B4-BE49-F238E27FC236}">
                <a16:creationId xmlns:a16="http://schemas.microsoft.com/office/drawing/2014/main" id="{FEC522AE-717E-4898-97D7-10EE996A2AAA}"/>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11:1</a:t>
            </a:r>
            <a:endParaRPr lang="bo-CN" sz="2000" b="1" cap="all" dirty="0">
              <a:solidFill>
                <a:schemeClr val="bg1"/>
              </a:solidFill>
              <a:latin typeface="ArialMT"/>
            </a:endParaRPr>
          </a:p>
        </p:txBody>
      </p:sp>
    </p:spTree>
    <p:extLst>
      <p:ext uri="{BB962C8B-B14F-4D97-AF65-F5344CB8AC3E}">
        <p14:creationId xmlns:p14="http://schemas.microsoft.com/office/powerpoint/2010/main" val="150108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 panose="020B0604020202020204" pitchFamily="34" charset="0"/>
              </a:rPr>
              <a:t> </a:t>
            </a:r>
            <a:r>
              <a:rPr lang="en-US" sz="4000" b="0" i="0" dirty="0">
                <a:solidFill>
                  <a:srgbClr val="777A7B"/>
                </a:solidFill>
                <a:effectLst/>
                <a:latin typeface="Arial" panose="020B0604020202020204" pitchFamily="34" charset="0"/>
              </a:rPr>
              <a:t>2</a:t>
            </a:r>
            <a:r>
              <a:rPr lang="en-US" sz="4000" b="0" i="0" dirty="0">
                <a:solidFill>
                  <a:srgbClr val="121212"/>
                </a:solidFill>
                <a:effectLst/>
                <a:latin typeface="Arial" panose="020B0604020202020204" pitchFamily="34" charset="0"/>
              </a:rPr>
              <a:t>Speak now in the ears of the people, and let every man ask of his neighbor, and every woman of her neighbor, jewels of silver, and jewels of gold.”</a:t>
            </a:r>
            <a:endParaRPr lang="en-ZA" dirty="0"/>
          </a:p>
        </p:txBody>
      </p:sp>
      <p:sp>
        <p:nvSpPr>
          <p:cNvPr id="2" name="TextBox 1">
            <a:extLst>
              <a:ext uri="{FF2B5EF4-FFF2-40B4-BE49-F238E27FC236}">
                <a16:creationId xmlns:a16="http://schemas.microsoft.com/office/drawing/2014/main" id="{B6C8FBC6-C20E-4874-3497-D7FB9DCFD493}"/>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4456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F0CA1-9450-4F5E-A2FD-22CE8A21AF76}"/>
              </a:ext>
            </a:extLst>
          </p:cNvPr>
          <p:cNvPicPr>
            <a:picLocks noChangeAspect="1"/>
          </p:cNvPicPr>
          <p:nvPr/>
        </p:nvPicPr>
        <p:blipFill>
          <a:blip r:embed="rId2"/>
          <a:stretch>
            <a:fillRect/>
          </a:stretch>
        </p:blipFill>
        <p:spPr>
          <a:xfrm>
            <a:off x="0" y="-117835"/>
            <a:ext cx="12192000" cy="6975835"/>
          </a:xfrm>
          <a:prstGeom prst="rect">
            <a:avLst/>
          </a:prstGeom>
        </p:spPr>
      </p:pic>
      <p:sp>
        <p:nvSpPr>
          <p:cNvPr id="4" name="TextBox 3">
            <a:extLst>
              <a:ext uri="{FF2B5EF4-FFF2-40B4-BE49-F238E27FC236}">
                <a16:creationId xmlns:a16="http://schemas.microsoft.com/office/drawing/2014/main" id="{23307225-FA4E-4507-9C34-0A29D17D09B1}"/>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11:2</a:t>
            </a:r>
            <a:endParaRPr lang="bo-CN" sz="2000" b="1" cap="all" dirty="0">
              <a:solidFill>
                <a:schemeClr val="bg1"/>
              </a:solidFill>
              <a:latin typeface="ArialMT"/>
            </a:endParaRPr>
          </a:p>
        </p:txBody>
      </p:sp>
    </p:spTree>
    <p:extLst>
      <p:ext uri="{BB962C8B-B14F-4D97-AF65-F5344CB8AC3E}">
        <p14:creationId xmlns:p14="http://schemas.microsoft.com/office/powerpoint/2010/main" val="385196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3</a:t>
            </a:r>
            <a:r>
              <a:rPr lang="en-US" sz="4000" b="0" i="0" dirty="0">
                <a:solidFill>
                  <a:srgbClr val="121212"/>
                </a:solidFill>
                <a:effectLst/>
                <a:latin typeface="Arial" panose="020B0604020202020204" pitchFamily="34" charset="0"/>
              </a:rPr>
              <a:t>Yahweh gave the people favor in the sight of the Egyptians. Moreover, the man Moses was very great in the land of Egypt, in the sight of Pharaoh’s servants, and in the sight of the people.</a:t>
            </a:r>
            <a:endParaRPr lang="en-ZA" dirty="0"/>
          </a:p>
        </p:txBody>
      </p:sp>
      <p:sp>
        <p:nvSpPr>
          <p:cNvPr id="2" name="TextBox 1">
            <a:extLst>
              <a:ext uri="{FF2B5EF4-FFF2-40B4-BE49-F238E27FC236}">
                <a16:creationId xmlns:a16="http://schemas.microsoft.com/office/drawing/2014/main" id="{385922CC-F47E-104C-A071-200A1B2573F7}"/>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8126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453</Words>
  <Application>Microsoft Office PowerPoint</Application>
  <PresentationFormat>Widescreen</PresentationFormat>
  <Paragraphs>40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ArialMT</vt:lpstr>
      <vt:lpstr>Calibri</vt:lpstr>
      <vt:lpstr>Calibri Light</vt:lpstr>
      <vt:lpstr>TimesNewRomanPSMT</vt:lpstr>
      <vt:lpstr>Office Theme</vt:lpstr>
      <vt:lpstr>09-10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8</cp:revision>
  <dcterms:created xsi:type="dcterms:W3CDTF">2021-07-20T09:23:46Z</dcterms:created>
  <dcterms:modified xsi:type="dcterms:W3CDTF">2023-01-23T13:55:08Z</dcterms:modified>
</cp:coreProperties>
</file>