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11" r:id="rId2"/>
    <p:sldId id="312" r:id="rId3"/>
    <p:sldId id="256" r:id="rId4"/>
    <p:sldId id="331" r:id="rId5"/>
    <p:sldId id="258" r:id="rId6"/>
    <p:sldId id="330" r:id="rId7"/>
    <p:sldId id="281" r:id="rId8"/>
    <p:sldId id="329" r:id="rId9"/>
    <p:sldId id="282" r:id="rId10"/>
    <p:sldId id="328" r:id="rId11"/>
    <p:sldId id="285" r:id="rId12"/>
    <p:sldId id="327" r:id="rId13"/>
    <p:sldId id="286" r:id="rId14"/>
    <p:sldId id="326" r:id="rId15"/>
    <p:sldId id="287" r:id="rId16"/>
    <p:sldId id="325" r:id="rId17"/>
    <p:sldId id="289" r:id="rId18"/>
    <p:sldId id="323" r:id="rId19"/>
    <p:sldId id="290" r:id="rId20"/>
    <p:sldId id="324" r:id="rId21"/>
    <p:sldId id="291" r:id="rId22"/>
    <p:sldId id="322" r:id="rId23"/>
    <p:sldId id="292" r:id="rId24"/>
    <p:sldId id="321" r:id="rId25"/>
    <p:sldId id="303" r:id="rId26"/>
    <p:sldId id="320" r:id="rId27"/>
    <p:sldId id="304" r:id="rId28"/>
    <p:sldId id="319" r:id="rId29"/>
    <p:sldId id="305" r:id="rId30"/>
    <p:sldId id="318" r:id="rId31"/>
    <p:sldId id="306" r:id="rId32"/>
    <p:sldId id="317" r:id="rId33"/>
    <p:sldId id="307" r:id="rId34"/>
    <p:sldId id="316" r:id="rId35"/>
    <p:sldId id="308" r:id="rId36"/>
    <p:sldId id="315" r:id="rId37"/>
    <p:sldId id="309" r:id="rId38"/>
    <p:sldId id="314" r:id="rId39"/>
    <p:sldId id="310" r:id="rId40"/>
    <p:sldId id="31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8" d="100"/>
          <a:sy n="58" d="100"/>
        </p:scale>
        <p:origin x="1020"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C8B19EF-D81A-4B85-BC4E-7E714AD77700}"/>
    <pc:docChg chg="custSel modSld">
      <pc:chgData name="Leonie Smith" userId="fed1330f33f5650e" providerId="LiveId" clId="{BC8B19EF-D81A-4B85-BC4E-7E714AD77700}" dt="2023-01-23T14:11:37.860" v="68"/>
      <pc:docMkLst>
        <pc:docMk/>
      </pc:docMkLst>
      <pc:sldChg chg="addSp delSp modSp mod modTransition modAnim">
        <pc:chgData name="Leonie Smith" userId="fed1330f33f5650e" providerId="LiveId" clId="{BC8B19EF-D81A-4B85-BC4E-7E714AD77700}" dt="2023-01-23T14:11:37.860" v="68"/>
        <pc:sldMkLst>
          <pc:docMk/>
          <pc:sldMk cId="3348757415" sldId="256"/>
        </pc:sldMkLst>
        <pc:spChg chg="add mod">
          <ac:chgData name="Leonie Smith" userId="fed1330f33f5650e" providerId="LiveId" clId="{BC8B19EF-D81A-4B85-BC4E-7E714AD77700}" dt="2023-01-23T14:11:37.860" v="68"/>
          <ac:spMkLst>
            <pc:docMk/>
            <pc:sldMk cId="3348757415" sldId="256"/>
            <ac:spMk id="2" creationId="{E7BC69B6-5EEE-C13C-C3F4-3CDE60B3AB0B}"/>
          </ac:spMkLst>
        </pc:spChg>
        <pc:spChg chg="del">
          <ac:chgData name="Leonie Smith" userId="fed1330f33f5650e" providerId="LiveId" clId="{BC8B19EF-D81A-4B85-BC4E-7E714AD77700}" dt="2023-01-23T14:09:32.182" v="27" actId="21"/>
          <ac:spMkLst>
            <pc:docMk/>
            <pc:sldMk cId="3348757415" sldId="256"/>
            <ac:spMk id="6" creationId="{416C064E-628E-47C0-A712-DB178FE9901E}"/>
          </ac:spMkLst>
        </pc:spChg>
        <pc:picChg chg="del">
          <ac:chgData name="Leonie Smith" userId="fed1330f33f5650e" providerId="LiveId" clId="{BC8B19EF-D81A-4B85-BC4E-7E714AD77700}" dt="2023-01-23T14:09:26.661" v="26"/>
          <ac:picMkLst>
            <pc:docMk/>
            <pc:sldMk cId="3348757415" sldId="256"/>
            <ac:picMk id="7" creationId="{AD4515DF-9FAE-4C07-AAF4-7081AD509492}"/>
          </ac:picMkLst>
        </pc:picChg>
      </pc:sldChg>
      <pc:sldChg chg="addSp delSp modSp mod modTransition modAnim">
        <pc:chgData name="Leonie Smith" userId="fed1330f33f5650e" providerId="LiveId" clId="{BC8B19EF-D81A-4B85-BC4E-7E714AD77700}" dt="2023-01-23T14:11:36.027" v="67"/>
        <pc:sldMkLst>
          <pc:docMk/>
          <pc:sldMk cId="525752733" sldId="258"/>
        </pc:sldMkLst>
        <pc:spChg chg="add mod">
          <ac:chgData name="Leonie Smith" userId="fed1330f33f5650e" providerId="LiveId" clId="{BC8B19EF-D81A-4B85-BC4E-7E714AD77700}" dt="2023-01-23T14:11:36.027" v="67"/>
          <ac:spMkLst>
            <pc:docMk/>
            <pc:sldMk cId="525752733" sldId="258"/>
            <ac:spMk id="2" creationId="{E5D87427-DF06-F500-2406-6C7F297653E0}"/>
          </ac:spMkLst>
        </pc:spChg>
        <pc:spChg chg="del">
          <ac:chgData name="Leonie Smith" userId="fed1330f33f5650e" providerId="LiveId" clId="{BC8B19EF-D81A-4B85-BC4E-7E714AD77700}" dt="2023-01-23T14:09:36.556" v="28" actId="21"/>
          <ac:spMkLst>
            <pc:docMk/>
            <pc:sldMk cId="525752733" sldId="258"/>
            <ac:spMk id="6" creationId="{416C064E-628E-47C0-A712-DB178FE9901E}"/>
          </ac:spMkLst>
        </pc:spChg>
        <pc:picChg chg="del">
          <ac:chgData name="Leonie Smith" userId="fed1330f33f5650e" providerId="LiveId" clId="{BC8B19EF-D81A-4B85-BC4E-7E714AD77700}" dt="2023-01-23T14:09:26.661" v="26"/>
          <ac:picMkLst>
            <pc:docMk/>
            <pc:sldMk cId="525752733" sldId="258"/>
            <ac:picMk id="5" creationId="{5E096AD0-A85F-4FAE-92C9-93D35A48F083}"/>
          </ac:picMkLst>
        </pc:picChg>
      </pc:sldChg>
      <pc:sldChg chg="addSp delSp modSp mod modTransition modAnim">
        <pc:chgData name="Leonie Smith" userId="fed1330f33f5650e" providerId="LiveId" clId="{BC8B19EF-D81A-4B85-BC4E-7E714AD77700}" dt="2023-01-23T14:11:33.915" v="66"/>
        <pc:sldMkLst>
          <pc:docMk/>
          <pc:sldMk cId="2044568653" sldId="281"/>
        </pc:sldMkLst>
        <pc:spChg chg="add mod">
          <ac:chgData name="Leonie Smith" userId="fed1330f33f5650e" providerId="LiveId" clId="{BC8B19EF-D81A-4B85-BC4E-7E714AD77700}" dt="2023-01-23T14:11:33.915" v="66"/>
          <ac:spMkLst>
            <pc:docMk/>
            <pc:sldMk cId="2044568653" sldId="281"/>
            <ac:spMk id="3" creationId="{7D7EA9F2-D6A7-31C0-01BD-5EB8843F4E02}"/>
          </ac:spMkLst>
        </pc:spChg>
        <pc:spChg chg="del">
          <ac:chgData name="Leonie Smith" userId="fed1330f33f5650e" providerId="LiveId" clId="{BC8B19EF-D81A-4B85-BC4E-7E714AD77700}" dt="2023-01-23T14:09:42.517" v="29" actId="21"/>
          <ac:spMkLst>
            <pc:docMk/>
            <pc:sldMk cId="2044568653" sldId="281"/>
            <ac:spMk id="6" creationId="{416C064E-628E-47C0-A712-DB178FE9901E}"/>
          </ac:spMkLst>
        </pc:spChg>
        <pc:picChg chg="del">
          <ac:chgData name="Leonie Smith" userId="fed1330f33f5650e" providerId="LiveId" clId="{BC8B19EF-D81A-4B85-BC4E-7E714AD77700}" dt="2023-01-23T14:09:26.661" v="26"/>
          <ac:picMkLst>
            <pc:docMk/>
            <pc:sldMk cId="2044568653" sldId="281"/>
            <ac:picMk id="2" creationId="{D6395C5D-4B50-471E-ABFA-368C89006AA7}"/>
          </ac:picMkLst>
        </pc:picChg>
      </pc:sldChg>
      <pc:sldChg chg="addSp delSp modSp mod modTransition modAnim">
        <pc:chgData name="Leonie Smith" userId="fed1330f33f5650e" providerId="LiveId" clId="{BC8B19EF-D81A-4B85-BC4E-7E714AD77700}" dt="2023-01-23T14:11:32.222" v="65"/>
        <pc:sldMkLst>
          <pc:docMk/>
          <pc:sldMk cId="3681266347" sldId="282"/>
        </pc:sldMkLst>
        <pc:spChg chg="add mod">
          <ac:chgData name="Leonie Smith" userId="fed1330f33f5650e" providerId="LiveId" clId="{BC8B19EF-D81A-4B85-BC4E-7E714AD77700}" dt="2023-01-23T14:11:32.222" v="65"/>
          <ac:spMkLst>
            <pc:docMk/>
            <pc:sldMk cId="3681266347" sldId="282"/>
            <ac:spMk id="2" creationId="{48900E1B-A050-4F54-053A-14FBFBE0B0A4}"/>
          </ac:spMkLst>
        </pc:spChg>
        <pc:spChg chg="del">
          <ac:chgData name="Leonie Smith" userId="fed1330f33f5650e" providerId="LiveId" clId="{BC8B19EF-D81A-4B85-BC4E-7E714AD77700}" dt="2023-01-23T14:09:47.619" v="30" actId="21"/>
          <ac:spMkLst>
            <pc:docMk/>
            <pc:sldMk cId="3681266347" sldId="282"/>
            <ac:spMk id="6" creationId="{416C064E-628E-47C0-A712-DB178FE9901E}"/>
          </ac:spMkLst>
        </pc:spChg>
        <pc:picChg chg="del">
          <ac:chgData name="Leonie Smith" userId="fed1330f33f5650e" providerId="LiveId" clId="{BC8B19EF-D81A-4B85-BC4E-7E714AD77700}" dt="2023-01-23T14:09:26.661" v="26"/>
          <ac:picMkLst>
            <pc:docMk/>
            <pc:sldMk cId="3681266347" sldId="282"/>
            <ac:picMk id="3" creationId="{E98C17C3-7A57-4B77-B1C3-EABC753894B0}"/>
          </ac:picMkLst>
        </pc:picChg>
      </pc:sldChg>
      <pc:sldChg chg="addSp delSp modSp mod modTransition modAnim">
        <pc:chgData name="Leonie Smith" userId="fed1330f33f5650e" providerId="LiveId" clId="{BC8B19EF-D81A-4B85-BC4E-7E714AD77700}" dt="2023-01-23T14:11:29.431" v="64"/>
        <pc:sldMkLst>
          <pc:docMk/>
          <pc:sldMk cId="2342427813" sldId="285"/>
        </pc:sldMkLst>
        <pc:spChg chg="add mod">
          <ac:chgData name="Leonie Smith" userId="fed1330f33f5650e" providerId="LiveId" clId="{BC8B19EF-D81A-4B85-BC4E-7E714AD77700}" dt="2023-01-23T14:11:29.431" v="64"/>
          <ac:spMkLst>
            <pc:docMk/>
            <pc:sldMk cId="2342427813" sldId="285"/>
            <ac:spMk id="2" creationId="{55215483-EF7D-D661-BE03-4D537A354576}"/>
          </ac:spMkLst>
        </pc:spChg>
        <pc:spChg chg="del">
          <ac:chgData name="Leonie Smith" userId="fed1330f33f5650e" providerId="LiveId" clId="{BC8B19EF-D81A-4B85-BC4E-7E714AD77700}" dt="2023-01-23T14:09:50.318" v="31" actId="21"/>
          <ac:spMkLst>
            <pc:docMk/>
            <pc:sldMk cId="2342427813" sldId="285"/>
            <ac:spMk id="6" creationId="{416C064E-628E-47C0-A712-DB178FE9901E}"/>
          </ac:spMkLst>
        </pc:spChg>
        <pc:picChg chg="del">
          <ac:chgData name="Leonie Smith" userId="fed1330f33f5650e" providerId="LiveId" clId="{BC8B19EF-D81A-4B85-BC4E-7E714AD77700}" dt="2023-01-23T14:09:26.661" v="26"/>
          <ac:picMkLst>
            <pc:docMk/>
            <pc:sldMk cId="2342427813" sldId="285"/>
            <ac:picMk id="5" creationId="{9CD9A996-7DE5-41C4-B878-AEB62848FA2C}"/>
          </ac:picMkLst>
        </pc:picChg>
      </pc:sldChg>
      <pc:sldChg chg="addSp delSp modSp mod modTransition modAnim">
        <pc:chgData name="Leonie Smith" userId="fed1330f33f5650e" providerId="LiveId" clId="{BC8B19EF-D81A-4B85-BC4E-7E714AD77700}" dt="2023-01-23T14:11:27.453" v="63"/>
        <pc:sldMkLst>
          <pc:docMk/>
          <pc:sldMk cId="2223752114" sldId="286"/>
        </pc:sldMkLst>
        <pc:spChg chg="add mod">
          <ac:chgData name="Leonie Smith" userId="fed1330f33f5650e" providerId="LiveId" clId="{BC8B19EF-D81A-4B85-BC4E-7E714AD77700}" dt="2023-01-23T14:11:27.453" v="63"/>
          <ac:spMkLst>
            <pc:docMk/>
            <pc:sldMk cId="2223752114" sldId="286"/>
            <ac:spMk id="2" creationId="{847770EE-75A6-AC42-941E-8E251EB00229}"/>
          </ac:spMkLst>
        </pc:spChg>
        <pc:spChg chg="del">
          <ac:chgData name="Leonie Smith" userId="fed1330f33f5650e" providerId="LiveId" clId="{BC8B19EF-D81A-4B85-BC4E-7E714AD77700}" dt="2023-01-23T14:09:52.631" v="32" actId="21"/>
          <ac:spMkLst>
            <pc:docMk/>
            <pc:sldMk cId="2223752114" sldId="286"/>
            <ac:spMk id="6" creationId="{416C064E-628E-47C0-A712-DB178FE9901E}"/>
          </ac:spMkLst>
        </pc:spChg>
        <pc:picChg chg="del">
          <ac:chgData name="Leonie Smith" userId="fed1330f33f5650e" providerId="LiveId" clId="{BC8B19EF-D81A-4B85-BC4E-7E714AD77700}" dt="2023-01-23T14:09:26.661" v="26"/>
          <ac:picMkLst>
            <pc:docMk/>
            <pc:sldMk cId="2223752114" sldId="286"/>
            <ac:picMk id="3" creationId="{45C67DCB-0632-4ACC-AD7A-E02CEEE6032C}"/>
          </ac:picMkLst>
        </pc:picChg>
      </pc:sldChg>
      <pc:sldChg chg="addSp delSp modSp mod modTransition modAnim">
        <pc:chgData name="Leonie Smith" userId="fed1330f33f5650e" providerId="LiveId" clId="{BC8B19EF-D81A-4B85-BC4E-7E714AD77700}" dt="2023-01-23T14:11:25.922" v="62"/>
        <pc:sldMkLst>
          <pc:docMk/>
          <pc:sldMk cId="680484570" sldId="287"/>
        </pc:sldMkLst>
        <pc:spChg chg="add mod">
          <ac:chgData name="Leonie Smith" userId="fed1330f33f5650e" providerId="LiveId" clId="{BC8B19EF-D81A-4B85-BC4E-7E714AD77700}" dt="2023-01-23T14:11:25.922" v="62"/>
          <ac:spMkLst>
            <pc:docMk/>
            <pc:sldMk cId="680484570" sldId="287"/>
            <ac:spMk id="2" creationId="{A32CB9C6-2F60-5250-5409-4EA221CC6FDC}"/>
          </ac:spMkLst>
        </pc:spChg>
        <pc:spChg chg="del mod">
          <ac:chgData name="Leonie Smith" userId="fed1330f33f5650e" providerId="LiveId" clId="{BC8B19EF-D81A-4B85-BC4E-7E714AD77700}" dt="2023-01-23T14:09:57.677" v="35" actId="21"/>
          <ac:spMkLst>
            <pc:docMk/>
            <pc:sldMk cId="680484570" sldId="287"/>
            <ac:spMk id="6" creationId="{416C064E-628E-47C0-A712-DB178FE9901E}"/>
          </ac:spMkLst>
        </pc:spChg>
        <pc:picChg chg="del">
          <ac:chgData name="Leonie Smith" userId="fed1330f33f5650e" providerId="LiveId" clId="{BC8B19EF-D81A-4B85-BC4E-7E714AD77700}" dt="2023-01-23T14:09:26.661" v="26"/>
          <ac:picMkLst>
            <pc:docMk/>
            <pc:sldMk cId="680484570" sldId="287"/>
            <ac:picMk id="8" creationId="{F8D32919-5AE5-4919-8DAA-151856352967}"/>
          </ac:picMkLst>
        </pc:picChg>
      </pc:sldChg>
      <pc:sldChg chg="addSp delSp modSp mod modTransition modAnim">
        <pc:chgData name="Leonie Smith" userId="fed1330f33f5650e" providerId="LiveId" clId="{BC8B19EF-D81A-4B85-BC4E-7E714AD77700}" dt="2023-01-23T14:11:24.311" v="61"/>
        <pc:sldMkLst>
          <pc:docMk/>
          <pc:sldMk cId="1206678836" sldId="289"/>
        </pc:sldMkLst>
        <pc:spChg chg="add mod">
          <ac:chgData name="Leonie Smith" userId="fed1330f33f5650e" providerId="LiveId" clId="{BC8B19EF-D81A-4B85-BC4E-7E714AD77700}" dt="2023-01-23T14:11:24.311" v="61"/>
          <ac:spMkLst>
            <pc:docMk/>
            <pc:sldMk cId="1206678836" sldId="289"/>
            <ac:spMk id="2" creationId="{2E266D5C-0970-1A19-BC1F-ACF79E040DAC}"/>
          </ac:spMkLst>
        </pc:spChg>
        <pc:spChg chg="del mod">
          <ac:chgData name="Leonie Smith" userId="fed1330f33f5650e" providerId="LiveId" clId="{BC8B19EF-D81A-4B85-BC4E-7E714AD77700}" dt="2023-01-23T14:10:03.547" v="37" actId="21"/>
          <ac:spMkLst>
            <pc:docMk/>
            <pc:sldMk cId="1206678836" sldId="289"/>
            <ac:spMk id="6" creationId="{416C064E-628E-47C0-A712-DB178FE9901E}"/>
          </ac:spMkLst>
        </pc:spChg>
        <pc:picChg chg="del">
          <ac:chgData name="Leonie Smith" userId="fed1330f33f5650e" providerId="LiveId" clId="{BC8B19EF-D81A-4B85-BC4E-7E714AD77700}" dt="2023-01-23T14:09:26.661" v="26"/>
          <ac:picMkLst>
            <pc:docMk/>
            <pc:sldMk cId="1206678836" sldId="289"/>
            <ac:picMk id="3" creationId="{2D22797C-A6E8-43CB-A098-C2E7B4672167}"/>
          </ac:picMkLst>
        </pc:picChg>
      </pc:sldChg>
      <pc:sldChg chg="addSp delSp modSp mod modTransition modAnim">
        <pc:chgData name="Leonie Smith" userId="fed1330f33f5650e" providerId="LiveId" clId="{BC8B19EF-D81A-4B85-BC4E-7E714AD77700}" dt="2023-01-23T14:11:21.986" v="60"/>
        <pc:sldMkLst>
          <pc:docMk/>
          <pc:sldMk cId="3289899634" sldId="290"/>
        </pc:sldMkLst>
        <pc:spChg chg="add mod">
          <ac:chgData name="Leonie Smith" userId="fed1330f33f5650e" providerId="LiveId" clId="{BC8B19EF-D81A-4B85-BC4E-7E714AD77700}" dt="2023-01-23T14:11:21.986" v="60"/>
          <ac:spMkLst>
            <pc:docMk/>
            <pc:sldMk cId="3289899634" sldId="290"/>
            <ac:spMk id="3" creationId="{1A06A994-CFF2-FFCE-8768-954DC6C3FC9E}"/>
          </ac:spMkLst>
        </pc:spChg>
        <pc:spChg chg="del">
          <ac:chgData name="Leonie Smith" userId="fed1330f33f5650e" providerId="LiveId" clId="{BC8B19EF-D81A-4B85-BC4E-7E714AD77700}" dt="2023-01-23T14:10:06.571" v="38" actId="21"/>
          <ac:spMkLst>
            <pc:docMk/>
            <pc:sldMk cId="3289899634" sldId="290"/>
            <ac:spMk id="6" creationId="{416C064E-628E-47C0-A712-DB178FE9901E}"/>
          </ac:spMkLst>
        </pc:spChg>
        <pc:picChg chg="del">
          <ac:chgData name="Leonie Smith" userId="fed1330f33f5650e" providerId="LiveId" clId="{BC8B19EF-D81A-4B85-BC4E-7E714AD77700}" dt="2023-01-23T14:09:26.661" v="26"/>
          <ac:picMkLst>
            <pc:docMk/>
            <pc:sldMk cId="3289899634" sldId="290"/>
            <ac:picMk id="2" creationId="{39A4B9C3-C13E-42A9-9978-E0B8854D3760}"/>
          </ac:picMkLst>
        </pc:picChg>
      </pc:sldChg>
      <pc:sldChg chg="addSp delSp modSp mod modTransition modAnim">
        <pc:chgData name="Leonie Smith" userId="fed1330f33f5650e" providerId="LiveId" clId="{BC8B19EF-D81A-4B85-BC4E-7E714AD77700}" dt="2023-01-23T14:11:20.725" v="59"/>
        <pc:sldMkLst>
          <pc:docMk/>
          <pc:sldMk cId="66364055" sldId="291"/>
        </pc:sldMkLst>
        <pc:spChg chg="add mod">
          <ac:chgData name="Leonie Smith" userId="fed1330f33f5650e" providerId="LiveId" clId="{BC8B19EF-D81A-4B85-BC4E-7E714AD77700}" dt="2023-01-23T14:11:20.725" v="59"/>
          <ac:spMkLst>
            <pc:docMk/>
            <pc:sldMk cId="66364055" sldId="291"/>
            <ac:spMk id="2" creationId="{2804C0E5-6C64-C3F7-8547-BA0A023BBAC6}"/>
          </ac:spMkLst>
        </pc:spChg>
        <pc:spChg chg="del">
          <ac:chgData name="Leonie Smith" userId="fed1330f33f5650e" providerId="LiveId" clId="{BC8B19EF-D81A-4B85-BC4E-7E714AD77700}" dt="2023-01-23T14:10:10.645" v="39" actId="21"/>
          <ac:spMkLst>
            <pc:docMk/>
            <pc:sldMk cId="66364055" sldId="291"/>
            <ac:spMk id="6" creationId="{416C064E-628E-47C0-A712-DB178FE9901E}"/>
          </ac:spMkLst>
        </pc:spChg>
        <pc:picChg chg="del">
          <ac:chgData name="Leonie Smith" userId="fed1330f33f5650e" providerId="LiveId" clId="{BC8B19EF-D81A-4B85-BC4E-7E714AD77700}" dt="2023-01-23T14:09:26.661" v="26"/>
          <ac:picMkLst>
            <pc:docMk/>
            <pc:sldMk cId="66364055" sldId="291"/>
            <ac:picMk id="15" creationId="{862661BC-39EE-4B10-8FA3-3B22BA64C5AD}"/>
          </ac:picMkLst>
        </pc:picChg>
      </pc:sldChg>
      <pc:sldChg chg="addSp delSp modSp mod modTransition modAnim">
        <pc:chgData name="Leonie Smith" userId="fed1330f33f5650e" providerId="LiveId" clId="{BC8B19EF-D81A-4B85-BC4E-7E714AD77700}" dt="2023-01-23T14:11:19.373" v="58"/>
        <pc:sldMkLst>
          <pc:docMk/>
          <pc:sldMk cId="768309068" sldId="292"/>
        </pc:sldMkLst>
        <pc:spChg chg="add mod">
          <ac:chgData name="Leonie Smith" userId="fed1330f33f5650e" providerId="LiveId" clId="{BC8B19EF-D81A-4B85-BC4E-7E714AD77700}" dt="2023-01-23T14:11:19.373" v="58"/>
          <ac:spMkLst>
            <pc:docMk/>
            <pc:sldMk cId="768309068" sldId="292"/>
            <ac:spMk id="2" creationId="{847AD92F-9272-FA84-523D-F3E455E55223}"/>
          </ac:spMkLst>
        </pc:spChg>
        <pc:spChg chg="del mod">
          <ac:chgData name="Leonie Smith" userId="fed1330f33f5650e" providerId="LiveId" clId="{BC8B19EF-D81A-4B85-BC4E-7E714AD77700}" dt="2023-01-23T14:10:17.993" v="41" actId="21"/>
          <ac:spMkLst>
            <pc:docMk/>
            <pc:sldMk cId="768309068" sldId="292"/>
            <ac:spMk id="6" creationId="{416C064E-628E-47C0-A712-DB178FE9901E}"/>
          </ac:spMkLst>
        </pc:spChg>
        <pc:picChg chg="del">
          <ac:chgData name="Leonie Smith" userId="fed1330f33f5650e" providerId="LiveId" clId="{BC8B19EF-D81A-4B85-BC4E-7E714AD77700}" dt="2023-01-23T14:09:26.661" v="26"/>
          <ac:picMkLst>
            <pc:docMk/>
            <pc:sldMk cId="768309068" sldId="292"/>
            <ac:picMk id="12" creationId="{54B41161-1980-418D-AEEC-F74AA2AE8C1D}"/>
          </ac:picMkLst>
        </pc:picChg>
      </pc:sldChg>
      <pc:sldChg chg="addSp delSp modSp mod modTransition modAnim">
        <pc:chgData name="Leonie Smith" userId="fed1330f33f5650e" providerId="LiveId" clId="{BC8B19EF-D81A-4B85-BC4E-7E714AD77700}" dt="2023-01-23T14:11:18.094" v="57"/>
        <pc:sldMkLst>
          <pc:docMk/>
          <pc:sldMk cId="2175593715" sldId="303"/>
        </pc:sldMkLst>
        <pc:spChg chg="add mod">
          <ac:chgData name="Leonie Smith" userId="fed1330f33f5650e" providerId="LiveId" clId="{BC8B19EF-D81A-4B85-BC4E-7E714AD77700}" dt="2023-01-23T14:11:18.094" v="57"/>
          <ac:spMkLst>
            <pc:docMk/>
            <pc:sldMk cId="2175593715" sldId="303"/>
            <ac:spMk id="2" creationId="{65CB5A4D-21C7-EB15-6651-D420DD68511D}"/>
          </ac:spMkLst>
        </pc:spChg>
        <pc:spChg chg="del">
          <ac:chgData name="Leonie Smith" userId="fed1330f33f5650e" providerId="LiveId" clId="{BC8B19EF-D81A-4B85-BC4E-7E714AD77700}" dt="2023-01-23T14:10:25.061" v="42" actId="21"/>
          <ac:spMkLst>
            <pc:docMk/>
            <pc:sldMk cId="2175593715" sldId="303"/>
            <ac:spMk id="6" creationId="{416C064E-628E-47C0-A712-DB178FE9901E}"/>
          </ac:spMkLst>
        </pc:spChg>
        <pc:picChg chg="del">
          <ac:chgData name="Leonie Smith" userId="fed1330f33f5650e" providerId="LiveId" clId="{BC8B19EF-D81A-4B85-BC4E-7E714AD77700}" dt="2023-01-23T14:09:26.661" v="26"/>
          <ac:picMkLst>
            <pc:docMk/>
            <pc:sldMk cId="2175593715" sldId="303"/>
            <ac:picMk id="3" creationId="{6E0F3A1E-1E98-45A0-B519-2DAB2464E1F1}"/>
          </ac:picMkLst>
        </pc:picChg>
      </pc:sldChg>
      <pc:sldChg chg="addSp delSp modSp mod modTransition modAnim">
        <pc:chgData name="Leonie Smith" userId="fed1330f33f5650e" providerId="LiveId" clId="{BC8B19EF-D81A-4B85-BC4E-7E714AD77700}" dt="2023-01-23T14:11:16.483" v="56"/>
        <pc:sldMkLst>
          <pc:docMk/>
          <pc:sldMk cId="558270468" sldId="304"/>
        </pc:sldMkLst>
        <pc:spChg chg="add mod">
          <ac:chgData name="Leonie Smith" userId="fed1330f33f5650e" providerId="LiveId" clId="{BC8B19EF-D81A-4B85-BC4E-7E714AD77700}" dt="2023-01-23T14:11:16.483" v="56"/>
          <ac:spMkLst>
            <pc:docMk/>
            <pc:sldMk cId="558270468" sldId="304"/>
            <ac:spMk id="2" creationId="{CC3D07C3-B99B-B828-A9CB-60DC39F55C9E}"/>
          </ac:spMkLst>
        </pc:spChg>
        <pc:spChg chg="del">
          <ac:chgData name="Leonie Smith" userId="fed1330f33f5650e" providerId="LiveId" clId="{BC8B19EF-D81A-4B85-BC4E-7E714AD77700}" dt="2023-01-23T14:10:29.688" v="43" actId="21"/>
          <ac:spMkLst>
            <pc:docMk/>
            <pc:sldMk cId="558270468" sldId="304"/>
            <ac:spMk id="6" creationId="{416C064E-628E-47C0-A712-DB178FE9901E}"/>
          </ac:spMkLst>
        </pc:spChg>
        <pc:picChg chg="del">
          <ac:chgData name="Leonie Smith" userId="fed1330f33f5650e" providerId="LiveId" clId="{BC8B19EF-D81A-4B85-BC4E-7E714AD77700}" dt="2023-01-23T14:09:26.661" v="26"/>
          <ac:picMkLst>
            <pc:docMk/>
            <pc:sldMk cId="558270468" sldId="304"/>
            <ac:picMk id="19" creationId="{857E8239-0296-41B1-9960-189DEF844517}"/>
          </ac:picMkLst>
        </pc:picChg>
      </pc:sldChg>
      <pc:sldChg chg="addSp delSp modSp mod modTransition modAnim">
        <pc:chgData name="Leonie Smith" userId="fed1330f33f5650e" providerId="LiveId" clId="{BC8B19EF-D81A-4B85-BC4E-7E714AD77700}" dt="2023-01-23T14:11:15.064" v="55"/>
        <pc:sldMkLst>
          <pc:docMk/>
          <pc:sldMk cId="1131394432" sldId="305"/>
        </pc:sldMkLst>
        <pc:spChg chg="add mod">
          <ac:chgData name="Leonie Smith" userId="fed1330f33f5650e" providerId="LiveId" clId="{BC8B19EF-D81A-4B85-BC4E-7E714AD77700}" dt="2023-01-23T14:11:15.064" v="55"/>
          <ac:spMkLst>
            <pc:docMk/>
            <pc:sldMk cId="1131394432" sldId="305"/>
            <ac:spMk id="2" creationId="{88B9083A-1E79-9069-4D01-6CFC470160BA}"/>
          </ac:spMkLst>
        </pc:spChg>
        <pc:spChg chg="del">
          <ac:chgData name="Leonie Smith" userId="fed1330f33f5650e" providerId="LiveId" clId="{BC8B19EF-D81A-4B85-BC4E-7E714AD77700}" dt="2023-01-23T14:10:35.274" v="44" actId="21"/>
          <ac:spMkLst>
            <pc:docMk/>
            <pc:sldMk cId="1131394432" sldId="305"/>
            <ac:spMk id="6" creationId="{416C064E-628E-47C0-A712-DB178FE9901E}"/>
          </ac:spMkLst>
        </pc:spChg>
        <pc:picChg chg="del">
          <ac:chgData name="Leonie Smith" userId="fed1330f33f5650e" providerId="LiveId" clId="{BC8B19EF-D81A-4B85-BC4E-7E714AD77700}" dt="2023-01-23T14:09:26.661" v="26"/>
          <ac:picMkLst>
            <pc:docMk/>
            <pc:sldMk cId="1131394432" sldId="305"/>
            <ac:picMk id="3" creationId="{C9D02076-38F9-4254-B9C5-71AD02FA0FDA}"/>
          </ac:picMkLst>
        </pc:picChg>
      </pc:sldChg>
      <pc:sldChg chg="addSp delSp modSp mod modTransition modAnim">
        <pc:chgData name="Leonie Smith" userId="fed1330f33f5650e" providerId="LiveId" clId="{BC8B19EF-D81A-4B85-BC4E-7E714AD77700}" dt="2023-01-23T14:11:13.616" v="54"/>
        <pc:sldMkLst>
          <pc:docMk/>
          <pc:sldMk cId="1792026114" sldId="306"/>
        </pc:sldMkLst>
        <pc:spChg chg="add mod">
          <ac:chgData name="Leonie Smith" userId="fed1330f33f5650e" providerId="LiveId" clId="{BC8B19EF-D81A-4B85-BC4E-7E714AD77700}" dt="2023-01-23T14:11:13.616" v="54"/>
          <ac:spMkLst>
            <pc:docMk/>
            <pc:sldMk cId="1792026114" sldId="306"/>
            <ac:spMk id="3" creationId="{12F8C0BD-2074-BFCE-5925-772F9D2CCC9D}"/>
          </ac:spMkLst>
        </pc:spChg>
        <pc:spChg chg="del">
          <ac:chgData name="Leonie Smith" userId="fed1330f33f5650e" providerId="LiveId" clId="{BC8B19EF-D81A-4B85-BC4E-7E714AD77700}" dt="2023-01-23T14:10:38.282" v="45" actId="21"/>
          <ac:spMkLst>
            <pc:docMk/>
            <pc:sldMk cId="1792026114" sldId="306"/>
            <ac:spMk id="6" creationId="{416C064E-628E-47C0-A712-DB178FE9901E}"/>
          </ac:spMkLst>
        </pc:spChg>
        <pc:picChg chg="del">
          <ac:chgData name="Leonie Smith" userId="fed1330f33f5650e" providerId="LiveId" clId="{BC8B19EF-D81A-4B85-BC4E-7E714AD77700}" dt="2023-01-23T14:09:26.661" v="26"/>
          <ac:picMkLst>
            <pc:docMk/>
            <pc:sldMk cId="1792026114" sldId="306"/>
            <ac:picMk id="2" creationId="{D5E94941-5C58-465C-B016-E2BC3E5B7EB7}"/>
          </ac:picMkLst>
        </pc:picChg>
      </pc:sldChg>
      <pc:sldChg chg="addSp delSp modSp mod modTransition modAnim">
        <pc:chgData name="Leonie Smith" userId="fed1330f33f5650e" providerId="LiveId" clId="{BC8B19EF-D81A-4B85-BC4E-7E714AD77700}" dt="2023-01-23T14:11:12.111" v="53"/>
        <pc:sldMkLst>
          <pc:docMk/>
          <pc:sldMk cId="1469732928" sldId="307"/>
        </pc:sldMkLst>
        <pc:spChg chg="add mod">
          <ac:chgData name="Leonie Smith" userId="fed1330f33f5650e" providerId="LiveId" clId="{BC8B19EF-D81A-4B85-BC4E-7E714AD77700}" dt="2023-01-23T14:11:12.111" v="53"/>
          <ac:spMkLst>
            <pc:docMk/>
            <pc:sldMk cId="1469732928" sldId="307"/>
            <ac:spMk id="2" creationId="{99A94B5A-AE6F-7581-CADC-39137B90CD25}"/>
          </ac:spMkLst>
        </pc:spChg>
        <pc:spChg chg="del">
          <ac:chgData name="Leonie Smith" userId="fed1330f33f5650e" providerId="LiveId" clId="{BC8B19EF-D81A-4B85-BC4E-7E714AD77700}" dt="2023-01-23T14:10:41.194" v="46" actId="21"/>
          <ac:spMkLst>
            <pc:docMk/>
            <pc:sldMk cId="1469732928" sldId="307"/>
            <ac:spMk id="6" creationId="{416C064E-628E-47C0-A712-DB178FE9901E}"/>
          </ac:spMkLst>
        </pc:spChg>
        <pc:picChg chg="del">
          <ac:chgData name="Leonie Smith" userId="fed1330f33f5650e" providerId="LiveId" clId="{BC8B19EF-D81A-4B85-BC4E-7E714AD77700}" dt="2023-01-23T14:09:26.661" v="26"/>
          <ac:picMkLst>
            <pc:docMk/>
            <pc:sldMk cId="1469732928" sldId="307"/>
            <ac:picMk id="3" creationId="{B5E87041-74CC-4D7B-A462-2E1DA75F930B}"/>
          </ac:picMkLst>
        </pc:picChg>
      </pc:sldChg>
      <pc:sldChg chg="addSp delSp modSp mod modTransition modAnim">
        <pc:chgData name="Leonie Smith" userId="fed1330f33f5650e" providerId="LiveId" clId="{BC8B19EF-D81A-4B85-BC4E-7E714AD77700}" dt="2023-01-23T14:11:10.608" v="52"/>
        <pc:sldMkLst>
          <pc:docMk/>
          <pc:sldMk cId="843655711" sldId="308"/>
        </pc:sldMkLst>
        <pc:spChg chg="add mod">
          <ac:chgData name="Leonie Smith" userId="fed1330f33f5650e" providerId="LiveId" clId="{BC8B19EF-D81A-4B85-BC4E-7E714AD77700}" dt="2023-01-23T14:11:10.608" v="52"/>
          <ac:spMkLst>
            <pc:docMk/>
            <pc:sldMk cId="843655711" sldId="308"/>
            <ac:spMk id="2" creationId="{A8318E18-5658-F336-2D2D-4923977FBC8E}"/>
          </ac:spMkLst>
        </pc:spChg>
        <pc:spChg chg="del">
          <ac:chgData name="Leonie Smith" userId="fed1330f33f5650e" providerId="LiveId" clId="{BC8B19EF-D81A-4B85-BC4E-7E714AD77700}" dt="2023-01-23T14:10:44.235" v="47" actId="21"/>
          <ac:spMkLst>
            <pc:docMk/>
            <pc:sldMk cId="843655711" sldId="308"/>
            <ac:spMk id="6" creationId="{416C064E-628E-47C0-A712-DB178FE9901E}"/>
          </ac:spMkLst>
        </pc:spChg>
        <pc:picChg chg="del">
          <ac:chgData name="Leonie Smith" userId="fed1330f33f5650e" providerId="LiveId" clId="{BC8B19EF-D81A-4B85-BC4E-7E714AD77700}" dt="2023-01-23T14:09:26.661" v="26"/>
          <ac:picMkLst>
            <pc:docMk/>
            <pc:sldMk cId="843655711" sldId="308"/>
            <ac:picMk id="5" creationId="{EC891DE2-73A1-4278-B173-C88804C5F637}"/>
          </ac:picMkLst>
        </pc:picChg>
      </pc:sldChg>
      <pc:sldChg chg="addSp delSp modSp mod modTransition modAnim">
        <pc:chgData name="Leonie Smith" userId="fed1330f33f5650e" providerId="LiveId" clId="{BC8B19EF-D81A-4B85-BC4E-7E714AD77700}" dt="2023-01-23T14:11:09.011" v="51"/>
        <pc:sldMkLst>
          <pc:docMk/>
          <pc:sldMk cId="1303758499" sldId="309"/>
        </pc:sldMkLst>
        <pc:spChg chg="add mod">
          <ac:chgData name="Leonie Smith" userId="fed1330f33f5650e" providerId="LiveId" clId="{BC8B19EF-D81A-4B85-BC4E-7E714AD77700}" dt="2023-01-23T14:11:09.011" v="51"/>
          <ac:spMkLst>
            <pc:docMk/>
            <pc:sldMk cId="1303758499" sldId="309"/>
            <ac:spMk id="3" creationId="{56A400A9-5BF9-6355-8A16-3D5D3F026BD6}"/>
          </ac:spMkLst>
        </pc:spChg>
        <pc:spChg chg="del">
          <ac:chgData name="Leonie Smith" userId="fed1330f33f5650e" providerId="LiveId" clId="{BC8B19EF-D81A-4B85-BC4E-7E714AD77700}" dt="2023-01-23T14:10:46.821" v="48" actId="21"/>
          <ac:spMkLst>
            <pc:docMk/>
            <pc:sldMk cId="1303758499" sldId="309"/>
            <ac:spMk id="6" creationId="{416C064E-628E-47C0-A712-DB178FE9901E}"/>
          </ac:spMkLst>
        </pc:spChg>
        <pc:picChg chg="del">
          <ac:chgData name="Leonie Smith" userId="fed1330f33f5650e" providerId="LiveId" clId="{BC8B19EF-D81A-4B85-BC4E-7E714AD77700}" dt="2023-01-23T14:09:26.661" v="26"/>
          <ac:picMkLst>
            <pc:docMk/>
            <pc:sldMk cId="1303758499" sldId="309"/>
            <ac:picMk id="2" creationId="{5A4CEFD8-2886-4901-862A-AA5823F6D38C}"/>
          </ac:picMkLst>
        </pc:picChg>
      </pc:sldChg>
      <pc:sldChg chg="addSp delSp modSp mod modTransition modAnim">
        <pc:chgData name="Leonie Smith" userId="fed1330f33f5650e" providerId="LiveId" clId="{BC8B19EF-D81A-4B85-BC4E-7E714AD77700}" dt="2023-01-23T14:11:06.285" v="50"/>
        <pc:sldMkLst>
          <pc:docMk/>
          <pc:sldMk cId="2466534099" sldId="310"/>
        </pc:sldMkLst>
        <pc:spChg chg="add mod">
          <ac:chgData name="Leonie Smith" userId="fed1330f33f5650e" providerId="LiveId" clId="{BC8B19EF-D81A-4B85-BC4E-7E714AD77700}" dt="2023-01-23T14:11:06.285" v="50"/>
          <ac:spMkLst>
            <pc:docMk/>
            <pc:sldMk cId="2466534099" sldId="310"/>
            <ac:spMk id="3" creationId="{F0D0B72E-DB06-C9D2-2BD1-1133E28BA145}"/>
          </ac:spMkLst>
        </pc:spChg>
        <pc:spChg chg="del">
          <ac:chgData name="Leonie Smith" userId="fed1330f33f5650e" providerId="LiveId" clId="{BC8B19EF-D81A-4B85-BC4E-7E714AD77700}" dt="2023-01-23T14:10:49.332" v="49" actId="21"/>
          <ac:spMkLst>
            <pc:docMk/>
            <pc:sldMk cId="2466534099" sldId="310"/>
            <ac:spMk id="6" creationId="{416C064E-628E-47C0-A712-DB178FE9901E}"/>
          </ac:spMkLst>
        </pc:spChg>
        <pc:picChg chg="del">
          <ac:chgData name="Leonie Smith" userId="fed1330f33f5650e" providerId="LiveId" clId="{BC8B19EF-D81A-4B85-BC4E-7E714AD77700}" dt="2023-01-23T14:09:26.661" v="26"/>
          <ac:picMkLst>
            <pc:docMk/>
            <pc:sldMk cId="2466534099" sldId="310"/>
            <ac:picMk id="2" creationId="{622C282E-C15F-4558-AA13-277A3AC832F0}"/>
          </ac:picMkLst>
        </pc:picChg>
      </pc:sldChg>
      <pc:sldChg chg="delSp modTransition modAnim">
        <pc:chgData name="Leonie Smith" userId="fed1330f33f5650e" providerId="LiveId" clId="{BC8B19EF-D81A-4B85-BC4E-7E714AD77700}" dt="2023-01-23T14:09:26.661" v="26"/>
        <pc:sldMkLst>
          <pc:docMk/>
          <pc:sldMk cId="1903538765" sldId="311"/>
        </pc:sldMkLst>
        <pc:picChg chg="del">
          <ac:chgData name="Leonie Smith" userId="fed1330f33f5650e" providerId="LiveId" clId="{BC8B19EF-D81A-4B85-BC4E-7E714AD77700}" dt="2023-01-23T14:09:26.661" v="26"/>
          <ac:picMkLst>
            <pc:docMk/>
            <pc:sldMk cId="1903538765" sldId="311"/>
            <ac:picMk id="5" creationId="{F020E7A3-15CF-4793-92C5-D71A9F36916B}"/>
          </ac:picMkLst>
        </pc:picChg>
      </pc:sldChg>
      <pc:sldChg chg="addSp delSp modSp mod modTransition">
        <pc:chgData name="Leonie Smith" userId="fed1330f33f5650e" providerId="LiveId" clId="{BC8B19EF-D81A-4B85-BC4E-7E714AD77700}" dt="2023-01-23T14:09:26.661" v="26"/>
        <pc:sldMkLst>
          <pc:docMk/>
          <pc:sldMk cId="2154758347" sldId="312"/>
        </pc:sldMkLst>
        <pc:spChg chg="add mod">
          <ac:chgData name="Leonie Smith" userId="fed1330f33f5650e" providerId="LiveId" clId="{BC8B19EF-D81A-4B85-BC4E-7E714AD77700}" dt="2023-01-23T14:07:50.493" v="7"/>
          <ac:spMkLst>
            <pc:docMk/>
            <pc:sldMk cId="2154758347" sldId="312"/>
            <ac:spMk id="2" creationId="{953AEE02-3894-5D0D-1AD7-2CC5540158CB}"/>
          </ac:spMkLst>
        </pc:spChg>
        <pc:spChg chg="del">
          <ac:chgData name="Leonie Smith" userId="fed1330f33f5650e" providerId="LiveId" clId="{BC8B19EF-D81A-4B85-BC4E-7E714AD77700}" dt="2023-01-23T14:07:14.533" v="0" actId="21"/>
          <ac:spMkLst>
            <pc:docMk/>
            <pc:sldMk cId="2154758347" sldId="312"/>
            <ac:spMk id="4" creationId="{3001991F-2FD5-4419-86CD-FAB304F3866D}"/>
          </ac:spMkLst>
        </pc:spChg>
      </pc:sldChg>
      <pc:sldChg chg="modSp mod modTransition">
        <pc:chgData name="Leonie Smith" userId="fed1330f33f5650e" providerId="LiveId" clId="{BC8B19EF-D81A-4B85-BC4E-7E714AD77700}" dt="2023-01-23T14:09:26.661" v="26"/>
        <pc:sldMkLst>
          <pc:docMk/>
          <pc:sldMk cId="3829375752" sldId="313"/>
        </pc:sldMkLst>
        <pc:spChg chg="mod">
          <ac:chgData name="Leonie Smith" userId="fed1330f33f5650e" providerId="LiveId" clId="{BC8B19EF-D81A-4B85-BC4E-7E714AD77700}" dt="2023-01-23T14:09:17.963" v="25"/>
          <ac:spMkLst>
            <pc:docMk/>
            <pc:sldMk cId="3829375752" sldId="313"/>
            <ac:spMk id="4" creationId="{AFEDED00-2E3C-4062-BAF7-ABFD5F778109}"/>
          </ac:spMkLst>
        </pc:spChg>
      </pc:sldChg>
      <pc:sldChg chg="modSp mod modTransition">
        <pc:chgData name="Leonie Smith" userId="fed1330f33f5650e" providerId="LiveId" clId="{BC8B19EF-D81A-4B85-BC4E-7E714AD77700}" dt="2023-01-23T14:09:26.661" v="26"/>
        <pc:sldMkLst>
          <pc:docMk/>
          <pc:sldMk cId="122880418" sldId="314"/>
        </pc:sldMkLst>
        <pc:spChg chg="mod">
          <ac:chgData name="Leonie Smith" userId="fed1330f33f5650e" providerId="LiveId" clId="{BC8B19EF-D81A-4B85-BC4E-7E714AD77700}" dt="2023-01-23T14:09:13.356" v="24"/>
          <ac:spMkLst>
            <pc:docMk/>
            <pc:sldMk cId="122880418" sldId="314"/>
            <ac:spMk id="4" creationId="{9FA1C963-8FA3-4FFA-931A-BF8A9181D0FC}"/>
          </ac:spMkLst>
        </pc:spChg>
      </pc:sldChg>
      <pc:sldChg chg="modSp mod modTransition">
        <pc:chgData name="Leonie Smith" userId="fed1330f33f5650e" providerId="LiveId" clId="{BC8B19EF-D81A-4B85-BC4E-7E714AD77700}" dt="2023-01-23T14:09:26.661" v="26"/>
        <pc:sldMkLst>
          <pc:docMk/>
          <pc:sldMk cId="444074151" sldId="315"/>
        </pc:sldMkLst>
        <pc:spChg chg="mod">
          <ac:chgData name="Leonie Smith" userId="fed1330f33f5650e" providerId="LiveId" clId="{BC8B19EF-D81A-4B85-BC4E-7E714AD77700}" dt="2023-01-23T14:09:09.296" v="23"/>
          <ac:spMkLst>
            <pc:docMk/>
            <pc:sldMk cId="444074151" sldId="315"/>
            <ac:spMk id="4" creationId="{2AA8B6C5-E0C1-4DE9-BA6C-FEE4A5F980DE}"/>
          </ac:spMkLst>
        </pc:spChg>
      </pc:sldChg>
      <pc:sldChg chg="modSp mod modTransition">
        <pc:chgData name="Leonie Smith" userId="fed1330f33f5650e" providerId="LiveId" clId="{BC8B19EF-D81A-4B85-BC4E-7E714AD77700}" dt="2023-01-23T14:09:26.661" v="26"/>
        <pc:sldMkLst>
          <pc:docMk/>
          <pc:sldMk cId="1619947843" sldId="316"/>
        </pc:sldMkLst>
        <pc:spChg chg="mod">
          <ac:chgData name="Leonie Smith" userId="fed1330f33f5650e" providerId="LiveId" clId="{BC8B19EF-D81A-4B85-BC4E-7E714AD77700}" dt="2023-01-23T14:09:04.773" v="22"/>
          <ac:spMkLst>
            <pc:docMk/>
            <pc:sldMk cId="1619947843" sldId="316"/>
            <ac:spMk id="4" creationId="{68853CCD-C4D8-4CBA-A17C-BD77C3077C3F}"/>
          </ac:spMkLst>
        </pc:spChg>
      </pc:sldChg>
      <pc:sldChg chg="modSp mod modTransition">
        <pc:chgData name="Leonie Smith" userId="fed1330f33f5650e" providerId="LiveId" clId="{BC8B19EF-D81A-4B85-BC4E-7E714AD77700}" dt="2023-01-23T14:09:26.661" v="26"/>
        <pc:sldMkLst>
          <pc:docMk/>
          <pc:sldMk cId="2791417641" sldId="317"/>
        </pc:sldMkLst>
        <pc:spChg chg="mod">
          <ac:chgData name="Leonie Smith" userId="fed1330f33f5650e" providerId="LiveId" clId="{BC8B19EF-D81A-4B85-BC4E-7E714AD77700}" dt="2023-01-23T14:08:59.894" v="21"/>
          <ac:spMkLst>
            <pc:docMk/>
            <pc:sldMk cId="2791417641" sldId="317"/>
            <ac:spMk id="4" creationId="{65E8FED0-DE01-4CBD-9EBF-9D50B7D9C1CB}"/>
          </ac:spMkLst>
        </pc:spChg>
      </pc:sldChg>
      <pc:sldChg chg="modSp mod modTransition">
        <pc:chgData name="Leonie Smith" userId="fed1330f33f5650e" providerId="LiveId" clId="{BC8B19EF-D81A-4B85-BC4E-7E714AD77700}" dt="2023-01-23T14:09:26.661" v="26"/>
        <pc:sldMkLst>
          <pc:docMk/>
          <pc:sldMk cId="1495303862" sldId="318"/>
        </pc:sldMkLst>
        <pc:spChg chg="mod">
          <ac:chgData name="Leonie Smith" userId="fed1330f33f5650e" providerId="LiveId" clId="{BC8B19EF-D81A-4B85-BC4E-7E714AD77700}" dt="2023-01-23T14:08:55.967" v="20"/>
          <ac:spMkLst>
            <pc:docMk/>
            <pc:sldMk cId="1495303862" sldId="318"/>
            <ac:spMk id="4" creationId="{F75D1836-6E0C-4936-8477-CB1990FD42B7}"/>
          </ac:spMkLst>
        </pc:spChg>
      </pc:sldChg>
      <pc:sldChg chg="modSp mod modTransition">
        <pc:chgData name="Leonie Smith" userId="fed1330f33f5650e" providerId="LiveId" clId="{BC8B19EF-D81A-4B85-BC4E-7E714AD77700}" dt="2023-01-23T14:09:26.661" v="26"/>
        <pc:sldMkLst>
          <pc:docMk/>
          <pc:sldMk cId="3268328651" sldId="319"/>
        </pc:sldMkLst>
        <pc:spChg chg="mod">
          <ac:chgData name="Leonie Smith" userId="fed1330f33f5650e" providerId="LiveId" clId="{BC8B19EF-D81A-4B85-BC4E-7E714AD77700}" dt="2023-01-23T14:08:51.433" v="19"/>
          <ac:spMkLst>
            <pc:docMk/>
            <pc:sldMk cId="3268328651" sldId="319"/>
            <ac:spMk id="4" creationId="{4EE91DF0-4896-47B0-948E-A71A1EA20845}"/>
          </ac:spMkLst>
        </pc:spChg>
      </pc:sldChg>
      <pc:sldChg chg="modSp mod modTransition">
        <pc:chgData name="Leonie Smith" userId="fed1330f33f5650e" providerId="LiveId" clId="{BC8B19EF-D81A-4B85-BC4E-7E714AD77700}" dt="2023-01-23T14:09:26.661" v="26"/>
        <pc:sldMkLst>
          <pc:docMk/>
          <pc:sldMk cId="3600081476" sldId="320"/>
        </pc:sldMkLst>
        <pc:spChg chg="mod">
          <ac:chgData name="Leonie Smith" userId="fed1330f33f5650e" providerId="LiveId" clId="{BC8B19EF-D81A-4B85-BC4E-7E714AD77700}" dt="2023-01-23T14:08:47.013" v="18"/>
          <ac:spMkLst>
            <pc:docMk/>
            <pc:sldMk cId="3600081476" sldId="320"/>
            <ac:spMk id="4" creationId="{9E0CDBBC-CA2D-4D91-8350-F63FB4E4862B}"/>
          </ac:spMkLst>
        </pc:spChg>
      </pc:sldChg>
      <pc:sldChg chg="modSp mod modTransition">
        <pc:chgData name="Leonie Smith" userId="fed1330f33f5650e" providerId="LiveId" clId="{BC8B19EF-D81A-4B85-BC4E-7E714AD77700}" dt="2023-01-23T14:09:26.661" v="26"/>
        <pc:sldMkLst>
          <pc:docMk/>
          <pc:sldMk cId="1998277404" sldId="321"/>
        </pc:sldMkLst>
        <pc:spChg chg="mod">
          <ac:chgData name="Leonie Smith" userId="fed1330f33f5650e" providerId="LiveId" clId="{BC8B19EF-D81A-4B85-BC4E-7E714AD77700}" dt="2023-01-23T14:08:43.238" v="17"/>
          <ac:spMkLst>
            <pc:docMk/>
            <pc:sldMk cId="1998277404" sldId="321"/>
            <ac:spMk id="4" creationId="{7FB52519-DF0E-4794-9B92-41341B3DB693}"/>
          </ac:spMkLst>
        </pc:spChg>
      </pc:sldChg>
      <pc:sldChg chg="modSp mod modTransition">
        <pc:chgData name="Leonie Smith" userId="fed1330f33f5650e" providerId="LiveId" clId="{BC8B19EF-D81A-4B85-BC4E-7E714AD77700}" dt="2023-01-23T14:09:26.661" v="26"/>
        <pc:sldMkLst>
          <pc:docMk/>
          <pc:sldMk cId="1251308905" sldId="322"/>
        </pc:sldMkLst>
        <pc:spChg chg="mod">
          <ac:chgData name="Leonie Smith" userId="fed1330f33f5650e" providerId="LiveId" clId="{BC8B19EF-D81A-4B85-BC4E-7E714AD77700}" dt="2023-01-23T14:08:39.494" v="16"/>
          <ac:spMkLst>
            <pc:docMk/>
            <pc:sldMk cId="1251308905" sldId="322"/>
            <ac:spMk id="4" creationId="{58ACCEA2-34F0-4E3F-A2AF-69F6AF718B70}"/>
          </ac:spMkLst>
        </pc:spChg>
      </pc:sldChg>
      <pc:sldChg chg="modSp mod modTransition">
        <pc:chgData name="Leonie Smith" userId="fed1330f33f5650e" providerId="LiveId" clId="{BC8B19EF-D81A-4B85-BC4E-7E714AD77700}" dt="2023-01-23T14:09:26.661" v="26"/>
        <pc:sldMkLst>
          <pc:docMk/>
          <pc:sldMk cId="1669700002" sldId="323"/>
        </pc:sldMkLst>
        <pc:spChg chg="mod">
          <ac:chgData name="Leonie Smith" userId="fed1330f33f5650e" providerId="LiveId" clId="{BC8B19EF-D81A-4B85-BC4E-7E714AD77700}" dt="2023-01-23T14:08:30.133" v="14"/>
          <ac:spMkLst>
            <pc:docMk/>
            <pc:sldMk cId="1669700002" sldId="323"/>
            <ac:spMk id="4" creationId="{8DE969AE-2D55-4AE6-8BAE-19EFC31228CA}"/>
          </ac:spMkLst>
        </pc:spChg>
      </pc:sldChg>
      <pc:sldChg chg="modSp mod modTransition">
        <pc:chgData name="Leonie Smith" userId="fed1330f33f5650e" providerId="LiveId" clId="{BC8B19EF-D81A-4B85-BC4E-7E714AD77700}" dt="2023-01-23T14:09:26.661" v="26"/>
        <pc:sldMkLst>
          <pc:docMk/>
          <pc:sldMk cId="3321320929" sldId="324"/>
        </pc:sldMkLst>
        <pc:spChg chg="mod">
          <ac:chgData name="Leonie Smith" userId="fed1330f33f5650e" providerId="LiveId" clId="{BC8B19EF-D81A-4B85-BC4E-7E714AD77700}" dt="2023-01-23T14:08:34.581" v="15"/>
          <ac:spMkLst>
            <pc:docMk/>
            <pc:sldMk cId="3321320929" sldId="324"/>
            <ac:spMk id="4" creationId="{71BADFF5-C1CB-47BF-AF42-D93AE26AD0F3}"/>
          </ac:spMkLst>
        </pc:spChg>
      </pc:sldChg>
      <pc:sldChg chg="modSp mod modTransition">
        <pc:chgData name="Leonie Smith" userId="fed1330f33f5650e" providerId="LiveId" clId="{BC8B19EF-D81A-4B85-BC4E-7E714AD77700}" dt="2023-01-23T14:09:26.661" v="26"/>
        <pc:sldMkLst>
          <pc:docMk/>
          <pc:sldMk cId="927688437" sldId="325"/>
        </pc:sldMkLst>
        <pc:spChg chg="mod">
          <ac:chgData name="Leonie Smith" userId="fed1330f33f5650e" providerId="LiveId" clId="{BC8B19EF-D81A-4B85-BC4E-7E714AD77700}" dt="2023-01-23T14:08:24.611" v="13"/>
          <ac:spMkLst>
            <pc:docMk/>
            <pc:sldMk cId="927688437" sldId="325"/>
            <ac:spMk id="4" creationId="{42286538-408A-43C0-BFBC-D5F611CADAFE}"/>
          </ac:spMkLst>
        </pc:spChg>
      </pc:sldChg>
      <pc:sldChg chg="modSp mod modTransition">
        <pc:chgData name="Leonie Smith" userId="fed1330f33f5650e" providerId="LiveId" clId="{BC8B19EF-D81A-4B85-BC4E-7E714AD77700}" dt="2023-01-23T14:09:26.661" v="26"/>
        <pc:sldMkLst>
          <pc:docMk/>
          <pc:sldMk cId="3022214795" sldId="326"/>
        </pc:sldMkLst>
        <pc:spChg chg="mod">
          <ac:chgData name="Leonie Smith" userId="fed1330f33f5650e" providerId="LiveId" clId="{BC8B19EF-D81A-4B85-BC4E-7E714AD77700}" dt="2023-01-23T14:08:18.350" v="12"/>
          <ac:spMkLst>
            <pc:docMk/>
            <pc:sldMk cId="3022214795" sldId="326"/>
            <ac:spMk id="4" creationId="{732579FF-6BE8-4412-AA61-51CC46C0BF4E}"/>
          </ac:spMkLst>
        </pc:spChg>
      </pc:sldChg>
      <pc:sldChg chg="modSp mod modTransition">
        <pc:chgData name="Leonie Smith" userId="fed1330f33f5650e" providerId="LiveId" clId="{BC8B19EF-D81A-4B85-BC4E-7E714AD77700}" dt="2023-01-23T14:09:26.661" v="26"/>
        <pc:sldMkLst>
          <pc:docMk/>
          <pc:sldMk cId="2718577505" sldId="327"/>
        </pc:sldMkLst>
        <pc:spChg chg="mod">
          <ac:chgData name="Leonie Smith" userId="fed1330f33f5650e" providerId="LiveId" clId="{BC8B19EF-D81A-4B85-BC4E-7E714AD77700}" dt="2023-01-23T14:08:14.107" v="11"/>
          <ac:spMkLst>
            <pc:docMk/>
            <pc:sldMk cId="2718577505" sldId="327"/>
            <ac:spMk id="4" creationId="{A26D099C-21DA-4B3B-BBD5-46AD26FAA125}"/>
          </ac:spMkLst>
        </pc:spChg>
      </pc:sldChg>
      <pc:sldChg chg="modSp mod modTransition">
        <pc:chgData name="Leonie Smith" userId="fed1330f33f5650e" providerId="LiveId" clId="{BC8B19EF-D81A-4B85-BC4E-7E714AD77700}" dt="2023-01-23T14:09:26.661" v="26"/>
        <pc:sldMkLst>
          <pc:docMk/>
          <pc:sldMk cId="2805695889" sldId="328"/>
        </pc:sldMkLst>
        <pc:spChg chg="mod">
          <ac:chgData name="Leonie Smith" userId="fed1330f33f5650e" providerId="LiveId" clId="{BC8B19EF-D81A-4B85-BC4E-7E714AD77700}" dt="2023-01-23T14:08:08.994" v="10"/>
          <ac:spMkLst>
            <pc:docMk/>
            <pc:sldMk cId="2805695889" sldId="328"/>
            <ac:spMk id="4" creationId="{7D47F1F6-DCBD-4723-A5C6-6DCDB2B846B3}"/>
          </ac:spMkLst>
        </pc:spChg>
      </pc:sldChg>
      <pc:sldChg chg="modSp mod modTransition">
        <pc:chgData name="Leonie Smith" userId="fed1330f33f5650e" providerId="LiveId" clId="{BC8B19EF-D81A-4B85-BC4E-7E714AD77700}" dt="2023-01-23T14:09:26.661" v="26"/>
        <pc:sldMkLst>
          <pc:docMk/>
          <pc:sldMk cId="3643532728" sldId="329"/>
        </pc:sldMkLst>
        <pc:spChg chg="mod">
          <ac:chgData name="Leonie Smith" userId="fed1330f33f5650e" providerId="LiveId" clId="{BC8B19EF-D81A-4B85-BC4E-7E714AD77700}" dt="2023-01-23T14:08:04.315" v="9"/>
          <ac:spMkLst>
            <pc:docMk/>
            <pc:sldMk cId="3643532728" sldId="329"/>
            <ac:spMk id="4" creationId="{0B44C72E-61C3-49CD-8F6B-26F14785CA50}"/>
          </ac:spMkLst>
        </pc:spChg>
      </pc:sldChg>
      <pc:sldChg chg="modSp mod modTransition">
        <pc:chgData name="Leonie Smith" userId="fed1330f33f5650e" providerId="LiveId" clId="{BC8B19EF-D81A-4B85-BC4E-7E714AD77700}" dt="2023-01-23T14:09:26.661" v="26"/>
        <pc:sldMkLst>
          <pc:docMk/>
          <pc:sldMk cId="4129406417" sldId="330"/>
        </pc:sldMkLst>
        <pc:spChg chg="mod">
          <ac:chgData name="Leonie Smith" userId="fed1330f33f5650e" providerId="LiveId" clId="{BC8B19EF-D81A-4B85-BC4E-7E714AD77700}" dt="2023-01-23T14:07:59.493" v="8"/>
          <ac:spMkLst>
            <pc:docMk/>
            <pc:sldMk cId="4129406417" sldId="330"/>
            <ac:spMk id="4" creationId="{AA7870B7-6EF0-444E-A2A9-51644A433197}"/>
          </ac:spMkLst>
        </pc:spChg>
      </pc:sldChg>
      <pc:sldChg chg="modSp mod modTransition">
        <pc:chgData name="Leonie Smith" userId="fed1330f33f5650e" providerId="LiveId" clId="{BC8B19EF-D81A-4B85-BC4E-7E714AD77700}" dt="2023-01-23T14:09:26.661" v="26"/>
        <pc:sldMkLst>
          <pc:docMk/>
          <pc:sldMk cId="2697053123" sldId="331"/>
        </pc:sldMkLst>
        <pc:spChg chg="mod">
          <ac:chgData name="Leonie Smith" userId="fed1330f33f5650e" providerId="LiveId" clId="{BC8B19EF-D81A-4B85-BC4E-7E714AD77700}" dt="2023-01-23T14:07:44.441" v="6" actId="1076"/>
          <ac:spMkLst>
            <pc:docMk/>
            <pc:sldMk cId="2697053123" sldId="331"/>
            <ac:spMk id="3" creationId="{72AB430C-43BE-4ED7-9541-DD6A7F8F3B7E}"/>
          </ac:spMkLst>
        </pc:spChg>
      </pc:sldChg>
    </pc:docChg>
  </pc:docChgLst>
  <pc:docChgLst>
    <pc:chgData name="Leonie Smith" userId="fed1330f33f5650e" providerId="LiveId" clId="{712E25C7-B92B-4D57-BE18-A91C23AE3402}"/>
    <pc:docChg chg="modSld">
      <pc:chgData name="Leonie Smith" userId="fed1330f33f5650e" providerId="LiveId" clId="{712E25C7-B92B-4D57-BE18-A91C23AE3402}" dt="2023-08-22T08:39:07.010" v="29" actId="20577"/>
      <pc:docMkLst>
        <pc:docMk/>
      </pc:docMkLst>
      <pc:sldChg chg="modSp mod">
        <pc:chgData name="Leonie Smith" userId="fed1330f33f5650e" providerId="LiveId" clId="{712E25C7-B92B-4D57-BE18-A91C23AE3402}" dt="2023-08-22T08:39:07.010" v="29" actId="20577"/>
        <pc:sldMkLst>
          <pc:docMk/>
          <pc:sldMk cId="3829375752" sldId="313"/>
        </pc:sldMkLst>
        <pc:spChg chg="mod">
          <ac:chgData name="Leonie Smith" userId="fed1330f33f5650e" providerId="LiveId" clId="{712E25C7-B92B-4D57-BE18-A91C23AE3402}" dt="2023-08-22T08:39:07.010" v="29" actId="20577"/>
          <ac:spMkLst>
            <pc:docMk/>
            <pc:sldMk cId="3829375752" sldId="313"/>
            <ac:spMk id="4" creationId="{AFEDED00-2E3C-4062-BAF7-ABFD5F778109}"/>
          </ac:spMkLst>
        </pc:spChg>
      </pc:sldChg>
      <pc:sldChg chg="modSp mod">
        <pc:chgData name="Leonie Smith" userId="fed1330f33f5650e" providerId="LiveId" clId="{712E25C7-B92B-4D57-BE18-A91C23AE3402}" dt="2023-08-22T08:38:59.678" v="27" actId="20577"/>
        <pc:sldMkLst>
          <pc:docMk/>
          <pc:sldMk cId="122880418" sldId="314"/>
        </pc:sldMkLst>
        <pc:spChg chg="mod">
          <ac:chgData name="Leonie Smith" userId="fed1330f33f5650e" providerId="LiveId" clId="{712E25C7-B92B-4D57-BE18-A91C23AE3402}" dt="2023-08-22T08:38:59.678" v="27" actId="20577"/>
          <ac:spMkLst>
            <pc:docMk/>
            <pc:sldMk cId="122880418" sldId="314"/>
            <ac:spMk id="4" creationId="{9FA1C963-8FA3-4FFA-931A-BF8A9181D0FC}"/>
          </ac:spMkLst>
        </pc:spChg>
      </pc:sldChg>
      <pc:sldChg chg="modSp mod">
        <pc:chgData name="Leonie Smith" userId="fed1330f33f5650e" providerId="LiveId" clId="{712E25C7-B92B-4D57-BE18-A91C23AE3402}" dt="2023-08-22T08:38:47.095" v="25" actId="20577"/>
        <pc:sldMkLst>
          <pc:docMk/>
          <pc:sldMk cId="444074151" sldId="315"/>
        </pc:sldMkLst>
        <pc:spChg chg="mod">
          <ac:chgData name="Leonie Smith" userId="fed1330f33f5650e" providerId="LiveId" clId="{712E25C7-B92B-4D57-BE18-A91C23AE3402}" dt="2023-08-22T08:38:47.095" v="25" actId="20577"/>
          <ac:spMkLst>
            <pc:docMk/>
            <pc:sldMk cId="444074151" sldId="315"/>
            <ac:spMk id="4" creationId="{2AA8B6C5-E0C1-4DE9-BA6C-FEE4A5F980DE}"/>
          </ac:spMkLst>
        </pc:spChg>
      </pc:sldChg>
      <pc:sldChg chg="modSp mod">
        <pc:chgData name="Leonie Smith" userId="fed1330f33f5650e" providerId="LiveId" clId="{712E25C7-B92B-4D57-BE18-A91C23AE3402}" dt="2023-08-22T08:38:39.666" v="23" actId="20577"/>
        <pc:sldMkLst>
          <pc:docMk/>
          <pc:sldMk cId="1619947843" sldId="316"/>
        </pc:sldMkLst>
        <pc:spChg chg="mod">
          <ac:chgData name="Leonie Smith" userId="fed1330f33f5650e" providerId="LiveId" clId="{712E25C7-B92B-4D57-BE18-A91C23AE3402}" dt="2023-08-22T08:38:39.666" v="23" actId="20577"/>
          <ac:spMkLst>
            <pc:docMk/>
            <pc:sldMk cId="1619947843" sldId="316"/>
            <ac:spMk id="4" creationId="{68853CCD-C4D8-4CBA-A17C-BD77C3077C3F}"/>
          </ac:spMkLst>
        </pc:spChg>
      </pc:sldChg>
      <pc:sldChg chg="modSp mod">
        <pc:chgData name="Leonie Smith" userId="fed1330f33f5650e" providerId="LiveId" clId="{712E25C7-B92B-4D57-BE18-A91C23AE3402}" dt="2023-08-22T08:38:30.853" v="21" actId="20577"/>
        <pc:sldMkLst>
          <pc:docMk/>
          <pc:sldMk cId="2791417641" sldId="317"/>
        </pc:sldMkLst>
        <pc:spChg chg="mod">
          <ac:chgData name="Leonie Smith" userId="fed1330f33f5650e" providerId="LiveId" clId="{712E25C7-B92B-4D57-BE18-A91C23AE3402}" dt="2023-08-22T08:38:30.853" v="21" actId="20577"/>
          <ac:spMkLst>
            <pc:docMk/>
            <pc:sldMk cId="2791417641" sldId="317"/>
            <ac:spMk id="4" creationId="{65E8FED0-DE01-4CBD-9EBF-9D50B7D9C1CB}"/>
          </ac:spMkLst>
        </pc:spChg>
      </pc:sldChg>
      <pc:sldChg chg="modSp mod">
        <pc:chgData name="Leonie Smith" userId="fed1330f33f5650e" providerId="LiveId" clId="{712E25C7-B92B-4D57-BE18-A91C23AE3402}" dt="2023-08-22T08:38:23.518" v="19" actId="20577"/>
        <pc:sldMkLst>
          <pc:docMk/>
          <pc:sldMk cId="1495303862" sldId="318"/>
        </pc:sldMkLst>
        <pc:spChg chg="mod">
          <ac:chgData name="Leonie Smith" userId="fed1330f33f5650e" providerId="LiveId" clId="{712E25C7-B92B-4D57-BE18-A91C23AE3402}" dt="2023-08-22T08:38:23.518" v="19" actId="20577"/>
          <ac:spMkLst>
            <pc:docMk/>
            <pc:sldMk cId="1495303862" sldId="318"/>
            <ac:spMk id="4" creationId="{F75D1836-6E0C-4936-8477-CB1990FD42B7}"/>
          </ac:spMkLst>
        </pc:spChg>
      </pc:sldChg>
      <pc:sldChg chg="modSp mod">
        <pc:chgData name="Leonie Smith" userId="fed1330f33f5650e" providerId="LiveId" clId="{712E25C7-B92B-4D57-BE18-A91C23AE3402}" dt="2023-08-22T08:38:14.848" v="17" actId="20577"/>
        <pc:sldMkLst>
          <pc:docMk/>
          <pc:sldMk cId="3268328651" sldId="319"/>
        </pc:sldMkLst>
        <pc:spChg chg="mod">
          <ac:chgData name="Leonie Smith" userId="fed1330f33f5650e" providerId="LiveId" clId="{712E25C7-B92B-4D57-BE18-A91C23AE3402}" dt="2023-08-22T08:38:14.848" v="17" actId="20577"/>
          <ac:spMkLst>
            <pc:docMk/>
            <pc:sldMk cId="3268328651" sldId="319"/>
            <ac:spMk id="4" creationId="{4EE91DF0-4896-47B0-948E-A71A1EA20845}"/>
          </ac:spMkLst>
        </pc:spChg>
      </pc:sldChg>
      <pc:sldChg chg="modSp mod">
        <pc:chgData name="Leonie Smith" userId="fed1330f33f5650e" providerId="LiveId" clId="{712E25C7-B92B-4D57-BE18-A91C23AE3402}" dt="2023-08-22T08:38:04.751" v="15" actId="20577"/>
        <pc:sldMkLst>
          <pc:docMk/>
          <pc:sldMk cId="3600081476" sldId="320"/>
        </pc:sldMkLst>
        <pc:spChg chg="mod">
          <ac:chgData name="Leonie Smith" userId="fed1330f33f5650e" providerId="LiveId" clId="{712E25C7-B92B-4D57-BE18-A91C23AE3402}" dt="2023-08-22T08:38:04.751" v="15" actId="20577"/>
          <ac:spMkLst>
            <pc:docMk/>
            <pc:sldMk cId="3600081476" sldId="320"/>
            <ac:spMk id="4" creationId="{9E0CDBBC-CA2D-4D91-8350-F63FB4E4862B}"/>
          </ac:spMkLst>
        </pc:spChg>
      </pc:sldChg>
      <pc:sldChg chg="modSp mod">
        <pc:chgData name="Leonie Smith" userId="fed1330f33f5650e" providerId="LiveId" clId="{712E25C7-B92B-4D57-BE18-A91C23AE3402}" dt="2023-08-22T08:37:57.188" v="13" actId="20577"/>
        <pc:sldMkLst>
          <pc:docMk/>
          <pc:sldMk cId="1998277404" sldId="321"/>
        </pc:sldMkLst>
        <pc:spChg chg="mod">
          <ac:chgData name="Leonie Smith" userId="fed1330f33f5650e" providerId="LiveId" clId="{712E25C7-B92B-4D57-BE18-A91C23AE3402}" dt="2023-08-22T08:37:57.188" v="13" actId="20577"/>
          <ac:spMkLst>
            <pc:docMk/>
            <pc:sldMk cId="1998277404" sldId="321"/>
            <ac:spMk id="4" creationId="{7FB52519-DF0E-4794-9B92-41341B3DB693}"/>
          </ac:spMkLst>
        </pc:spChg>
      </pc:sldChg>
      <pc:sldChg chg="modSp mod">
        <pc:chgData name="Leonie Smith" userId="fed1330f33f5650e" providerId="LiveId" clId="{712E25C7-B92B-4D57-BE18-A91C23AE3402}" dt="2023-08-22T08:37:48.614" v="11" actId="20577"/>
        <pc:sldMkLst>
          <pc:docMk/>
          <pc:sldMk cId="1251308905" sldId="322"/>
        </pc:sldMkLst>
        <pc:spChg chg="mod">
          <ac:chgData name="Leonie Smith" userId="fed1330f33f5650e" providerId="LiveId" clId="{712E25C7-B92B-4D57-BE18-A91C23AE3402}" dt="2023-08-22T08:37:48.614" v="11" actId="20577"/>
          <ac:spMkLst>
            <pc:docMk/>
            <pc:sldMk cId="1251308905" sldId="322"/>
            <ac:spMk id="4" creationId="{58ACCEA2-34F0-4E3F-A2AF-69F6AF718B70}"/>
          </ac:spMkLst>
        </pc:spChg>
      </pc:sldChg>
      <pc:sldChg chg="modSp mod">
        <pc:chgData name="Leonie Smith" userId="fed1330f33f5650e" providerId="LiveId" clId="{712E25C7-B92B-4D57-BE18-A91C23AE3402}" dt="2023-08-22T08:37:34.534" v="7" actId="20577"/>
        <pc:sldMkLst>
          <pc:docMk/>
          <pc:sldMk cId="1669700002" sldId="323"/>
        </pc:sldMkLst>
        <pc:spChg chg="mod">
          <ac:chgData name="Leonie Smith" userId="fed1330f33f5650e" providerId="LiveId" clId="{712E25C7-B92B-4D57-BE18-A91C23AE3402}" dt="2023-08-22T08:37:34.534" v="7" actId="20577"/>
          <ac:spMkLst>
            <pc:docMk/>
            <pc:sldMk cId="1669700002" sldId="323"/>
            <ac:spMk id="4" creationId="{8DE969AE-2D55-4AE6-8BAE-19EFC31228CA}"/>
          </ac:spMkLst>
        </pc:spChg>
      </pc:sldChg>
      <pc:sldChg chg="modSp mod">
        <pc:chgData name="Leonie Smith" userId="fed1330f33f5650e" providerId="LiveId" clId="{712E25C7-B92B-4D57-BE18-A91C23AE3402}" dt="2023-08-22T08:37:40.877" v="9" actId="20577"/>
        <pc:sldMkLst>
          <pc:docMk/>
          <pc:sldMk cId="3321320929" sldId="324"/>
        </pc:sldMkLst>
        <pc:spChg chg="mod">
          <ac:chgData name="Leonie Smith" userId="fed1330f33f5650e" providerId="LiveId" clId="{712E25C7-B92B-4D57-BE18-A91C23AE3402}" dt="2023-08-22T08:37:40.877" v="9" actId="20577"/>
          <ac:spMkLst>
            <pc:docMk/>
            <pc:sldMk cId="3321320929" sldId="324"/>
            <ac:spMk id="4" creationId="{71BADFF5-C1CB-47BF-AF42-D93AE26AD0F3}"/>
          </ac:spMkLst>
        </pc:spChg>
      </pc:sldChg>
      <pc:sldChg chg="modSp mod">
        <pc:chgData name="Leonie Smith" userId="fed1330f33f5650e" providerId="LiveId" clId="{712E25C7-B92B-4D57-BE18-A91C23AE3402}" dt="2023-08-22T08:37:25.151" v="5" actId="20577"/>
        <pc:sldMkLst>
          <pc:docMk/>
          <pc:sldMk cId="927688437" sldId="325"/>
        </pc:sldMkLst>
        <pc:spChg chg="mod">
          <ac:chgData name="Leonie Smith" userId="fed1330f33f5650e" providerId="LiveId" clId="{712E25C7-B92B-4D57-BE18-A91C23AE3402}" dt="2023-08-22T08:37:25.151" v="5" actId="20577"/>
          <ac:spMkLst>
            <pc:docMk/>
            <pc:sldMk cId="927688437" sldId="325"/>
            <ac:spMk id="4" creationId="{42286538-408A-43C0-BFBC-D5F611CADAFE}"/>
          </ac:spMkLst>
        </pc:spChg>
      </pc:sldChg>
      <pc:sldChg chg="modSp mod">
        <pc:chgData name="Leonie Smith" userId="fed1330f33f5650e" providerId="LiveId" clId="{712E25C7-B92B-4D57-BE18-A91C23AE3402}" dt="2023-08-22T08:37:16.252" v="4" actId="20577"/>
        <pc:sldMkLst>
          <pc:docMk/>
          <pc:sldMk cId="3022214795" sldId="326"/>
        </pc:sldMkLst>
        <pc:spChg chg="mod">
          <ac:chgData name="Leonie Smith" userId="fed1330f33f5650e" providerId="LiveId" clId="{712E25C7-B92B-4D57-BE18-A91C23AE3402}" dt="2023-08-22T08:37:16.252" v="4" actId="20577"/>
          <ac:spMkLst>
            <pc:docMk/>
            <pc:sldMk cId="3022214795" sldId="326"/>
            <ac:spMk id="4" creationId="{732579FF-6BE8-4412-AA61-51CC46C0BF4E}"/>
          </ac:spMkLst>
        </pc:spChg>
      </pc:sldChg>
      <pc:sldChg chg="modSp mod">
        <pc:chgData name="Leonie Smith" userId="fed1330f33f5650e" providerId="LiveId" clId="{712E25C7-B92B-4D57-BE18-A91C23AE3402}" dt="2023-08-22T08:37:07.384" v="3" actId="20577"/>
        <pc:sldMkLst>
          <pc:docMk/>
          <pc:sldMk cId="2718577505" sldId="327"/>
        </pc:sldMkLst>
        <pc:spChg chg="mod">
          <ac:chgData name="Leonie Smith" userId="fed1330f33f5650e" providerId="LiveId" clId="{712E25C7-B92B-4D57-BE18-A91C23AE3402}" dt="2023-08-22T08:37:07.384" v="3" actId="20577"/>
          <ac:spMkLst>
            <pc:docMk/>
            <pc:sldMk cId="2718577505" sldId="327"/>
            <ac:spMk id="4" creationId="{A26D099C-21DA-4B3B-BBD5-46AD26FAA125}"/>
          </ac:spMkLst>
        </pc:spChg>
      </pc:sldChg>
      <pc:sldChg chg="modSp mod">
        <pc:chgData name="Leonie Smith" userId="fed1330f33f5650e" providerId="LiveId" clId="{712E25C7-B92B-4D57-BE18-A91C23AE3402}" dt="2023-08-22T08:37:00.368" v="2" actId="20577"/>
        <pc:sldMkLst>
          <pc:docMk/>
          <pc:sldMk cId="2805695889" sldId="328"/>
        </pc:sldMkLst>
        <pc:spChg chg="mod">
          <ac:chgData name="Leonie Smith" userId="fed1330f33f5650e" providerId="LiveId" clId="{712E25C7-B92B-4D57-BE18-A91C23AE3402}" dt="2023-08-22T08:37:00.368" v="2" actId="20577"/>
          <ac:spMkLst>
            <pc:docMk/>
            <pc:sldMk cId="2805695889" sldId="328"/>
            <ac:spMk id="4" creationId="{7D47F1F6-DCBD-4723-A5C6-6DCDB2B846B3}"/>
          </ac:spMkLst>
        </pc:spChg>
      </pc:sldChg>
      <pc:sldChg chg="modSp mod">
        <pc:chgData name="Leonie Smith" userId="fed1330f33f5650e" providerId="LiveId" clId="{712E25C7-B92B-4D57-BE18-A91C23AE3402}" dt="2023-08-22T08:36:50.871" v="1" actId="20577"/>
        <pc:sldMkLst>
          <pc:docMk/>
          <pc:sldMk cId="3643532728" sldId="329"/>
        </pc:sldMkLst>
        <pc:spChg chg="mod">
          <ac:chgData name="Leonie Smith" userId="fed1330f33f5650e" providerId="LiveId" clId="{712E25C7-B92B-4D57-BE18-A91C23AE3402}" dt="2023-08-22T08:36:50.871" v="1" actId="20577"/>
          <ac:spMkLst>
            <pc:docMk/>
            <pc:sldMk cId="3643532728" sldId="329"/>
            <ac:spMk id="4" creationId="{0B44C72E-61C3-49CD-8F6B-26F14785CA50}"/>
          </ac:spMkLst>
        </pc:spChg>
      </pc:sldChg>
      <pc:sldChg chg="modSp mod">
        <pc:chgData name="Leonie Smith" userId="fed1330f33f5650e" providerId="LiveId" clId="{712E25C7-B92B-4D57-BE18-A91C23AE3402}" dt="2023-08-22T08:36:44.485" v="0" actId="20577"/>
        <pc:sldMkLst>
          <pc:docMk/>
          <pc:sldMk cId="4129406417" sldId="330"/>
        </pc:sldMkLst>
        <pc:spChg chg="mod">
          <ac:chgData name="Leonie Smith" userId="fed1330f33f5650e" providerId="LiveId" clId="{712E25C7-B92B-4D57-BE18-A91C23AE3402}" dt="2023-08-22T08:36:44.485" v="0" actId="20577"/>
          <ac:spMkLst>
            <pc:docMk/>
            <pc:sldMk cId="4129406417" sldId="330"/>
            <ac:spMk id="4" creationId="{AA7870B7-6EF0-444E-A2A9-51644A4331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76EC2-5E46-4C3A-84F4-F5F9AE8102AB}" type="datetimeFigureOut">
              <a:rPr lang="en-IN" smtClean="0"/>
              <a:t>22-08-2023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DC2F9-BCC6-4E7B-8220-F58DD9FE9943}" type="slidenum">
              <a:rPr lang="en-IN" smtClean="0"/>
              <a:t>‹#›</a:t>
            </a:fld>
            <a:endParaRPr lang="en-IN"/>
          </a:p>
        </p:txBody>
      </p:sp>
    </p:spTree>
    <p:extLst>
      <p:ext uri="{BB962C8B-B14F-4D97-AF65-F5344CB8AC3E}">
        <p14:creationId xmlns:p14="http://schemas.microsoft.com/office/powerpoint/2010/main" val="140728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EEFDC2F9-BCC6-4E7B-8220-F58DD9FE9943}" type="slidenum">
              <a:rPr lang="en-IN" smtClean="0"/>
              <a:t>3</a:t>
            </a:fld>
            <a:endParaRPr lang="en-IN"/>
          </a:p>
        </p:txBody>
      </p:sp>
    </p:spTree>
    <p:extLst>
      <p:ext uri="{BB962C8B-B14F-4D97-AF65-F5344CB8AC3E}">
        <p14:creationId xmlns:p14="http://schemas.microsoft.com/office/powerpoint/2010/main" val="287507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2023/08/22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2023/08/22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C6C3A-EB71-4135-8CA3-975566010BC7}"/>
              </a:ext>
            </a:extLst>
          </p:cNvPr>
          <p:cNvSpPr>
            <a:spLocks noGrp="1"/>
          </p:cNvSpPr>
          <p:nvPr>
            <p:ph type="title"/>
          </p:nvPr>
        </p:nvSpPr>
        <p:spPr/>
        <p:txBody>
          <a:bodyPr/>
          <a:lstStyle/>
          <a:p>
            <a:r>
              <a:rPr lang="en-IN" dirty="0"/>
              <a:t>09-11</a:t>
            </a:r>
          </a:p>
        </p:txBody>
      </p:sp>
      <p:sp>
        <p:nvSpPr>
          <p:cNvPr id="3" name="Content Placeholder 2">
            <a:extLst>
              <a:ext uri="{FF2B5EF4-FFF2-40B4-BE49-F238E27FC236}">
                <a16:creationId xmlns:a16="http://schemas.microsoft.com/office/drawing/2014/main" id="{21B7FDA7-B720-44DC-84D1-FBDC2333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903538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0C10-0AEC-4573-BB3C-7871CAE9E044}"/>
              </a:ext>
            </a:extLst>
          </p:cNvPr>
          <p:cNvPicPr>
            <a:picLocks noChangeAspect="1"/>
          </p:cNvPicPr>
          <p:nvPr/>
        </p:nvPicPr>
        <p:blipFill>
          <a:blip r:embed="rId2"/>
          <a:stretch>
            <a:fillRect/>
          </a:stretch>
        </p:blipFill>
        <p:spPr>
          <a:xfrm>
            <a:off x="0" y="-67972"/>
            <a:ext cx="12192000" cy="6925972"/>
          </a:xfrm>
          <a:prstGeom prst="rect">
            <a:avLst/>
          </a:prstGeom>
        </p:spPr>
      </p:pic>
      <p:sp>
        <p:nvSpPr>
          <p:cNvPr id="4" name="TextBox 3">
            <a:extLst>
              <a:ext uri="{FF2B5EF4-FFF2-40B4-BE49-F238E27FC236}">
                <a16:creationId xmlns:a16="http://schemas.microsoft.com/office/drawing/2014/main" id="{7D47F1F6-DCBD-4723-A5C6-6DCDB2B846B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12:3</a:t>
            </a:r>
            <a:endParaRPr lang="bo-CN" sz="2000" b="1" cap="all" dirty="0">
              <a:solidFill>
                <a:schemeClr val="bg1"/>
              </a:solidFill>
              <a:latin typeface="ArialMT"/>
            </a:endParaRPr>
          </a:p>
        </p:txBody>
      </p:sp>
    </p:spTree>
    <p:extLst>
      <p:ext uri="{BB962C8B-B14F-4D97-AF65-F5344CB8AC3E}">
        <p14:creationId xmlns:p14="http://schemas.microsoft.com/office/powerpoint/2010/main" val="2805695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6</a:t>
            </a:r>
            <a:r>
              <a:rPr lang="en-US" sz="4000" b="0" i="0" dirty="0">
                <a:solidFill>
                  <a:srgbClr val="121212"/>
                </a:solidFill>
                <a:effectLst/>
                <a:latin typeface="Arial" panose="020B0604020202020204" pitchFamily="34" charset="0"/>
              </a:rPr>
              <a:t>You shall keep it until the fourteenth day of the same month; and the whole assembly of the congregation of Israel shall kill it at evening.</a:t>
            </a:r>
            <a:endParaRPr lang="en-ZA" dirty="0"/>
          </a:p>
        </p:txBody>
      </p:sp>
      <p:sp>
        <p:nvSpPr>
          <p:cNvPr id="2" name="TextBox 1">
            <a:extLst>
              <a:ext uri="{FF2B5EF4-FFF2-40B4-BE49-F238E27FC236}">
                <a16:creationId xmlns:a16="http://schemas.microsoft.com/office/drawing/2014/main" id="{55215483-EF7D-D661-BE03-4D537A35457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2427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D526F-0848-44F4-A853-50124541CDC5}"/>
              </a:ext>
            </a:extLst>
          </p:cNvPr>
          <p:cNvPicPr>
            <a:picLocks noChangeAspect="1"/>
          </p:cNvPicPr>
          <p:nvPr/>
        </p:nvPicPr>
        <p:blipFill>
          <a:blip r:embed="rId2"/>
          <a:stretch>
            <a:fillRect/>
          </a:stretch>
        </p:blipFill>
        <p:spPr>
          <a:xfrm>
            <a:off x="0" y="-25231"/>
            <a:ext cx="12192000" cy="6883232"/>
          </a:xfrm>
          <a:prstGeom prst="rect">
            <a:avLst/>
          </a:prstGeom>
        </p:spPr>
      </p:pic>
      <p:sp>
        <p:nvSpPr>
          <p:cNvPr id="4" name="TextBox 3">
            <a:extLst>
              <a:ext uri="{FF2B5EF4-FFF2-40B4-BE49-F238E27FC236}">
                <a16:creationId xmlns:a16="http://schemas.microsoft.com/office/drawing/2014/main" id="{A26D099C-21DA-4B3B-BBD5-46AD26FAA12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12:6</a:t>
            </a:r>
            <a:endParaRPr lang="bo-CN" sz="2000" b="1" cap="all" dirty="0">
              <a:solidFill>
                <a:schemeClr val="bg1"/>
              </a:solidFill>
              <a:latin typeface="ArialMT"/>
            </a:endParaRPr>
          </a:p>
        </p:txBody>
      </p:sp>
    </p:spTree>
    <p:extLst>
      <p:ext uri="{BB962C8B-B14F-4D97-AF65-F5344CB8AC3E}">
        <p14:creationId xmlns:p14="http://schemas.microsoft.com/office/powerpoint/2010/main" val="2718577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7</a:t>
            </a:r>
            <a:r>
              <a:rPr lang="en-US" sz="4000" b="0" i="0" dirty="0">
                <a:solidFill>
                  <a:srgbClr val="121212"/>
                </a:solidFill>
                <a:effectLst/>
                <a:latin typeface="Arial" panose="020B0604020202020204" pitchFamily="34" charset="0"/>
              </a:rPr>
              <a:t>They shall take some of the blood, and put it on the two door posts and on the lintel, on the houses in which they shall eat it.</a:t>
            </a:r>
            <a:endParaRPr lang="en-ZA" dirty="0"/>
          </a:p>
        </p:txBody>
      </p:sp>
      <p:sp>
        <p:nvSpPr>
          <p:cNvPr id="2" name="TextBox 1">
            <a:extLst>
              <a:ext uri="{FF2B5EF4-FFF2-40B4-BE49-F238E27FC236}">
                <a16:creationId xmlns:a16="http://schemas.microsoft.com/office/drawing/2014/main" id="{847770EE-75A6-AC42-941E-8E251EB0022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23752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EA6E2-A133-4A67-AF37-AB3E5578618F}"/>
              </a:ext>
            </a:extLst>
          </p:cNvPr>
          <p:cNvPicPr>
            <a:picLocks noChangeAspect="1"/>
          </p:cNvPicPr>
          <p:nvPr/>
        </p:nvPicPr>
        <p:blipFill>
          <a:blip r:embed="rId2"/>
          <a:stretch>
            <a:fillRect/>
          </a:stretch>
        </p:blipFill>
        <p:spPr>
          <a:xfrm>
            <a:off x="0" y="-90129"/>
            <a:ext cx="12192000" cy="6948129"/>
          </a:xfrm>
          <a:prstGeom prst="rect">
            <a:avLst/>
          </a:prstGeom>
        </p:spPr>
      </p:pic>
      <p:sp>
        <p:nvSpPr>
          <p:cNvPr id="4" name="TextBox 3">
            <a:extLst>
              <a:ext uri="{FF2B5EF4-FFF2-40B4-BE49-F238E27FC236}">
                <a16:creationId xmlns:a16="http://schemas.microsoft.com/office/drawing/2014/main" id="{732579FF-6BE8-4412-AA61-51CC46C0BF4E}"/>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12:7</a:t>
            </a:r>
            <a:endParaRPr lang="bo-CN" sz="2000" b="1" cap="all" dirty="0">
              <a:solidFill>
                <a:schemeClr val="bg1"/>
              </a:solidFill>
              <a:latin typeface="ArialMT"/>
            </a:endParaRPr>
          </a:p>
        </p:txBody>
      </p:sp>
    </p:spTree>
    <p:extLst>
      <p:ext uri="{BB962C8B-B14F-4D97-AF65-F5344CB8AC3E}">
        <p14:creationId xmlns:p14="http://schemas.microsoft.com/office/powerpoint/2010/main" val="302221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8</a:t>
            </a:r>
            <a:r>
              <a:rPr lang="en-US" sz="4000" b="0" i="0" dirty="0">
                <a:solidFill>
                  <a:srgbClr val="121212"/>
                </a:solidFill>
                <a:effectLst/>
                <a:latin typeface="Arial" panose="020B0604020202020204" pitchFamily="34" charset="0"/>
              </a:rPr>
              <a:t>They shall eat the meat in that night, roasted with fire, with unleavened bread. They shall eat it with bitter herbs.</a:t>
            </a:r>
            <a:endParaRPr lang="en-ZA" dirty="0"/>
          </a:p>
        </p:txBody>
      </p:sp>
      <p:sp>
        <p:nvSpPr>
          <p:cNvPr id="2" name="TextBox 1">
            <a:extLst>
              <a:ext uri="{FF2B5EF4-FFF2-40B4-BE49-F238E27FC236}">
                <a16:creationId xmlns:a16="http://schemas.microsoft.com/office/drawing/2014/main" id="{A32CB9C6-2F60-5250-5409-4EA221CC6FD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80484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C80E2-6C98-419F-B7AF-8CC886AE6D2B}"/>
              </a:ext>
            </a:extLst>
          </p:cNvPr>
          <p:cNvPicPr>
            <a:picLocks noChangeAspect="1"/>
          </p:cNvPicPr>
          <p:nvPr/>
        </p:nvPicPr>
        <p:blipFill>
          <a:blip r:embed="rId2"/>
          <a:stretch>
            <a:fillRect/>
          </a:stretch>
        </p:blipFill>
        <p:spPr>
          <a:xfrm>
            <a:off x="0" y="-63813"/>
            <a:ext cx="12192000" cy="6921813"/>
          </a:xfrm>
          <a:prstGeom prst="rect">
            <a:avLst/>
          </a:prstGeom>
        </p:spPr>
      </p:pic>
      <p:sp>
        <p:nvSpPr>
          <p:cNvPr id="4" name="TextBox 3">
            <a:extLst>
              <a:ext uri="{FF2B5EF4-FFF2-40B4-BE49-F238E27FC236}">
                <a16:creationId xmlns:a16="http://schemas.microsoft.com/office/drawing/2014/main" id="{42286538-408A-43C0-BFBC-D5F611CADAFE}"/>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12:8</a:t>
            </a:r>
            <a:endParaRPr lang="bo-CN" sz="2000" b="1" cap="all" dirty="0">
              <a:solidFill>
                <a:schemeClr val="bg1"/>
              </a:solidFill>
              <a:latin typeface="ArialMT"/>
            </a:endParaRPr>
          </a:p>
        </p:txBody>
      </p:sp>
    </p:spTree>
    <p:extLst>
      <p:ext uri="{BB962C8B-B14F-4D97-AF65-F5344CB8AC3E}">
        <p14:creationId xmlns:p14="http://schemas.microsoft.com/office/powerpoint/2010/main" val="92768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10</a:t>
            </a:r>
            <a:r>
              <a:rPr lang="en-US" sz="4000" b="0" i="0" dirty="0">
                <a:solidFill>
                  <a:srgbClr val="121212"/>
                </a:solidFill>
                <a:effectLst/>
                <a:latin typeface="Arial" panose="020B0604020202020204" pitchFamily="34" charset="0"/>
              </a:rPr>
              <a:t>You shall let nothing of it remain until the morning; but that which remains of it until the morning you shall burn with fire.</a:t>
            </a:r>
            <a:endParaRPr lang="en-ZA" dirty="0"/>
          </a:p>
        </p:txBody>
      </p:sp>
      <p:sp>
        <p:nvSpPr>
          <p:cNvPr id="2" name="TextBox 1">
            <a:extLst>
              <a:ext uri="{FF2B5EF4-FFF2-40B4-BE49-F238E27FC236}">
                <a16:creationId xmlns:a16="http://schemas.microsoft.com/office/drawing/2014/main" id="{2E266D5C-0970-1A19-BC1F-ACF79E040DA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CA5B8-AA1C-4ACE-8C79-ECE40B3E71B8}"/>
              </a:ext>
            </a:extLst>
          </p:cNvPr>
          <p:cNvPicPr>
            <a:picLocks noChangeAspect="1"/>
          </p:cNvPicPr>
          <p:nvPr/>
        </p:nvPicPr>
        <p:blipFill>
          <a:blip r:embed="rId2"/>
          <a:stretch>
            <a:fillRect/>
          </a:stretch>
        </p:blipFill>
        <p:spPr>
          <a:xfrm>
            <a:off x="-133004" y="-9107"/>
            <a:ext cx="12325004" cy="6867107"/>
          </a:xfrm>
          <a:prstGeom prst="rect">
            <a:avLst/>
          </a:prstGeom>
        </p:spPr>
      </p:pic>
      <p:sp>
        <p:nvSpPr>
          <p:cNvPr id="4" name="TextBox 3">
            <a:extLst>
              <a:ext uri="{FF2B5EF4-FFF2-40B4-BE49-F238E27FC236}">
                <a16:creationId xmlns:a16="http://schemas.microsoft.com/office/drawing/2014/main" id="{8DE969AE-2D55-4AE6-8BAE-19EFC31228CA}"/>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12:10</a:t>
            </a:r>
            <a:endParaRPr lang="bo-CN" sz="2000" b="1" cap="all" dirty="0">
              <a:solidFill>
                <a:schemeClr val="bg1"/>
              </a:solidFill>
              <a:latin typeface="ArialMT"/>
            </a:endParaRPr>
          </a:p>
        </p:txBody>
      </p:sp>
    </p:spTree>
    <p:extLst>
      <p:ext uri="{BB962C8B-B14F-4D97-AF65-F5344CB8AC3E}">
        <p14:creationId xmlns:p14="http://schemas.microsoft.com/office/powerpoint/2010/main" val="1669700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This is how you shall eat it: with your belt on your waist, your sandals on your feet, and your staff in your hand; and you shall eat it in haste: it is Yahweh’s Passover. </a:t>
            </a:r>
            <a:endParaRPr lang="en-ZA" dirty="0"/>
          </a:p>
        </p:txBody>
      </p:sp>
      <p:sp>
        <p:nvSpPr>
          <p:cNvPr id="3" name="TextBox 2">
            <a:extLst>
              <a:ext uri="{FF2B5EF4-FFF2-40B4-BE49-F238E27FC236}">
                <a16:creationId xmlns:a16="http://schemas.microsoft.com/office/drawing/2014/main" id="{1A06A994-CFF2-FFCE-8768-954DC6C3FC9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89899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057D6-9155-4F67-908D-16D50DA8C53F}"/>
              </a:ext>
            </a:extLst>
          </p:cNvPr>
          <p:cNvPicPr>
            <a:picLocks noChangeAspect="1"/>
          </p:cNvPicPr>
          <p:nvPr/>
        </p:nvPicPr>
        <p:blipFill>
          <a:blip r:embed="rId2"/>
          <a:stretch>
            <a:fillRect/>
          </a:stretch>
        </p:blipFill>
        <p:spPr>
          <a:xfrm>
            <a:off x="0" y="-1"/>
            <a:ext cx="12192000" cy="7354349"/>
          </a:xfrm>
          <a:prstGeom prst="rect">
            <a:avLst/>
          </a:prstGeom>
        </p:spPr>
      </p:pic>
      <p:sp>
        <p:nvSpPr>
          <p:cNvPr id="2" name="TextBox 1">
            <a:extLst>
              <a:ext uri="{FF2B5EF4-FFF2-40B4-BE49-F238E27FC236}">
                <a16:creationId xmlns:a16="http://schemas.microsoft.com/office/drawing/2014/main" id="{953AEE02-3894-5D0D-1AD7-2CC5540158CB}"/>
              </a:ext>
            </a:extLst>
          </p:cNvPr>
          <p:cNvSpPr txBox="1"/>
          <p:nvPr/>
        </p:nvSpPr>
        <p:spPr>
          <a:xfrm>
            <a:off x="597465" y="3429000"/>
            <a:ext cx="5155324" cy="3108386"/>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Passover – Exodus 12:1-36</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sz="7200" dirty="0"/>
          </a:p>
        </p:txBody>
      </p:sp>
    </p:spTree>
    <p:extLst>
      <p:ext uri="{BB962C8B-B14F-4D97-AF65-F5344CB8AC3E}">
        <p14:creationId xmlns:p14="http://schemas.microsoft.com/office/powerpoint/2010/main" val="215475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BB6AA-AACB-4B6F-BF01-CD6A9031248B}"/>
              </a:ext>
            </a:extLst>
          </p:cNvPr>
          <p:cNvPicPr>
            <a:picLocks noChangeAspect="1"/>
          </p:cNvPicPr>
          <p:nvPr/>
        </p:nvPicPr>
        <p:blipFill>
          <a:blip r:embed="rId2"/>
          <a:stretch>
            <a:fillRect/>
          </a:stretch>
        </p:blipFill>
        <p:spPr>
          <a:xfrm>
            <a:off x="0" y="-137886"/>
            <a:ext cx="12192000" cy="6995886"/>
          </a:xfrm>
          <a:prstGeom prst="rect">
            <a:avLst/>
          </a:prstGeom>
        </p:spPr>
      </p:pic>
      <p:sp>
        <p:nvSpPr>
          <p:cNvPr id="4" name="TextBox 3">
            <a:extLst>
              <a:ext uri="{FF2B5EF4-FFF2-40B4-BE49-F238E27FC236}">
                <a16:creationId xmlns:a16="http://schemas.microsoft.com/office/drawing/2014/main" id="{71BADFF5-C1CB-47BF-AF42-D93AE26AD0F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12:11</a:t>
            </a:r>
            <a:endParaRPr lang="bo-CN" sz="2000" b="1" cap="all" dirty="0">
              <a:solidFill>
                <a:schemeClr val="bg1"/>
              </a:solidFill>
              <a:latin typeface="ArialMT"/>
            </a:endParaRPr>
          </a:p>
        </p:txBody>
      </p:sp>
    </p:spTree>
    <p:extLst>
      <p:ext uri="{BB962C8B-B14F-4D97-AF65-F5344CB8AC3E}">
        <p14:creationId xmlns:p14="http://schemas.microsoft.com/office/powerpoint/2010/main" val="3321320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For I will go through the land of Egypt in that night, and will strike all the firstborn in the land of Egypt, both man and animal. I will execute judgments against all the gods of Egypt. I am Yahweh. </a:t>
            </a:r>
            <a:endParaRPr lang="en-ZA" dirty="0"/>
          </a:p>
        </p:txBody>
      </p:sp>
      <p:sp>
        <p:nvSpPr>
          <p:cNvPr id="2" name="TextBox 1">
            <a:extLst>
              <a:ext uri="{FF2B5EF4-FFF2-40B4-BE49-F238E27FC236}">
                <a16:creationId xmlns:a16="http://schemas.microsoft.com/office/drawing/2014/main" id="{2804C0E5-6C64-C3F7-8547-BA0A023BBAC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364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1E301-4AFD-47E6-8E3B-D7DBE1E005A0}"/>
              </a:ext>
            </a:extLst>
          </p:cNvPr>
          <p:cNvPicPr>
            <a:picLocks noChangeAspect="1"/>
          </p:cNvPicPr>
          <p:nvPr/>
        </p:nvPicPr>
        <p:blipFill>
          <a:blip r:embed="rId2"/>
          <a:stretch>
            <a:fillRect/>
          </a:stretch>
        </p:blipFill>
        <p:spPr>
          <a:xfrm>
            <a:off x="0" y="-276329"/>
            <a:ext cx="12192000" cy="7134330"/>
          </a:xfrm>
          <a:prstGeom prst="rect">
            <a:avLst/>
          </a:prstGeom>
        </p:spPr>
      </p:pic>
      <p:sp>
        <p:nvSpPr>
          <p:cNvPr id="4" name="TextBox 3">
            <a:extLst>
              <a:ext uri="{FF2B5EF4-FFF2-40B4-BE49-F238E27FC236}">
                <a16:creationId xmlns:a16="http://schemas.microsoft.com/office/drawing/2014/main" id="{58ACCEA2-34F0-4E3F-A2AF-69F6AF718B7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12:12</a:t>
            </a:r>
            <a:endParaRPr lang="bo-CN" sz="2000" b="1" cap="all" dirty="0">
              <a:solidFill>
                <a:schemeClr val="bg1"/>
              </a:solidFill>
              <a:latin typeface="ArialMT"/>
            </a:endParaRPr>
          </a:p>
        </p:txBody>
      </p:sp>
    </p:spTree>
    <p:extLst>
      <p:ext uri="{BB962C8B-B14F-4D97-AF65-F5344CB8AC3E}">
        <p14:creationId xmlns:p14="http://schemas.microsoft.com/office/powerpoint/2010/main" val="1251308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13</a:t>
            </a:r>
            <a:r>
              <a:rPr lang="en-US" sz="4000" b="0" i="0" dirty="0">
                <a:solidFill>
                  <a:srgbClr val="121212"/>
                </a:solidFill>
                <a:effectLst/>
                <a:latin typeface="Arial" panose="020B0604020202020204" pitchFamily="34" charset="0"/>
              </a:rPr>
              <a:t>The blood shall be to you for a token on the houses where you are. When I see the blood, I will pass over you, and no plague will be on you to destroy you when I strike the land of Egypt. </a:t>
            </a:r>
            <a:endParaRPr lang="en-ZA" dirty="0"/>
          </a:p>
        </p:txBody>
      </p:sp>
      <p:sp>
        <p:nvSpPr>
          <p:cNvPr id="2" name="TextBox 1">
            <a:extLst>
              <a:ext uri="{FF2B5EF4-FFF2-40B4-BE49-F238E27FC236}">
                <a16:creationId xmlns:a16="http://schemas.microsoft.com/office/drawing/2014/main" id="{847AD92F-9272-FA84-523D-F3E455E5522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68309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B4399-A998-4098-805C-0940B4EA4770}"/>
              </a:ext>
            </a:extLst>
          </p:cNvPr>
          <p:cNvPicPr>
            <a:picLocks noChangeAspect="1"/>
          </p:cNvPicPr>
          <p:nvPr/>
        </p:nvPicPr>
        <p:blipFill>
          <a:blip r:embed="rId2"/>
          <a:stretch>
            <a:fillRect/>
          </a:stretch>
        </p:blipFill>
        <p:spPr>
          <a:xfrm>
            <a:off x="-1" y="1"/>
            <a:ext cx="12869333" cy="6858000"/>
          </a:xfrm>
          <a:prstGeom prst="rect">
            <a:avLst/>
          </a:prstGeom>
        </p:spPr>
      </p:pic>
      <p:sp>
        <p:nvSpPr>
          <p:cNvPr id="4" name="TextBox 3">
            <a:extLst>
              <a:ext uri="{FF2B5EF4-FFF2-40B4-BE49-F238E27FC236}">
                <a16:creationId xmlns:a16="http://schemas.microsoft.com/office/drawing/2014/main" id="{7FB52519-DF0E-4794-9B92-41341B3DB69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12:13</a:t>
            </a:r>
            <a:endParaRPr lang="bo-CN" sz="2000" b="1" cap="all" dirty="0">
              <a:solidFill>
                <a:schemeClr val="bg1"/>
              </a:solidFill>
              <a:latin typeface="ArialMT"/>
            </a:endParaRPr>
          </a:p>
        </p:txBody>
      </p:sp>
    </p:spTree>
    <p:extLst>
      <p:ext uri="{BB962C8B-B14F-4D97-AF65-F5344CB8AC3E}">
        <p14:creationId xmlns:p14="http://schemas.microsoft.com/office/powerpoint/2010/main" val="1998277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28</a:t>
            </a:r>
            <a:r>
              <a:rPr lang="en-US" sz="4000" b="0" i="0" dirty="0">
                <a:solidFill>
                  <a:srgbClr val="121212"/>
                </a:solidFill>
                <a:effectLst/>
                <a:latin typeface="Arial" panose="020B0604020202020204" pitchFamily="34" charset="0"/>
              </a:rPr>
              <a:t>The children of Israel went and did so; as Yahweh had commanded Moses and Aaron, so they did.</a:t>
            </a:r>
            <a:endParaRPr lang="en-ZA" dirty="0"/>
          </a:p>
        </p:txBody>
      </p:sp>
      <p:sp>
        <p:nvSpPr>
          <p:cNvPr id="2" name="TextBox 1">
            <a:extLst>
              <a:ext uri="{FF2B5EF4-FFF2-40B4-BE49-F238E27FC236}">
                <a16:creationId xmlns:a16="http://schemas.microsoft.com/office/drawing/2014/main" id="{65CB5A4D-21C7-EB15-6651-D420DD68511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75593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A95D5-FCA7-4ADF-BDB2-3D6801672A88}"/>
              </a:ext>
            </a:extLst>
          </p:cNvPr>
          <p:cNvPicPr>
            <a:picLocks noChangeAspect="1"/>
          </p:cNvPicPr>
          <p:nvPr/>
        </p:nvPicPr>
        <p:blipFill>
          <a:blip r:embed="rId2"/>
          <a:stretch>
            <a:fillRect/>
          </a:stretch>
        </p:blipFill>
        <p:spPr>
          <a:xfrm>
            <a:off x="0" y="-159287"/>
            <a:ext cx="12192000" cy="6969662"/>
          </a:xfrm>
          <a:prstGeom prst="rect">
            <a:avLst/>
          </a:prstGeom>
        </p:spPr>
      </p:pic>
      <p:sp>
        <p:nvSpPr>
          <p:cNvPr id="4" name="TextBox 3">
            <a:extLst>
              <a:ext uri="{FF2B5EF4-FFF2-40B4-BE49-F238E27FC236}">
                <a16:creationId xmlns:a16="http://schemas.microsoft.com/office/drawing/2014/main" id="{9E0CDBBC-CA2D-4D91-8350-F63FB4E4862B}"/>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12:28</a:t>
            </a:r>
            <a:endParaRPr lang="bo-CN" sz="2000" b="1" cap="all" dirty="0">
              <a:solidFill>
                <a:schemeClr val="bg1"/>
              </a:solidFill>
              <a:latin typeface="ArialMT"/>
            </a:endParaRPr>
          </a:p>
        </p:txBody>
      </p:sp>
    </p:spTree>
    <p:extLst>
      <p:ext uri="{BB962C8B-B14F-4D97-AF65-F5344CB8AC3E}">
        <p14:creationId xmlns:p14="http://schemas.microsoft.com/office/powerpoint/2010/main" val="3600081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612962"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29</a:t>
            </a:r>
            <a:r>
              <a:rPr lang="en-US" sz="4000" b="0" i="0" dirty="0">
                <a:solidFill>
                  <a:srgbClr val="121212"/>
                </a:solidFill>
                <a:effectLst/>
                <a:latin typeface="Arial" panose="020B0604020202020204" pitchFamily="34" charset="0"/>
              </a:rPr>
              <a:t>At midnight, Yahweh struck all the firstborn in the land of Egypt, from the firstborn of Pharaoh who sat on his throne to the firstborn of the captive who was in the dungeon, and all the firstborn of livestock.</a:t>
            </a:r>
            <a:endParaRPr lang="en-ZA" sz="2400" dirty="0"/>
          </a:p>
        </p:txBody>
      </p:sp>
      <p:sp>
        <p:nvSpPr>
          <p:cNvPr id="2" name="TextBox 1">
            <a:extLst>
              <a:ext uri="{FF2B5EF4-FFF2-40B4-BE49-F238E27FC236}">
                <a16:creationId xmlns:a16="http://schemas.microsoft.com/office/drawing/2014/main" id="{CC3D07C3-B99B-B828-A9CB-60DC39F55C9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58270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68DD0-9176-4867-BD6F-CD83E663CAB9}"/>
              </a:ext>
            </a:extLst>
          </p:cNvPr>
          <p:cNvPicPr>
            <a:picLocks noChangeAspect="1"/>
          </p:cNvPicPr>
          <p:nvPr/>
        </p:nvPicPr>
        <p:blipFill>
          <a:blip r:embed="rId2"/>
          <a:stretch>
            <a:fillRect/>
          </a:stretch>
        </p:blipFill>
        <p:spPr>
          <a:xfrm>
            <a:off x="0" y="-545869"/>
            <a:ext cx="12192000" cy="7403869"/>
          </a:xfrm>
          <a:prstGeom prst="rect">
            <a:avLst/>
          </a:prstGeom>
        </p:spPr>
      </p:pic>
      <p:sp>
        <p:nvSpPr>
          <p:cNvPr id="4" name="TextBox 3">
            <a:extLst>
              <a:ext uri="{FF2B5EF4-FFF2-40B4-BE49-F238E27FC236}">
                <a16:creationId xmlns:a16="http://schemas.microsoft.com/office/drawing/2014/main" id="{4EE91DF0-4896-47B0-948E-A71A1EA2084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12:29</a:t>
            </a:r>
            <a:endParaRPr lang="bo-CN" sz="2000" b="1" cap="all" dirty="0">
              <a:solidFill>
                <a:schemeClr val="bg1"/>
              </a:solidFill>
              <a:latin typeface="ArialMT"/>
            </a:endParaRPr>
          </a:p>
        </p:txBody>
      </p:sp>
    </p:spTree>
    <p:extLst>
      <p:ext uri="{BB962C8B-B14F-4D97-AF65-F5344CB8AC3E}">
        <p14:creationId xmlns:p14="http://schemas.microsoft.com/office/powerpoint/2010/main" val="3268328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30</a:t>
            </a:r>
            <a:r>
              <a:rPr lang="en-US" sz="4000" b="0" i="0" dirty="0">
                <a:solidFill>
                  <a:srgbClr val="121212"/>
                </a:solidFill>
                <a:effectLst/>
                <a:latin typeface="Arial" panose="020B0604020202020204" pitchFamily="34" charset="0"/>
              </a:rPr>
              <a:t>Pharaoh rose up in the night, he, and all his servants, and all the Egyptians; and there was a great cry in Egypt, for there was not a house where there was not one dead.</a:t>
            </a:r>
            <a:endParaRPr lang="en-ZA" dirty="0"/>
          </a:p>
        </p:txBody>
      </p:sp>
      <p:sp>
        <p:nvSpPr>
          <p:cNvPr id="2" name="TextBox 1">
            <a:extLst>
              <a:ext uri="{FF2B5EF4-FFF2-40B4-BE49-F238E27FC236}">
                <a16:creationId xmlns:a16="http://schemas.microsoft.com/office/drawing/2014/main" id="{88B9083A-1E79-9069-4D01-6CFC470160B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31394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Passover – Exodus 12:1-36</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E7BC69B6-5EEE-C13C-C3F4-3CDE60B3AB0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97C2E-CCEC-473F-A67C-430302B3FDDB}"/>
              </a:ext>
            </a:extLst>
          </p:cNvPr>
          <p:cNvPicPr>
            <a:picLocks noChangeAspect="1"/>
          </p:cNvPicPr>
          <p:nvPr/>
        </p:nvPicPr>
        <p:blipFill>
          <a:blip r:embed="rId2"/>
          <a:stretch>
            <a:fillRect/>
          </a:stretch>
        </p:blipFill>
        <p:spPr>
          <a:xfrm>
            <a:off x="0" y="0"/>
            <a:ext cx="13538638" cy="6858000"/>
          </a:xfrm>
          <a:prstGeom prst="rect">
            <a:avLst/>
          </a:prstGeom>
        </p:spPr>
      </p:pic>
      <p:sp>
        <p:nvSpPr>
          <p:cNvPr id="4" name="TextBox 3">
            <a:extLst>
              <a:ext uri="{FF2B5EF4-FFF2-40B4-BE49-F238E27FC236}">
                <a16:creationId xmlns:a16="http://schemas.microsoft.com/office/drawing/2014/main" id="{F75D1836-6E0C-4936-8477-CB1990FD42B7}"/>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12:30</a:t>
            </a:r>
            <a:endParaRPr lang="bo-CN" sz="2000" b="1" cap="all" dirty="0">
              <a:solidFill>
                <a:schemeClr val="bg1"/>
              </a:solidFill>
              <a:latin typeface="ArialMT"/>
            </a:endParaRPr>
          </a:p>
        </p:txBody>
      </p:sp>
    </p:spTree>
    <p:extLst>
      <p:ext uri="{BB962C8B-B14F-4D97-AF65-F5344CB8AC3E}">
        <p14:creationId xmlns:p14="http://schemas.microsoft.com/office/powerpoint/2010/main" val="1495303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31</a:t>
            </a:r>
            <a:r>
              <a:rPr lang="en-US" sz="4000" b="0" i="0" dirty="0">
                <a:solidFill>
                  <a:srgbClr val="121212"/>
                </a:solidFill>
                <a:effectLst/>
                <a:latin typeface="Arial" panose="020B0604020202020204" pitchFamily="34" charset="0"/>
              </a:rPr>
              <a:t>He called for Moses and Aaron by night, and said, “Rise up, get out from among my people, both you and the children of Israel; and go, serve Yahweh, as you have said!</a:t>
            </a:r>
            <a:endParaRPr lang="en-ZA" dirty="0"/>
          </a:p>
        </p:txBody>
      </p:sp>
      <p:sp>
        <p:nvSpPr>
          <p:cNvPr id="3" name="TextBox 2">
            <a:extLst>
              <a:ext uri="{FF2B5EF4-FFF2-40B4-BE49-F238E27FC236}">
                <a16:creationId xmlns:a16="http://schemas.microsoft.com/office/drawing/2014/main" id="{12F8C0BD-2074-BFCE-5925-772F9D2CCC9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92026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90B65-B819-47DB-8B7E-CE286F9C7C95}"/>
              </a:ext>
            </a:extLst>
          </p:cNvPr>
          <p:cNvPicPr>
            <a:picLocks noChangeAspect="1"/>
          </p:cNvPicPr>
          <p:nvPr/>
        </p:nvPicPr>
        <p:blipFill>
          <a:blip r:embed="rId2"/>
          <a:stretch>
            <a:fillRect/>
          </a:stretch>
        </p:blipFill>
        <p:spPr>
          <a:xfrm>
            <a:off x="1" y="-123017"/>
            <a:ext cx="12192000" cy="6981017"/>
          </a:xfrm>
          <a:prstGeom prst="rect">
            <a:avLst/>
          </a:prstGeom>
        </p:spPr>
      </p:pic>
      <p:sp>
        <p:nvSpPr>
          <p:cNvPr id="4" name="TextBox 3">
            <a:extLst>
              <a:ext uri="{FF2B5EF4-FFF2-40B4-BE49-F238E27FC236}">
                <a16:creationId xmlns:a16="http://schemas.microsoft.com/office/drawing/2014/main" id="{65E8FED0-DE01-4CBD-9EBF-9D50B7D9C1CB}"/>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12:31</a:t>
            </a:r>
            <a:endParaRPr lang="bo-CN" sz="2000" b="1" cap="all" dirty="0">
              <a:solidFill>
                <a:schemeClr val="bg1"/>
              </a:solidFill>
              <a:latin typeface="ArialMT"/>
            </a:endParaRPr>
          </a:p>
        </p:txBody>
      </p:sp>
    </p:spTree>
    <p:extLst>
      <p:ext uri="{BB962C8B-B14F-4D97-AF65-F5344CB8AC3E}">
        <p14:creationId xmlns:p14="http://schemas.microsoft.com/office/powerpoint/2010/main" val="2791417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32</a:t>
            </a:r>
            <a:r>
              <a:rPr lang="en-US" sz="4000" b="0" i="0" dirty="0">
                <a:solidFill>
                  <a:srgbClr val="121212"/>
                </a:solidFill>
                <a:effectLst/>
                <a:latin typeface="Arial" panose="020B0604020202020204" pitchFamily="34" charset="0"/>
              </a:rPr>
              <a:t>Take both your flocks and your herds, as you have said, and be gone; and bless me also!”</a:t>
            </a:r>
            <a:endParaRPr lang="en-ZA" dirty="0"/>
          </a:p>
        </p:txBody>
      </p:sp>
      <p:sp>
        <p:nvSpPr>
          <p:cNvPr id="2" name="TextBox 1">
            <a:extLst>
              <a:ext uri="{FF2B5EF4-FFF2-40B4-BE49-F238E27FC236}">
                <a16:creationId xmlns:a16="http://schemas.microsoft.com/office/drawing/2014/main" id="{99A94B5A-AE6F-7581-CADC-39137B90CD2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469732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AAE35-C19C-4692-96FF-72D66F134FE6}"/>
              </a:ext>
            </a:extLst>
          </p:cNvPr>
          <p:cNvPicPr>
            <a:picLocks noChangeAspect="1"/>
          </p:cNvPicPr>
          <p:nvPr/>
        </p:nvPicPr>
        <p:blipFill>
          <a:blip r:embed="rId2"/>
          <a:stretch>
            <a:fillRect/>
          </a:stretch>
        </p:blipFill>
        <p:spPr>
          <a:xfrm>
            <a:off x="0" y="1"/>
            <a:ext cx="12202917" cy="6858000"/>
          </a:xfrm>
          <a:prstGeom prst="rect">
            <a:avLst/>
          </a:prstGeom>
        </p:spPr>
      </p:pic>
      <p:sp>
        <p:nvSpPr>
          <p:cNvPr id="4" name="TextBox 3">
            <a:extLst>
              <a:ext uri="{FF2B5EF4-FFF2-40B4-BE49-F238E27FC236}">
                <a16:creationId xmlns:a16="http://schemas.microsoft.com/office/drawing/2014/main" id="{68853CCD-C4D8-4CBA-A17C-BD77C3077C3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12:32</a:t>
            </a:r>
            <a:endParaRPr lang="bo-CN" sz="2000" b="1" cap="all" dirty="0">
              <a:solidFill>
                <a:schemeClr val="bg1"/>
              </a:solidFill>
              <a:latin typeface="ArialMT"/>
            </a:endParaRPr>
          </a:p>
        </p:txBody>
      </p:sp>
    </p:spTree>
    <p:extLst>
      <p:ext uri="{BB962C8B-B14F-4D97-AF65-F5344CB8AC3E}">
        <p14:creationId xmlns:p14="http://schemas.microsoft.com/office/powerpoint/2010/main" val="1619947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33</a:t>
            </a:r>
            <a:r>
              <a:rPr lang="en-US" sz="3600" b="0" i="0" dirty="0">
                <a:solidFill>
                  <a:srgbClr val="121212"/>
                </a:solidFill>
                <a:effectLst/>
                <a:latin typeface="Arial" panose="020B0604020202020204" pitchFamily="34" charset="0"/>
              </a:rPr>
              <a:t>The Egyptians were urgent with the people, to send them out of the land in haste, for they said, “We are all dead men.” </a:t>
            </a:r>
            <a:endParaRPr lang="en-ZA" dirty="0"/>
          </a:p>
        </p:txBody>
      </p:sp>
      <p:sp>
        <p:nvSpPr>
          <p:cNvPr id="2" name="TextBox 1">
            <a:extLst>
              <a:ext uri="{FF2B5EF4-FFF2-40B4-BE49-F238E27FC236}">
                <a16:creationId xmlns:a16="http://schemas.microsoft.com/office/drawing/2014/main" id="{A8318E18-5658-F336-2D2D-4923977FBC8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43655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D5675-4B68-4FAF-856B-780AE0F4B628}"/>
              </a:ext>
            </a:extLst>
          </p:cNvPr>
          <p:cNvPicPr>
            <a:picLocks noChangeAspect="1"/>
          </p:cNvPicPr>
          <p:nvPr/>
        </p:nvPicPr>
        <p:blipFill>
          <a:blip r:embed="rId2"/>
          <a:stretch>
            <a:fillRect/>
          </a:stretch>
        </p:blipFill>
        <p:spPr>
          <a:xfrm>
            <a:off x="1" y="-123198"/>
            <a:ext cx="12192000" cy="6981198"/>
          </a:xfrm>
          <a:prstGeom prst="rect">
            <a:avLst/>
          </a:prstGeom>
        </p:spPr>
      </p:pic>
      <p:sp>
        <p:nvSpPr>
          <p:cNvPr id="4" name="TextBox 3">
            <a:extLst>
              <a:ext uri="{FF2B5EF4-FFF2-40B4-BE49-F238E27FC236}">
                <a16:creationId xmlns:a16="http://schemas.microsoft.com/office/drawing/2014/main" id="{2AA8B6C5-E0C1-4DE9-BA6C-FEE4A5F980DE}"/>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12:33</a:t>
            </a:r>
            <a:endParaRPr lang="bo-CN" sz="2000" b="1" cap="all" dirty="0">
              <a:solidFill>
                <a:schemeClr val="bg1"/>
              </a:solidFill>
              <a:latin typeface="ArialMT"/>
            </a:endParaRPr>
          </a:p>
        </p:txBody>
      </p:sp>
    </p:spTree>
    <p:extLst>
      <p:ext uri="{BB962C8B-B14F-4D97-AF65-F5344CB8AC3E}">
        <p14:creationId xmlns:p14="http://schemas.microsoft.com/office/powerpoint/2010/main" val="444074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35</a:t>
            </a:r>
            <a:r>
              <a:rPr lang="en-US" sz="4000" b="0" i="0" dirty="0">
                <a:solidFill>
                  <a:srgbClr val="121212"/>
                </a:solidFill>
                <a:effectLst/>
                <a:latin typeface="Arial" panose="020B0604020202020204" pitchFamily="34" charset="0"/>
              </a:rPr>
              <a:t>The children of Israel did according to the word of Moses; and they asked of the Egyptians jewels of silver, and jewels of gold, and clothing.</a:t>
            </a:r>
            <a:endParaRPr lang="en-ZA" dirty="0"/>
          </a:p>
        </p:txBody>
      </p:sp>
      <p:sp>
        <p:nvSpPr>
          <p:cNvPr id="3" name="TextBox 2">
            <a:extLst>
              <a:ext uri="{FF2B5EF4-FFF2-40B4-BE49-F238E27FC236}">
                <a16:creationId xmlns:a16="http://schemas.microsoft.com/office/drawing/2014/main" id="{56A400A9-5BF9-6355-8A16-3D5D3F026BD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03758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19B81-1C39-4E3E-A405-251E35B71938}"/>
              </a:ext>
            </a:extLst>
          </p:cNvPr>
          <p:cNvPicPr>
            <a:picLocks noChangeAspect="1"/>
          </p:cNvPicPr>
          <p:nvPr/>
        </p:nvPicPr>
        <p:blipFill>
          <a:blip r:embed="rId2"/>
          <a:stretch>
            <a:fillRect/>
          </a:stretch>
        </p:blipFill>
        <p:spPr>
          <a:xfrm>
            <a:off x="-515390" y="0"/>
            <a:ext cx="13518647" cy="6858000"/>
          </a:xfrm>
          <a:prstGeom prst="rect">
            <a:avLst/>
          </a:prstGeom>
        </p:spPr>
      </p:pic>
      <p:sp>
        <p:nvSpPr>
          <p:cNvPr id="4" name="TextBox 3">
            <a:extLst>
              <a:ext uri="{FF2B5EF4-FFF2-40B4-BE49-F238E27FC236}">
                <a16:creationId xmlns:a16="http://schemas.microsoft.com/office/drawing/2014/main" id="{9FA1C963-8FA3-4FFA-931A-BF8A9181D0FC}"/>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12:35</a:t>
            </a:r>
            <a:endParaRPr lang="bo-CN" sz="2000" b="1" cap="all" dirty="0">
              <a:solidFill>
                <a:schemeClr val="bg1"/>
              </a:solidFill>
              <a:latin typeface="ArialMT"/>
            </a:endParaRPr>
          </a:p>
        </p:txBody>
      </p:sp>
    </p:spTree>
    <p:extLst>
      <p:ext uri="{BB962C8B-B14F-4D97-AF65-F5344CB8AC3E}">
        <p14:creationId xmlns:p14="http://schemas.microsoft.com/office/powerpoint/2010/main" val="122880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36</a:t>
            </a:r>
            <a:r>
              <a:rPr lang="en-US" sz="3600" b="0" i="0" dirty="0">
                <a:solidFill>
                  <a:srgbClr val="121212"/>
                </a:solidFill>
                <a:effectLst/>
                <a:latin typeface="Arial" panose="020B0604020202020204" pitchFamily="34" charset="0"/>
              </a:rPr>
              <a:t>Yahweh gave the people favor in the sight of the Egyptians, so that they let them have what they asked. They plundered the Egyptians.</a:t>
            </a:r>
            <a:endParaRPr lang="en-ZA" dirty="0"/>
          </a:p>
        </p:txBody>
      </p:sp>
      <p:sp>
        <p:nvSpPr>
          <p:cNvPr id="3" name="TextBox 2">
            <a:extLst>
              <a:ext uri="{FF2B5EF4-FFF2-40B4-BE49-F238E27FC236}">
                <a16:creationId xmlns:a16="http://schemas.microsoft.com/office/drawing/2014/main" id="{F0D0B72E-DB06-C9D2-2BD1-1133E28BA14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6653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2D9703-70A0-4C65-BA16-035D27937D9C}"/>
              </a:ext>
            </a:extLst>
          </p:cNvPr>
          <p:cNvPicPr>
            <a:picLocks noChangeAspect="1"/>
          </p:cNvPicPr>
          <p:nvPr/>
        </p:nvPicPr>
        <p:blipFill>
          <a:blip r:embed="rId2"/>
          <a:stretch>
            <a:fillRect/>
          </a:stretch>
        </p:blipFill>
        <p:spPr>
          <a:xfrm>
            <a:off x="0" y="-1"/>
            <a:ext cx="12192000" cy="7354349"/>
          </a:xfrm>
          <a:prstGeom prst="rect">
            <a:avLst/>
          </a:prstGeom>
        </p:spPr>
      </p:pic>
      <p:sp>
        <p:nvSpPr>
          <p:cNvPr id="3" name="TextBox 2">
            <a:extLst>
              <a:ext uri="{FF2B5EF4-FFF2-40B4-BE49-F238E27FC236}">
                <a16:creationId xmlns:a16="http://schemas.microsoft.com/office/drawing/2014/main" id="{72AB430C-43BE-4ED7-9541-DD6A7F8F3B7E}"/>
              </a:ext>
            </a:extLst>
          </p:cNvPr>
          <p:cNvSpPr txBox="1"/>
          <p:nvPr/>
        </p:nvSpPr>
        <p:spPr>
          <a:xfrm>
            <a:off x="597465" y="3429000"/>
            <a:ext cx="5155324" cy="3108386"/>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Passover – Exodus 12:1-36</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sz="7200" dirty="0"/>
          </a:p>
        </p:txBody>
      </p:sp>
    </p:spTree>
    <p:extLst>
      <p:ext uri="{BB962C8B-B14F-4D97-AF65-F5344CB8AC3E}">
        <p14:creationId xmlns:p14="http://schemas.microsoft.com/office/powerpoint/2010/main" val="2697053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018AE-CC46-4B47-B460-139ED1669876}"/>
              </a:ext>
            </a:extLst>
          </p:cNvPr>
          <p:cNvPicPr>
            <a:picLocks noChangeAspect="1"/>
          </p:cNvPicPr>
          <p:nvPr/>
        </p:nvPicPr>
        <p:blipFill>
          <a:blip r:embed="rId2"/>
          <a:stretch>
            <a:fillRect/>
          </a:stretch>
        </p:blipFill>
        <p:spPr>
          <a:xfrm>
            <a:off x="0" y="-194063"/>
            <a:ext cx="12192000" cy="7052063"/>
          </a:xfrm>
          <a:prstGeom prst="rect">
            <a:avLst/>
          </a:prstGeom>
        </p:spPr>
      </p:pic>
      <p:sp>
        <p:nvSpPr>
          <p:cNvPr id="4" name="TextBox 3">
            <a:extLst>
              <a:ext uri="{FF2B5EF4-FFF2-40B4-BE49-F238E27FC236}">
                <a16:creationId xmlns:a16="http://schemas.microsoft.com/office/drawing/2014/main" id="{AFEDED00-2E3C-4062-BAF7-ABFD5F778109}"/>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12:36</a:t>
            </a:r>
            <a:endParaRPr lang="bo-CN" sz="2000" b="1" cap="all" dirty="0">
              <a:solidFill>
                <a:schemeClr val="bg1"/>
              </a:solidFill>
              <a:latin typeface="ArialMT"/>
            </a:endParaRPr>
          </a:p>
        </p:txBody>
      </p:sp>
    </p:spTree>
    <p:extLst>
      <p:ext uri="{BB962C8B-B14F-4D97-AF65-F5344CB8AC3E}">
        <p14:creationId xmlns:p14="http://schemas.microsoft.com/office/powerpoint/2010/main" val="382937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Yahweh spoke to Moses and Aaron in the land of Egypt, saying,</a:t>
            </a:r>
            <a:endParaRPr lang="en-ZA" dirty="0"/>
          </a:p>
        </p:txBody>
      </p:sp>
      <p:sp>
        <p:nvSpPr>
          <p:cNvPr id="2" name="TextBox 1">
            <a:extLst>
              <a:ext uri="{FF2B5EF4-FFF2-40B4-BE49-F238E27FC236}">
                <a16:creationId xmlns:a16="http://schemas.microsoft.com/office/drawing/2014/main" id="{E5D87427-DF06-F500-2406-6C7F297653E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67A63-1A98-4EF1-8E91-89F98CE2FAC4}"/>
              </a:ext>
            </a:extLst>
          </p:cNvPr>
          <p:cNvPicPr>
            <a:picLocks noChangeAspect="1"/>
          </p:cNvPicPr>
          <p:nvPr/>
        </p:nvPicPr>
        <p:blipFill>
          <a:blip r:embed="rId2"/>
          <a:stretch>
            <a:fillRect/>
          </a:stretch>
        </p:blipFill>
        <p:spPr>
          <a:xfrm>
            <a:off x="0" y="-92029"/>
            <a:ext cx="12192000" cy="6950029"/>
          </a:xfrm>
          <a:prstGeom prst="rect">
            <a:avLst/>
          </a:prstGeom>
        </p:spPr>
      </p:pic>
      <p:sp>
        <p:nvSpPr>
          <p:cNvPr id="4" name="TextBox 3">
            <a:extLst>
              <a:ext uri="{FF2B5EF4-FFF2-40B4-BE49-F238E27FC236}">
                <a16:creationId xmlns:a16="http://schemas.microsoft.com/office/drawing/2014/main" id="{AA7870B7-6EF0-444E-A2A9-51644A433197}"/>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12:1</a:t>
            </a:r>
            <a:endParaRPr lang="bo-CN" sz="2000" b="1" cap="all" dirty="0">
              <a:solidFill>
                <a:schemeClr val="bg1"/>
              </a:solidFill>
              <a:latin typeface="ArialMT"/>
            </a:endParaRPr>
          </a:p>
        </p:txBody>
      </p:sp>
    </p:spTree>
    <p:extLst>
      <p:ext uri="{BB962C8B-B14F-4D97-AF65-F5344CB8AC3E}">
        <p14:creationId xmlns:p14="http://schemas.microsoft.com/office/powerpoint/2010/main" val="412940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“This month shall be to you the beginning of months. It shall be the first month of the year to you.</a:t>
            </a:r>
            <a:endParaRPr lang="en-ZA" dirty="0"/>
          </a:p>
        </p:txBody>
      </p:sp>
      <p:sp>
        <p:nvSpPr>
          <p:cNvPr id="3" name="TextBox 2">
            <a:extLst>
              <a:ext uri="{FF2B5EF4-FFF2-40B4-BE49-F238E27FC236}">
                <a16:creationId xmlns:a16="http://schemas.microsoft.com/office/drawing/2014/main" id="{7D7EA9F2-D6A7-31C0-01BD-5EB8843F4E0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4456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D2690-B76B-4D2E-BE8E-3E3E2CC84C8E}"/>
              </a:ext>
            </a:extLst>
          </p:cNvPr>
          <p:cNvPicPr>
            <a:picLocks noChangeAspect="1"/>
          </p:cNvPicPr>
          <p:nvPr/>
        </p:nvPicPr>
        <p:blipFill>
          <a:blip r:embed="rId2"/>
          <a:stretch>
            <a:fillRect/>
          </a:stretch>
        </p:blipFill>
        <p:spPr>
          <a:xfrm>
            <a:off x="1" y="-792161"/>
            <a:ext cx="12192000" cy="7650161"/>
          </a:xfrm>
          <a:prstGeom prst="rect">
            <a:avLst/>
          </a:prstGeom>
        </p:spPr>
      </p:pic>
      <p:sp>
        <p:nvSpPr>
          <p:cNvPr id="4" name="TextBox 3">
            <a:extLst>
              <a:ext uri="{FF2B5EF4-FFF2-40B4-BE49-F238E27FC236}">
                <a16:creationId xmlns:a16="http://schemas.microsoft.com/office/drawing/2014/main" id="{0B44C72E-61C3-49CD-8F6B-26F14785CA5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12:2</a:t>
            </a:r>
            <a:endParaRPr lang="bo-CN" sz="2000" b="1" cap="all" dirty="0">
              <a:solidFill>
                <a:schemeClr val="bg1"/>
              </a:solidFill>
              <a:latin typeface="ArialMT"/>
            </a:endParaRPr>
          </a:p>
        </p:txBody>
      </p:sp>
    </p:spTree>
    <p:extLst>
      <p:ext uri="{BB962C8B-B14F-4D97-AF65-F5344CB8AC3E}">
        <p14:creationId xmlns:p14="http://schemas.microsoft.com/office/powerpoint/2010/main" val="3643532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3</a:t>
            </a:r>
            <a:r>
              <a:rPr lang="en-US" sz="3600" b="0" i="0" dirty="0">
                <a:solidFill>
                  <a:srgbClr val="121212"/>
                </a:solidFill>
                <a:effectLst/>
                <a:latin typeface="Arial" panose="020B0604020202020204" pitchFamily="34" charset="0"/>
              </a:rPr>
              <a:t>Speak to all the congregation of Israel, saying, ‘On the tenth day of this month, they shall take to them every man a lamb, according to their fathers’ houses, a lamb for a household;</a:t>
            </a:r>
            <a:endParaRPr lang="en-ZA" dirty="0"/>
          </a:p>
        </p:txBody>
      </p:sp>
      <p:sp>
        <p:nvSpPr>
          <p:cNvPr id="2" name="TextBox 1">
            <a:extLst>
              <a:ext uri="{FF2B5EF4-FFF2-40B4-BE49-F238E27FC236}">
                <a16:creationId xmlns:a16="http://schemas.microsoft.com/office/drawing/2014/main" id="{48900E1B-A050-4F54-053A-14FBFBE0B0A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81266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3091</TotalTime>
  <Words>692</Words>
  <Application>Microsoft Office PowerPoint</Application>
  <PresentationFormat>Widescreen</PresentationFormat>
  <Paragraphs>64</Paragraphs>
  <Slides>40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ArialMT</vt:lpstr>
      <vt:lpstr>Calibri</vt:lpstr>
      <vt:lpstr>Calibri Light</vt:lpstr>
      <vt:lpstr>TimesNewRomanPSMT</vt:lpstr>
      <vt:lpstr>Office Theme</vt:lpstr>
      <vt:lpstr>09-11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8</cp:revision>
  <dcterms:created xsi:type="dcterms:W3CDTF">2021-07-20T09:23:46Z</dcterms:created>
  <dcterms:modified xsi:type="dcterms:W3CDTF">2023-08-22T08:39:13Z</dcterms:modified>
</cp:coreProperties>
</file>