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78" r:id="rId3"/>
    <p:sldId id="256" r:id="rId4"/>
    <p:sldId id="279" r:id="rId5"/>
    <p:sldId id="257" r:id="rId6"/>
    <p:sldId id="280" r:id="rId7"/>
    <p:sldId id="258" r:id="rId8"/>
    <p:sldId id="281" r:id="rId9"/>
    <p:sldId id="259" r:id="rId10"/>
    <p:sldId id="282" r:id="rId11"/>
    <p:sldId id="260" r:id="rId12"/>
    <p:sldId id="283" r:id="rId13"/>
    <p:sldId id="261" r:id="rId14"/>
    <p:sldId id="284" r:id="rId15"/>
    <p:sldId id="262" r:id="rId16"/>
    <p:sldId id="286" r:id="rId17"/>
    <p:sldId id="263" r:id="rId18"/>
    <p:sldId id="287" r:id="rId19"/>
    <p:sldId id="264" r:id="rId20"/>
    <p:sldId id="285" r:id="rId21"/>
    <p:sldId id="268" r:id="rId22"/>
    <p:sldId id="288" r:id="rId23"/>
    <p:sldId id="269" r:id="rId24"/>
    <p:sldId id="289" r:id="rId25"/>
    <p:sldId id="270" r:id="rId26"/>
    <p:sldId id="290" r:id="rId27"/>
    <p:sldId id="271"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5C498-55AE-4336-9537-875189FC22A4}" v="16" dt="2023-01-23T12:27:17.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7" autoAdjust="0"/>
    <p:restoredTop sz="93969" autoAdjust="0"/>
  </p:normalViewPr>
  <p:slideViewPr>
    <p:cSldViewPr snapToGrid="0">
      <p:cViewPr varScale="1">
        <p:scale>
          <a:sx n="69" d="100"/>
          <a:sy n="69"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C5C498-55AE-4336-9537-875189FC22A4}"/>
    <pc:docChg chg="undo custSel modSld sldOrd">
      <pc:chgData name="Leonie Smith" userId="fed1330f33f5650e" providerId="LiveId" clId="{4EC5C498-55AE-4336-9537-875189FC22A4}" dt="2023-01-23T12:27:17.287" v="54"/>
      <pc:docMkLst>
        <pc:docMk/>
      </pc:docMkLst>
      <pc:sldChg chg="addSp delSp modSp mod modTransition modAnim">
        <pc:chgData name="Leonie Smith" userId="fed1330f33f5650e" providerId="LiveId" clId="{4EC5C498-55AE-4336-9537-875189FC22A4}" dt="2023-01-23T12:27:17.287" v="54"/>
        <pc:sldMkLst>
          <pc:docMk/>
          <pc:sldMk cId="3348757415" sldId="256"/>
        </pc:sldMkLst>
        <pc:spChg chg="add mod">
          <ac:chgData name="Leonie Smith" userId="fed1330f33f5650e" providerId="LiveId" clId="{4EC5C498-55AE-4336-9537-875189FC22A4}" dt="2023-01-23T12:27:17.287" v="54"/>
          <ac:spMkLst>
            <pc:docMk/>
            <pc:sldMk cId="3348757415" sldId="256"/>
            <ac:spMk id="3" creationId="{DDA51511-7E11-B0B9-E7D9-FCEC769D05A1}"/>
          </ac:spMkLst>
        </pc:spChg>
        <pc:spChg chg="del">
          <ac:chgData name="Leonie Smith" userId="fed1330f33f5650e" providerId="LiveId" clId="{4EC5C498-55AE-4336-9537-875189FC22A4}" dt="2023-01-23T12:25:59.885" v="28" actId="21"/>
          <ac:spMkLst>
            <pc:docMk/>
            <pc:sldMk cId="3348757415" sldId="256"/>
            <ac:spMk id="6" creationId="{416C064E-628E-47C0-A712-DB178FE9901E}"/>
          </ac:spMkLst>
        </pc:spChg>
        <pc:picChg chg="del">
          <ac:chgData name="Leonie Smith" userId="fed1330f33f5650e" providerId="LiveId" clId="{4EC5C498-55AE-4336-9537-875189FC22A4}" dt="2023-01-23T12:25:55.117" v="27"/>
          <ac:picMkLst>
            <pc:docMk/>
            <pc:sldMk cId="3348757415" sldId="256"/>
            <ac:picMk id="2" creationId="{860C4BDE-62A8-4333-B51A-26AB3FD250F9}"/>
          </ac:picMkLst>
        </pc:picChg>
      </pc:sldChg>
      <pc:sldChg chg="addSp delSp modSp mod modTransition modAnim">
        <pc:chgData name="Leonie Smith" userId="fed1330f33f5650e" providerId="LiveId" clId="{4EC5C498-55AE-4336-9537-875189FC22A4}" dt="2023-01-23T12:27:15.751" v="53"/>
        <pc:sldMkLst>
          <pc:docMk/>
          <pc:sldMk cId="1018574621" sldId="257"/>
        </pc:sldMkLst>
        <pc:spChg chg="add mod">
          <ac:chgData name="Leonie Smith" userId="fed1330f33f5650e" providerId="LiveId" clId="{4EC5C498-55AE-4336-9537-875189FC22A4}" dt="2023-01-23T12:27:15.751" v="53"/>
          <ac:spMkLst>
            <pc:docMk/>
            <pc:sldMk cId="1018574621" sldId="257"/>
            <ac:spMk id="2" creationId="{78B92D26-32AE-AADD-377D-FC67418DA7DB}"/>
          </ac:spMkLst>
        </pc:spChg>
        <pc:spChg chg="del">
          <ac:chgData name="Leonie Smith" userId="fed1330f33f5650e" providerId="LiveId" clId="{4EC5C498-55AE-4336-9537-875189FC22A4}" dt="2023-01-23T12:26:10.011" v="29" actId="21"/>
          <ac:spMkLst>
            <pc:docMk/>
            <pc:sldMk cId="1018574621" sldId="257"/>
            <ac:spMk id="6" creationId="{416C064E-628E-47C0-A712-DB178FE9901E}"/>
          </ac:spMkLst>
        </pc:spChg>
        <pc:picChg chg="del">
          <ac:chgData name="Leonie Smith" userId="fed1330f33f5650e" providerId="LiveId" clId="{4EC5C498-55AE-4336-9537-875189FC22A4}" dt="2023-01-23T12:25:55.117" v="27"/>
          <ac:picMkLst>
            <pc:docMk/>
            <pc:sldMk cId="1018574621" sldId="257"/>
            <ac:picMk id="5" creationId="{B40D4A77-BE72-440F-8832-FCEA13FD5025}"/>
          </ac:picMkLst>
        </pc:picChg>
      </pc:sldChg>
      <pc:sldChg chg="addSp delSp modSp mod modTransition modAnim">
        <pc:chgData name="Leonie Smith" userId="fed1330f33f5650e" providerId="LiveId" clId="{4EC5C498-55AE-4336-9537-875189FC22A4}" dt="2023-01-23T12:27:14.297" v="52"/>
        <pc:sldMkLst>
          <pc:docMk/>
          <pc:sldMk cId="525752733" sldId="258"/>
        </pc:sldMkLst>
        <pc:spChg chg="add mod">
          <ac:chgData name="Leonie Smith" userId="fed1330f33f5650e" providerId="LiveId" clId="{4EC5C498-55AE-4336-9537-875189FC22A4}" dt="2023-01-23T12:27:14.297" v="52"/>
          <ac:spMkLst>
            <pc:docMk/>
            <pc:sldMk cId="525752733" sldId="258"/>
            <ac:spMk id="2" creationId="{A4DF2CC0-8FC2-2F72-36B2-1E20C1D786C9}"/>
          </ac:spMkLst>
        </pc:spChg>
        <pc:spChg chg="del">
          <ac:chgData name="Leonie Smith" userId="fed1330f33f5650e" providerId="LiveId" clId="{4EC5C498-55AE-4336-9537-875189FC22A4}" dt="2023-01-23T12:26:16.591" v="30" actId="21"/>
          <ac:spMkLst>
            <pc:docMk/>
            <pc:sldMk cId="525752733" sldId="258"/>
            <ac:spMk id="6" creationId="{416C064E-628E-47C0-A712-DB178FE9901E}"/>
          </ac:spMkLst>
        </pc:spChg>
        <pc:picChg chg="del">
          <ac:chgData name="Leonie Smith" userId="fed1330f33f5650e" providerId="LiveId" clId="{4EC5C498-55AE-4336-9537-875189FC22A4}" dt="2023-01-23T12:25:55.117" v="27"/>
          <ac:picMkLst>
            <pc:docMk/>
            <pc:sldMk cId="525752733" sldId="258"/>
            <ac:picMk id="3" creationId="{713A109E-9017-4003-9401-136461067143}"/>
          </ac:picMkLst>
        </pc:picChg>
      </pc:sldChg>
      <pc:sldChg chg="addSp delSp modSp mod modTransition modAnim">
        <pc:chgData name="Leonie Smith" userId="fed1330f33f5650e" providerId="LiveId" clId="{4EC5C498-55AE-4336-9537-875189FC22A4}" dt="2023-01-23T12:27:12.916" v="51"/>
        <pc:sldMkLst>
          <pc:docMk/>
          <pc:sldMk cId="3459794170" sldId="259"/>
        </pc:sldMkLst>
        <pc:spChg chg="add mod">
          <ac:chgData name="Leonie Smith" userId="fed1330f33f5650e" providerId="LiveId" clId="{4EC5C498-55AE-4336-9537-875189FC22A4}" dt="2023-01-23T12:27:12.916" v="51"/>
          <ac:spMkLst>
            <pc:docMk/>
            <pc:sldMk cId="3459794170" sldId="259"/>
            <ac:spMk id="2" creationId="{D9A46A28-7A80-4476-8613-C00796C7D991}"/>
          </ac:spMkLst>
        </pc:spChg>
        <pc:spChg chg="del">
          <ac:chgData name="Leonie Smith" userId="fed1330f33f5650e" providerId="LiveId" clId="{4EC5C498-55AE-4336-9537-875189FC22A4}" dt="2023-01-23T12:26:21.185" v="31" actId="21"/>
          <ac:spMkLst>
            <pc:docMk/>
            <pc:sldMk cId="3459794170" sldId="259"/>
            <ac:spMk id="6" creationId="{416C064E-628E-47C0-A712-DB178FE9901E}"/>
          </ac:spMkLst>
        </pc:spChg>
        <pc:picChg chg="del">
          <ac:chgData name="Leonie Smith" userId="fed1330f33f5650e" providerId="LiveId" clId="{4EC5C498-55AE-4336-9537-875189FC22A4}" dt="2023-01-23T12:25:55.117" v="27"/>
          <ac:picMkLst>
            <pc:docMk/>
            <pc:sldMk cId="3459794170" sldId="259"/>
            <ac:picMk id="9" creationId="{93C9C292-A1CA-4D4D-A5E6-66D2EEDD73B5}"/>
          </ac:picMkLst>
        </pc:picChg>
      </pc:sldChg>
      <pc:sldChg chg="addSp delSp modSp mod modTransition modAnim">
        <pc:chgData name="Leonie Smith" userId="fed1330f33f5650e" providerId="LiveId" clId="{4EC5C498-55AE-4336-9537-875189FC22A4}" dt="2023-01-23T12:27:11.543" v="50"/>
        <pc:sldMkLst>
          <pc:docMk/>
          <pc:sldMk cId="1204998267" sldId="260"/>
        </pc:sldMkLst>
        <pc:spChg chg="add mod">
          <ac:chgData name="Leonie Smith" userId="fed1330f33f5650e" providerId="LiveId" clId="{4EC5C498-55AE-4336-9537-875189FC22A4}" dt="2023-01-23T12:27:11.543" v="50"/>
          <ac:spMkLst>
            <pc:docMk/>
            <pc:sldMk cId="1204998267" sldId="260"/>
            <ac:spMk id="3" creationId="{871575C6-9B2B-6640-3C9D-2C095B5434CA}"/>
          </ac:spMkLst>
        </pc:spChg>
        <pc:spChg chg="del">
          <ac:chgData name="Leonie Smith" userId="fed1330f33f5650e" providerId="LiveId" clId="{4EC5C498-55AE-4336-9537-875189FC22A4}" dt="2023-01-23T12:26:23.926" v="32" actId="21"/>
          <ac:spMkLst>
            <pc:docMk/>
            <pc:sldMk cId="1204998267" sldId="260"/>
            <ac:spMk id="6" creationId="{416C064E-628E-47C0-A712-DB178FE9901E}"/>
          </ac:spMkLst>
        </pc:spChg>
        <pc:picChg chg="del">
          <ac:chgData name="Leonie Smith" userId="fed1330f33f5650e" providerId="LiveId" clId="{4EC5C498-55AE-4336-9537-875189FC22A4}" dt="2023-01-23T12:25:55.117" v="27"/>
          <ac:picMkLst>
            <pc:docMk/>
            <pc:sldMk cId="1204998267" sldId="260"/>
            <ac:picMk id="2" creationId="{1C5B34B4-EAF7-4E4F-BFD4-6B248EAB34A7}"/>
          </ac:picMkLst>
        </pc:picChg>
      </pc:sldChg>
      <pc:sldChg chg="addSp delSp modSp mod modTransition modAnim">
        <pc:chgData name="Leonie Smith" userId="fed1330f33f5650e" providerId="LiveId" clId="{4EC5C498-55AE-4336-9537-875189FC22A4}" dt="2023-01-23T12:27:09.832" v="49"/>
        <pc:sldMkLst>
          <pc:docMk/>
          <pc:sldMk cId="3728152200" sldId="261"/>
        </pc:sldMkLst>
        <pc:spChg chg="add mod">
          <ac:chgData name="Leonie Smith" userId="fed1330f33f5650e" providerId="LiveId" clId="{4EC5C498-55AE-4336-9537-875189FC22A4}" dt="2023-01-23T12:27:09.832" v="49"/>
          <ac:spMkLst>
            <pc:docMk/>
            <pc:sldMk cId="3728152200" sldId="261"/>
            <ac:spMk id="2" creationId="{7ACA6E5A-DDAA-E5C0-6316-E58ED0848FA1}"/>
          </ac:spMkLst>
        </pc:spChg>
        <pc:spChg chg="del">
          <ac:chgData name="Leonie Smith" userId="fed1330f33f5650e" providerId="LiveId" clId="{4EC5C498-55AE-4336-9537-875189FC22A4}" dt="2023-01-23T12:26:26.574" v="33" actId="21"/>
          <ac:spMkLst>
            <pc:docMk/>
            <pc:sldMk cId="3728152200" sldId="261"/>
            <ac:spMk id="6" creationId="{416C064E-628E-47C0-A712-DB178FE9901E}"/>
          </ac:spMkLst>
        </pc:spChg>
        <pc:picChg chg="del">
          <ac:chgData name="Leonie Smith" userId="fed1330f33f5650e" providerId="LiveId" clId="{4EC5C498-55AE-4336-9537-875189FC22A4}" dt="2023-01-23T12:25:55.117" v="27"/>
          <ac:picMkLst>
            <pc:docMk/>
            <pc:sldMk cId="3728152200" sldId="261"/>
            <ac:picMk id="9" creationId="{9B5A4ACF-A7F1-4A72-9DC8-D2362759B173}"/>
          </ac:picMkLst>
        </pc:picChg>
      </pc:sldChg>
      <pc:sldChg chg="addSp delSp modSp mod ord modTransition modAnim">
        <pc:chgData name="Leonie Smith" userId="fed1330f33f5650e" providerId="LiveId" clId="{4EC5C498-55AE-4336-9537-875189FC22A4}" dt="2023-01-23T12:27:07.562" v="48"/>
        <pc:sldMkLst>
          <pc:docMk/>
          <pc:sldMk cId="3350226380" sldId="262"/>
        </pc:sldMkLst>
        <pc:spChg chg="add mod">
          <ac:chgData name="Leonie Smith" userId="fed1330f33f5650e" providerId="LiveId" clId="{4EC5C498-55AE-4336-9537-875189FC22A4}" dt="2023-01-23T12:27:06.207" v="47"/>
          <ac:spMkLst>
            <pc:docMk/>
            <pc:sldMk cId="3350226380" sldId="262"/>
            <ac:spMk id="2" creationId="{A8A7C908-D7B4-3F77-364C-356544771AC1}"/>
          </ac:spMkLst>
        </pc:spChg>
        <pc:spChg chg="add mod">
          <ac:chgData name="Leonie Smith" userId="fed1330f33f5650e" providerId="LiveId" clId="{4EC5C498-55AE-4336-9537-875189FC22A4}" dt="2023-01-23T12:27:07.562" v="48"/>
          <ac:spMkLst>
            <pc:docMk/>
            <pc:sldMk cId="3350226380" sldId="262"/>
            <ac:spMk id="3" creationId="{BC5BE552-BD87-E6DE-F912-FEA4D4AD04C8}"/>
          </ac:spMkLst>
        </pc:spChg>
        <pc:spChg chg="del">
          <ac:chgData name="Leonie Smith" userId="fed1330f33f5650e" providerId="LiveId" clId="{4EC5C498-55AE-4336-9537-875189FC22A4}" dt="2023-01-23T12:26:28.957" v="34" actId="21"/>
          <ac:spMkLst>
            <pc:docMk/>
            <pc:sldMk cId="3350226380" sldId="262"/>
            <ac:spMk id="6" creationId="{416C064E-628E-47C0-A712-DB178FE9901E}"/>
          </ac:spMkLst>
        </pc:spChg>
        <pc:picChg chg="del">
          <ac:chgData name="Leonie Smith" userId="fed1330f33f5650e" providerId="LiveId" clId="{4EC5C498-55AE-4336-9537-875189FC22A4}" dt="2023-01-23T12:25:55.117" v="27"/>
          <ac:picMkLst>
            <pc:docMk/>
            <pc:sldMk cId="3350226380" sldId="262"/>
            <ac:picMk id="5" creationId="{6CADF6EF-8F8F-4F22-865A-AC79BC34FC79}"/>
          </ac:picMkLst>
        </pc:picChg>
      </pc:sldChg>
      <pc:sldChg chg="addSp delSp modSp mod modTransition modAnim">
        <pc:chgData name="Leonie Smith" userId="fed1330f33f5650e" providerId="LiveId" clId="{4EC5C498-55AE-4336-9537-875189FC22A4}" dt="2023-01-23T12:27:04.892" v="46"/>
        <pc:sldMkLst>
          <pc:docMk/>
          <pc:sldMk cId="814010234" sldId="263"/>
        </pc:sldMkLst>
        <pc:spChg chg="add mod">
          <ac:chgData name="Leonie Smith" userId="fed1330f33f5650e" providerId="LiveId" clId="{4EC5C498-55AE-4336-9537-875189FC22A4}" dt="2023-01-23T12:27:04.892" v="46"/>
          <ac:spMkLst>
            <pc:docMk/>
            <pc:sldMk cId="814010234" sldId="263"/>
            <ac:spMk id="3" creationId="{7D201754-EA01-2EE0-29AF-230756F20E14}"/>
          </ac:spMkLst>
        </pc:spChg>
        <pc:spChg chg="del">
          <ac:chgData name="Leonie Smith" userId="fed1330f33f5650e" providerId="LiveId" clId="{4EC5C498-55AE-4336-9537-875189FC22A4}" dt="2023-01-23T12:26:31.362" v="35" actId="21"/>
          <ac:spMkLst>
            <pc:docMk/>
            <pc:sldMk cId="814010234" sldId="263"/>
            <ac:spMk id="6" creationId="{416C064E-628E-47C0-A712-DB178FE9901E}"/>
          </ac:spMkLst>
        </pc:spChg>
        <pc:picChg chg="del">
          <ac:chgData name="Leonie Smith" userId="fed1330f33f5650e" providerId="LiveId" clId="{4EC5C498-55AE-4336-9537-875189FC22A4}" dt="2023-01-23T12:25:55.117" v="27"/>
          <ac:picMkLst>
            <pc:docMk/>
            <pc:sldMk cId="814010234" sldId="263"/>
            <ac:picMk id="2" creationId="{74A716CA-7A3B-4D9F-81FA-97F81ADD31B9}"/>
          </ac:picMkLst>
        </pc:picChg>
      </pc:sldChg>
      <pc:sldChg chg="addSp delSp modSp mod modTransition modAnim">
        <pc:chgData name="Leonie Smith" userId="fed1330f33f5650e" providerId="LiveId" clId="{4EC5C498-55AE-4336-9537-875189FC22A4}" dt="2023-01-23T12:27:03.558" v="45"/>
        <pc:sldMkLst>
          <pc:docMk/>
          <pc:sldMk cId="302978315" sldId="264"/>
        </pc:sldMkLst>
        <pc:spChg chg="add mod">
          <ac:chgData name="Leonie Smith" userId="fed1330f33f5650e" providerId="LiveId" clId="{4EC5C498-55AE-4336-9537-875189FC22A4}" dt="2023-01-23T12:27:03.558" v="45"/>
          <ac:spMkLst>
            <pc:docMk/>
            <pc:sldMk cId="302978315" sldId="264"/>
            <ac:spMk id="2" creationId="{A268DCBB-5791-1E22-D989-D455463FAA74}"/>
          </ac:spMkLst>
        </pc:spChg>
        <pc:spChg chg="del">
          <ac:chgData name="Leonie Smith" userId="fed1330f33f5650e" providerId="LiveId" clId="{4EC5C498-55AE-4336-9537-875189FC22A4}" dt="2023-01-23T12:26:35.853" v="36" actId="21"/>
          <ac:spMkLst>
            <pc:docMk/>
            <pc:sldMk cId="302978315" sldId="264"/>
            <ac:spMk id="6" creationId="{416C064E-628E-47C0-A712-DB178FE9901E}"/>
          </ac:spMkLst>
        </pc:spChg>
        <pc:picChg chg="del">
          <ac:chgData name="Leonie Smith" userId="fed1330f33f5650e" providerId="LiveId" clId="{4EC5C498-55AE-4336-9537-875189FC22A4}" dt="2023-01-23T12:25:55.117" v="27"/>
          <ac:picMkLst>
            <pc:docMk/>
            <pc:sldMk cId="302978315" sldId="264"/>
            <ac:picMk id="12" creationId="{B459E7A1-10AC-43A8-96B8-FBB6FADE70D5}"/>
          </ac:picMkLst>
        </pc:picChg>
      </pc:sldChg>
      <pc:sldChg chg="addSp delSp modSp mod modTransition modAnim">
        <pc:chgData name="Leonie Smith" userId="fed1330f33f5650e" providerId="LiveId" clId="{4EC5C498-55AE-4336-9537-875189FC22A4}" dt="2023-01-23T12:27:02.283" v="44"/>
        <pc:sldMkLst>
          <pc:docMk/>
          <pc:sldMk cId="4053000739" sldId="268"/>
        </pc:sldMkLst>
        <pc:spChg chg="add mod">
          <ac:chgData name="Leonie Smith" userId="fed1330f33f5650e" providerId="LiveId" clId="{4EC5C498-55AE-4336-9537-875189FC22A4}" dt="2023-01-23T12:27:02.283" v="44"/>
          <ac:spMkLst>
            <pc:docMk/>
            <pc:sldMk cId="4053000739" sldId="268"/>
            <ac:spMk id="2" creationId="{5DAF02C8-C397-687A-59A4-D41343C6ADCC}"/>
          </ac:spMkLst>
        </pc:spChg>
        <pc:spChg chg="del">
          <ac:chgData name="Leonie Smith" userId="fed1330f33f5650e" providerId="LiveId" clId="{4EC5C498-55AE-4336-9537-875189FC22A4}" dt="2023-01-23T12:26:39.759" v="37" actId="21"/>
          <ac:spMkLst>
            <pc:docMk/>
            <pc:sldMk cId="4053000739" sldId="268"/>
            <ac:spMk id="6" creationId="{416C064E-628E-47C0-A712-DB178FE9901E}"/>
          </ac:spMkLst>
        </pc:spChg>
        <pc:picChg chg="del">
          <ac:chgData name="Leonie Smith" userId="fed1330f33f5650e" providerId="LiveId" clId="{4EC5C498-55AE-4336-9537-875189FC22A4}" dt="2023-01-23T12:25:55.117" v="27"/>
          <ac:picMkLst>
            <pc:docMk/>
            <pc:sldMk cId="4053000739" sldId="268"/>
            <ac:picMk id="10" creationId="{F9AA2544-1055-4D52-ACC3-3BE6741A160E}"/>
          </ac:picMkLst>
        </pc:picChg>
      </pc:sldChg>
      <pc:sldChg chg="addSp delSp modSp mod modTransition modAnim">
        <pc:chgData name="Leonie Smith" userId="fed1330f33f5650e" providerId="LiveId" clId="{4EC5C498-55AE-4336-9537-875189FC22A4}" dt="2023-01-23T12:27:00.920" v="43"/>
        <pc:sldMkLst>
          <pc:docMk/>
          <pc:sldMk cId="3097559617" sldId="269"/>
        </pc:sldMkLst>
        <pc:spChg chg="add mod">
          <ac:chgData name="Leonie Smith" userId="fed1330f33f5650e" providerId="LiveId" clId="{4EC5C498-55AE-4336-9537-875189FC22A4}" dt="2023-01-23T12:27:00.920" v="43"/>
          <ac:spMkLst>
            <pc:docMk/>
            <pc:sldMk cId="3097559617" sldId="269"/>
            <ac:spMk id="2" creationId="{75D3C9EF-60B5-4812-E56B-0863DFC244A7}"/>
          </ac:spMkLst>
        </pc:spChg>
        <pc:spChg chg="del">
          <ac:chgData name="Leonie Smith" userId="fed1330f33f5650e" providerId="LiveId" clId="{4EC5C498-55AE-4336-9537-875189FC22A4}" dt="2023-01-23T12:26:42.654" v="38" actId="21"/>
          <ac:spMkLst>
            <pc:docMk/>
            <pc:sldMk cId="3097559617" sldId="269"/>
            <ac:spMk id="6" creationId="{416C064E-628E-47C0-A712-DB178FE9901E}"/>
          </ac:spMkLst>
        </pc:spChg>
        <pc:picChg chg="del">
          <ac:chgData name="Leonie Smith" userId="fed1330f33f5650e" providerId="LiveId" clId="{4EC5C498-55AE-4336-9537-875189FC22A4}" dt="2023-01-23T12:25:55.117" v="27"/>
          <ac:picMkLst>
            <pc:docMk/>
            <pc:sldMk cId="3097559617" sldId="269"/>
            <ac:picMk id="7" creationId="{AB2A21F5-1BF6-4718-A7A2-693F26E90952}"/>
          </ac:picMkLst>
        </pc:picChg>
      </pc:sldChg>
      <pc:sldChg chg="addSp delSp modSp mod modTransition modAnim">
        <pc:chgData name="Leonie Smith" userId="fed1330f33f5650e" providerId="LiveId" clId="{4EC5C498-55AE-4336-9537-875189FC22A4}" dt="2023-01-23T12:26:59.480" v="42"/>
        <pc:sldMkLst>
          <pc:docMk/>
          <pc:sldMk cId="415415560" sldId="270"/>
        </pc:sldMkLst>
        <pc:spChg chg="add mod">
          <ac:chgData name="Leonie Smith" userId="fed1330f33f5650e" providerId="LiveId" clId="{4EC5C498-55AE-4336-9537-875189FC22A4}" dt="2023-01-23T12:26:59.480" v="42"/>
          <ac:spMkLst>
            <pc:docMk/>
            <pc:sldMk cId="415415560" sldId="270"/>
            <ac:spMk id="2" creationId="{8492A60D-116A-7998-BE70-B80F4EB3643F}"/>
          </ac:spMkLst>
        </pc:spChg>
        <pc:spChg chg="del">
          <ac:chgData name="Leonie Smith" userId="fed1330f33f5650e" providerId="LiveId" clId="{4EC5C498-55AE-4336-9537-875189FC22A4}" dt="2023-01-23T12:26:45.093" v="39" actId="21"/>
          <ac:spMkLst>
            <pc:docMk/>
            <pc:sldMk cId="415415560" sldId="270"/>
            <ac:spMk id="6" creationId="{416C064E-628E-47C0-A712-DB178FE9901E}"/>
          </ac:spMkLst>
        </pc:spChg>
        <pc:picChg chg="del">
          <ac:chgData name="Leonie Smith" userId="fed1330f33f5650e" providerId="LiveId" clId="{4EC5C498-55AE-4336-9537-875189FC22A4}" dt="2023-01-23T12:25:55.117" v="27"/>
          <ac:picMkLst>
            <pc:docMk/>
            <pc:sldMk cId="415415560" sldId="270"/>
            <ac:picMk id="8" creationId="{85F10438-3EA1-444C-AC67-52806C0912E5}"/>
          </ac:picMkLst>
        </pc:picChg>
      </pc:sldChg>
      <pc:sldChg chg="addSp delSp modSp mod modTransition modAnim">
        <pc:chgData name="Leonie Smith" userId="fed1330f33f5650e" providerId="LiveId" clId="{4EC5C498-55AE-4336-9537-875189FC22A4}" dt="2023-01-23T12:26:57.762" v="41"/>
        <pc:sldMkLst>
          <pc:docMk/>
          <pc:sldMk cId="4138472140" sldId="271"/>
        </pc:sldMkLst>
        <pc:spChg chg="add mod">
          <ac:chgData name="Leonie Smith" userId="fed1330f33f5650e" providerId="LiveId" clId="{4EC5C498-55AE-4336-9537-875189FC22A4}" dt="2023-01-23T12:26:57.762" v="41"/>
          <ac:spMkLst>
            <pc:docMk/>
            <pc:sldMk cId="4138472140" sldId="271"/>
            <ac:spMk id="3" creationId="{D2F4C548-7138-6C53-4BB4-8E2E991D53AF}"/>
          </ac:spMkLst>
        </pc:spChg>
        <pc:spChg chg="del">
          <ac:chgData name="Leonie Smith" userId="fed1330f33f5650e" providerId="LiveId" clId="{4EC5C498-55AE-4336-9537-875189FC22A4}" dt="2023-01-23T12:26:47.477" v="40" actId="21"/>
          <ac:spMkLst>
            <pc:docMk/>
            <pc:sldMk cId="4138472140" sldId="271"/>
            <ac:spMk id="6" creationId="{416C064E-628E-47C0-A712-DB178FE9901E}"/>
          </ac:spMkLst>
        </pc:spChg>
        <pc:picChg chg="del">
          <ac:chgData name="Leonie Smith" userId="fed1330f33f5650e" providerId="LiveId" clId="{4EC5C498-55AE-4336-9537-875189FC22A4}" dt="2023-01-23T12:25:55.117" v="27"/>
          <ac:picMkLst>
            <pc:docMk/>
            <pc:sldMk cId="4138472140" sldId="271"/>
            <ac:picMk id="2" creationId="{15970589-F108-48F0-A642-2D1650E57EA5}"/>
          </ac:picMkLst>
        </pc:picChg>
      </pc:sldChg>
      <pc:sldChg chg="delSp modTransition modAnim">
        <pc:chgData name="Leonie Smith" userId="fed1330f33f5650e" providerId="LiveId" clId="{4EC5C498-55AE-4336-9537-875189FC22A4}" dt="2023-01-23T12:25:55.117" v="27"/>
        <pc:sldMkLst>
          <pc:docMk/>
          <pc:sldMk cId="578454877" sldId="277"/>
        </pc:sldMkLst>
        <pc:picChg chg="del">
          <ac:chgData name="Leonie Smith" userId="fed1330f33f5650e" providerId="LiveId" clId="{4EC5C498-55AE-4336-9537-875189FC22A4}" dt="2023-01-23T12:25:55.117" v="27"/>
          <ac:picMkLst>
            <pc:docMk/>
            <pc:sldMk cId="578454877" sldId="277"/>
            <ac:picMk id="4" creationId="{C6DBC8B9-FEE2-4C73-8824-427AF9413089}"/>
          </ac:picMkLst>
        </pc:picChg>
      </pc:sldChg>
      <pc:sldChg chg="addSp delSp modSp mod modTransition">
        <pc:chgData name="Leonie Smith" userId="fed1330f33f5650e" providerId="LiveId" clId="{4EC5C498-55AE-4336-9537-875189FC22A4}" dt="2023-01-23T12:25:55.117" v="27"/>
        <pc:sldMkLst>
          <pc:docMk/>
          <pc:sldMk cId="2435331780" sldId="278"/>
        </pc:sldMkLst>
        <pc:spChg chg="del mod">
          <ac:chgData name="Leonie Smith" userId="fed1330f33f5650e" providerId="LiveId" clId="{4EC5C498-55AE-4336-9537-875189FC22A4}" dt="2023-01-23T12:23:57.124" v="1" actId="21"/>
          <ac:spMkLst>
            <pc:docMk/>
            <pc:sldMk cId="2435331780" sldId="278"/>
            <ac:spMk id="2" creationId="{820EAEB9-A04C-1B0E-2539-9E413303A390}"/>
          </ac:spMkLst>
        </pc:spChg>
        <pc:spChg chg="add mod">
          <ac:chgData name="Leonie Smith" userId="fed1330f33f5650e" providerId="LiveId" clId="{4EC5C498-55AE-4336-9537-875189FC22A4}" dt="2023-01-23T12:24:42.732" v="11"/>
          <ac:spMkLst>
            <pc:docMk/>
            <pc:sldMk cId="2435331780" sldId="278"/>
            <ac:spMk id="4" creationId="{7C093DF3-E8C0-AF87-BB71-44EF5A144022}"/>
          </ac:spMkLst>
        </pc:spChg>
      </pc:sldChg>
      <pc:sldChg chg="modSp mod modTransition">
        <pc:chgData name="Leonie Smith" userId="fed1330f33f5650e" providerId="LiveId" clId="{4EC5C498-55AE-4336-9537-875189FC22A4}" dt="2023-01-23T12:25:55.117" v="27"/>
        <pc:sldMkLst>
          <pc:docMk/>
          <pc:sldMk cId="847466674" sldId="279"/>
        </pc:sldMkLst>
        <pc:spChg chg="mod">
          <ac:chgData name="Leonie Smith" userId="fed1330f33f5650e" providerId="LiveId" clId="{4EC5C498-55AE-4336-9537-875189FC22A4}" dt="2023-01-23T12:24:38.860" v="10" actId="1076"/>
          <ac:spMkLst>
            <pc:docMk/>
            <pc:sldMk cId="847466674" sldId="279"/>
            <ac:spMk id="3" creationId="{9C4161C6-3F35-438C-F4AB-13AC2A442B48}"/>
          </ac:spMkLst>
        </pc:spChg>
      </pc:sldChg>
      <pc:sldChg chg="modSp mod modTransition">
        <pc:chgData name="Leonie Smith" userId="fed1330f33f5650e" providerId="LiveId" clId="{4EC5C498-55AE-4336-9537-875189FC22A4}" dt="2023-01-23T12:25:55.117" v="27"/>
        <pc:sldMkLst>
          <pc:docMk/>
          <pc:sldMk cId="2388038502" sldId="280"/>
        </pc:sldMkLst>
        <pc:spChg chg="mod">
          <ac:chgData name="Leonie Smith" userId="fed1330f33f5650e" providerId="LiveId" clId="{4EC5C498-55AE-4336-9537-875189FC22A4}" dt="2023-01-23T12:24:52.087" v="12"/>
          <ac:spMkLst>
            <pc:docMk/>
            <pc:sldMk cId="2388038502" sldId="280"/>
            <ac:spMk id="2" creationId="{436393A5-773D-7458-FE35-EAEEEF62D7FD}"/>
          </ac:spMkLst>
        </pc:spChg>
      </pc:sldChg>
      <pc:sldChg chg="modSp mod modTransition">
        <pc:chgData name="Leonie Smith" userId="fed1330f33f5650e" providerId="LiveId" clId="{4EC5C498-55AE-4336-9537-875189FC22A4}" dt="2023-01-23T12:25:55.117" v="27"/>
        <pc:sldMkLst>
          <pc:docMk/>
          <pc:sldMk cId="1114261033" sldId="281"/>
        </pc:sldMkLst>
        <pc:spChg chg="mod">
          <ac:chgData name="Leonie Smith" userId="fed1330f33f5650e" providerId="LiveId" clId="{4EC5C498-55AE-4336-9537-875189FC22A4}" dt="2023-01-23T12:24:59.758" v="13"/>
          <ac:spMkLst>
            <pc:docMk/>
            <pc:sldMk cId="1114261033" sldId="281"/>
            <ac:spMk id="2" creationId="{1DCD4D6B-B21A-F87D-639F-58E19028F2C0}"/>
          </ac:spMkLst>
        </pc:spChg>
      </pc:sldChg>
      <pc:sldChg chg="modSp mod modTransition">
        <pc:chgData name="Leonie Smith" userId="fed1330f33f5650e" providerId="LiveId" clId="{4EC5C498-55AE-4336-9537-875189FC22A4}" dt="2023-01-23T12:25:55.117" v="27"/>
        <pc:sldMkLst>
          <pc:docMk/>
          <pc:sldMk cId="4267142200" sldId="282"/>
        </pc:sldMkLst>
        <pc:spChg chg="mod">
          <ac:chgData name="Leonie Smith" userId="fed1330f33f5650e" providerId="LiveId" clId="{4EC5C498-55AE-4336-9537-875189FC22A4}" dt="2023-01-23T12:25:07.006" v="14"/>
          <ac:spMkLst>
            <pc:docMk/>
            <pc:sldMk cId="4267142200" sldId="282"/>
            <ac:spMk id="2" creationId="{E926D46B-1218-69E0-7436-76E76D1AACC0}"/>
          </ac:spMkLst>
        </pc:spChg>
      </pc:sldChg>
      <pc:sldChg chg="modSp mod modTransition">
        <pc:chgData name="Leonie Smith" userId="fed1330f33f5650e" providerId="LiveId" clId="{4EC5C498-55AE-4336-9537-875189FC22A4}" dt="2023-01-23T12:25:55.117" v="27"/>
        <pc:sldMkLst>
          <pc:docMk/>
          <pc:sldMk cId="750088642" sldId="283"/>
        </pc:sldMkLst>
        <pc:spChg chg="mod">
          <ac:chgData name="Leonie Smith" userId="fed1330f33f5650e" providerId="LiveId" clId="{4EC5C498-55AE-4336-9537-875189FC22A4}" dt="2023-01-23T12:25:11.321" v="15"/>
          <ac:spMkLst>
            <pc:docMk/>
            <pc:sldMk cId="750088642" sldId="283"/>
            <ac:spMk id="2" creationId="{92EFF793-5828-3D08-294E-2A536AFDEA07}"/>
          </ac:spMkLst>
        </pc:spChg>
      </pc:sldChg>
      <pc:sldChg chg="modSp mod modTransition">
        <pc:chgData name="Leonie Smith" userId="fed1330f33f5650e" providerId="LiveId" clId="{4EC5C498-55AE-4336-9537-875189FC22A4}" dt="2023-01-23T12:25:55.117" v="27"/>
        <pc:sldMkLst>
          <pc:docMk/>
          <pc:sldMk cId="3776764897" sldId="284"/>
        </pc:sldMkLst>
        <pc:spChg chg="mod">
          <ac:chgData name="Leonie Smith" userId="fed1330f33f5650e" providerId="LiveId" clId="{4EC5C498-55AE-4336-9537-875189FC22A4}" dt="2023-01-23T12:25:15.192" v="16"/>
          <ac:spMkLst>
            <pc:docMk/>
            <pc:sldMk cId="3776764897" sldId="284"/>
            <ac:spMk id="2" creationId="{7A085684-AF17-6479-5D66-63E71CE1A522}"/>
          </ac:spMkLst>
        </pc:spChg>
      </pc:sldChg>
      <pc:sldChg chg="modSp mod modTransition">
        <pc:chgData name="Leonie Smith" userId="fed1330f33f5650e" providerId="LiveId" clId="{4EC5C498-55AE-4336-9537-875189FC22A4}" dt="2023-01-23T12:25:55.117" v="27"/>
        <pc:sldMkLst>
          <pc:docMk/>
          <pc:sldMk cId="1699762903" sldId="285"/>
        </pc:sldMkLst>
        <pc:spChg chg="mod">
          <ac:chgData name="Leonie Smith" userId="fed1330f33f5650e" providerId="LiveId" clId="{4EC5C498-55AE-4336-9537-875189FC22A4}" dt="2023-01-23T12:25:31.332" v="22"/>
          <ac:spMkLst>
            <pc:docMk/>
            <pc:sldMk cId="1699762903" sldId="285"/>
            <ac:spMk id="2" creationId="{E711FB5E-DF58-7290-CDC5-462C2A9D4F41}"/>
          </ac:spMkLst>
        </pc:spChg>
      </pc:sldChg>
      <pc:sldChg chg="modSp mod modTransition">
        <pc:chgData name="Leonie Smith" userId="fed1330f33f5650e" providerId="LiveId" clId="{4EC5C498-55AE-4336-9537-875189FC22A4}" dt="2023-01-23T12:25:55.117" v="27"/>
        <pc:sldMkLst>
          <pc:docMk/>
          <pc:sldMk cId="3497996203" sldId="286"/>
        </pc:sldMkLst>
        <pc:spChg chg="mod">
          <ac:chgData name="Leonie Smith" userId="fed1330f33f5650e" providerId="LiveId" clId="{4EC5C498-55AE-4336-9537-875189FC22A4}" dt="2023-01-23T12:25:19.346" v="17"/>
          <ac:spMkLst>
            <pc:docMk/>
            <pc:sldMk cId="3497996203" sldId="286"/>
            <ac:spMk id="2" creationId="{35B13D7B-5C62-B239-627F-C4B3CCA49E90}"/>
          </ac:spMkLst>
        </pc:spChg>
      </pc:sldChg>
      <pc:sldChg chg="modSp mod modTransition">
        <pc:chgData name="Leonie Smith" userId="fed1330f33f5650e" providerId="LiveId" clId="{4EC5C498-55AE-4336-9537-875189FC22A4}" dt="2023-01-23T12:25:55.117" v="27"/>
        <pc:sldMkLst>
          <pc:docMk/>
          <pc:sldMk cId="2000351109" sldId="287"/>
        </pc:sldMkLst>
        <pc:spChg chg="mod">
          <ac:chgData name="Leonie Smith" userId="fed1330f33f5650e" providerId="LiveId" clId="{4EC5C498-55AE-4336-9537-875189FC22A4}" dt="2023-01-23T12:25:27.390" v="21"/>
          <ac:spMkLst>
            <pc:docMk/>
            <pc:sldMk cId="2000351109" sldId="287"/>
            <ac:spMk id="2" creationId="{2D8BB27B-C2E9-47C9-DC8E-1B084B58CFF8}"/>
          </ac:spMkLst>
        </pc:spChg>
      </pc:sldChg>
      <pc:sldChg chg="modSp mod modTransition">
        <pc:chgData name="Leonie Smith" userId="fed1330f33f5650e" providerId="LiveId" clId="{4EC5C498-55AE-4336-9537-875189FC22A4}" dt="2023-01-23T12:25:55.117" v="27"/>
        <pc:sldMkLst>
          <pc:docMk/>
          <pc:sldMk cId="3304353897" sldId="288"/>
        </pc:sldMkLst>
        <pc:spChg chg="mod">
          <ac:chgData name="Leonie Smith" userId="fed1330f33f5650e" providerId="LiveId" clId="{4EC5C498-55AE-4336-9537-875189FC22A4}" dt="2023-01-23T12:25:35.580" v="23"/>
          <ac:spMkLst>
            <pc:docMk/>
            <pc:sldMk cId="3304353897" sldId="288"/>
            <ac:spMk id="4" creationId="{C78277A1-C2B8-8EDD-B0E7-8841789DADAE}"/>
          </ac:spMkLst>
        </pc:spChg>
      </pc:sldChg>
      <pc:sldChg chg="modSp mod modTransition">
        <pc:chgData name="Leonie Smith" userId="fed1330f33f5650e" providerId="LiveId" clId="{4EC5C498-55AE-4336-9537-875189FC22A4}" dt="2023-01-23T12:25:55.117" v="27"/>
        <pc:sldMkLst>
          <pc:docMk/>
          <pc:sldMk cId="1764177548" sldId="289"/>
        </pc:sldMkLst>
        <pc:spChg chg="mod">
          <ac:chgData name="Leonie Smith" userId="fed1330f33f5650e" providerId="LiveId" clId="{4EC5C498-55AE-4336-9537-875189FC22A4}" dt="2023-01-23T12:25:39.376" v="24"/>
          <ac:spMkLst>
            <pc:docMk/>
            <pc:sldMk cId="1764177548" sldId="289"/>
            <ac:spMk id="4" creationId="{93F30BD6-2F2D-B71C-026A-AD03E3D3C12F}"/>
          </ac:spMkLst>
        </pc:spChg>
      </pc:sldChg>
      <pc:sldChg chg="modSp mod modTransition">
        <pc:chgData name="Leonie Smith" userId="fed1330f33f5650e" providerId="LiveId" clId="{4EC5C498-55AE-4336-9537-875189FC22A4}" dt="2023-01-23T12:25:55.117" v="27"/>
        <pc:sldMkLst>
          <pc:docMk/>
          <pc:sldMk cId="2525301807" sldId="290"/>
        </pc:sldMkLst>
        <pc:spChg chg="mod">
          <ac:chgData name="Leonie Smith" userId="fed1330f33f5650e" providerId="LiveId" clId="{4EC5C498-55AE-4336-9537-875189FC22A4}" dt="2023-01-23T12:25:43.593" v="25"/>
          <ac:spMkLst>
            <pc:docMk/>
            <pc:sldMk cId="2525301807" sldId="290"/>
            <ac:spMk id="4" creationId="{9A2183F9-322B-A13D-9BAF-E3AE13FABBBB}"/>
          </ac:spMkLst>
        </pc:spChg>
      </pc:sldChg>
      <pc:sldChg chg="modSp mod modTransition">
        <pc:chgData name="Leonie Smith" userId="fed1330f33f5650e" providerId="LiveId" clId="{4EC5C498-55AE-4336-9537-875189FC22A4}" dt="2023-01-23T12:25:55.117" v="27"/>
        <pc:sldMkLst>
          <pc:docMk/>
          <pc:sldMk cId="1479913496" sldId="291"/>
        </pc:sldMkLst>
        <pc:spChg chg="mod">
          <ac:chgData name="Leonie Smith" userId="fed1330f33f5650e" providerId="LiveId" clId="{4EC5C498-55AE-4336-9537-875189FC22A4}" dt="2023-01-23T12:25:47.613" v="26"/>
          <ac:spMkLst>
            <pc:docMk/>
            <pc:sldMk cId="1479913496" sldId="291"/>
            <ac:spMk id="2" creationId="{0DFDF053-8EE5-C790-EE46-FE4F8CFEC4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FA2CA-8075-4E59-940C-EC4F85B35464}" type="datetimeFigureOut">
              <a:rPr lang="en-IN" smtClean="0"/>
              <a:t>23-01-2023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E93DD-0C74-4AFF-A740-1F799CB1110E}" type="slidenum">
              <a:rPr lang="en-IN" smtClean="0"/>
              <a:t>‹#›</a:t>
            </a:fld>
            <a:endParaRPr lang="en-IN"/>
          </a:p>
        </p:txBody>
      </p:sp>
    </p:spTree>
    <p:extLst>
      <p:ext uri="{BB962C8B-B14F-4D97-AF65-F5344CB8AC3E}">
        <p14:creationId xmlns:p14="http://schemas.microsoft.com/office/powerpoint/2010/main" val="19446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EDE93DD-0C74-4AFF-A740-1F799CB1110E}" type="slidenum">
              <a:rPr lang="en-IN" smtClean="0"/>
              <a:t>3</a:t>
            </a:fld>
            <a:endParaRPr lang="en-IN"/>
          </a:p>
        </p:txBody>
      </p:sp>
    </p:spTree>
    <p:extLst>
      <p:ext uri="{BB962C8B-B14F-4D97-AF65-F5344CB8AC3E}">
        <p14:creationId xmlns:p14="http://schemas.microsoft.com/office/powerpoint/2010/main" val="204314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9B58-A75E-409B-8C38-81BFEF584A1F}"/>
              </a:ext>
            </a:extLst>
          </p:cNvPr>
          <p:cNvSpPr>
            <a:spLocks noGrp="1"/>
          </p:cNvSpPr>
          <p:nvPr>
            <p:ph type="title"/>
          </p:nvPr>
        </p:nvSpPr>
        <p:spPr/>
        <p:txBody>
          <a:bodyPr/>
          <a:lstStyle/>
          <a:p>
            <a:r>
              <a:rPr lang="en-IN" dirty="0"/>
              <a:t>09-2</a:t>
            </a:r>
          </a:p>
        </p:txBody>
      </p:sp>
      <p:sp>
        <p:nvSpPr>
          <p:cNvPr id="3" name="Content Placeholder 2">
            <a:extLst>
              <a:ext uri="{FF2B5EF4-FFF2-40B4-BE49-F238E27FC236}">
                <a16:creationId xmlns:a16="http://schemas.microsoft.com/office/drawing/2014/main" id="{16AA8BCD-E109-4FAA-A504-97BCCA41BAAA}"/>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57845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156F5-362A-479F-85AE-543E07EAB9B9}"/>
              </a:ext>
            </a:extLst>
          </p:cNvPr>
          <p:cNvPicPr>
            <a:picLocks noChangeAspect="1"/>
          </p:cNvPicPr>
          <p:nvPr/>
        </p:nvPicPr>
        <p:blipFill>
          <a:blip r:embed="rId2"/>
          <a:stretch>
            <a:fillRect/>
          </a:stretch>
        </p:blipFill>
        <p:spPr>
          <a:xfrm>
            <a:off x="-1200903" y="0"/>
            <a:ext cx="13392903" cy="6858000"/>
          </a:xfrm>
          <a:prstGeom prst="rect">
            <a:avLst/>
          </a:prstGeom>
        </p:spPr>
      </p:pic>
      <p:sp>
        <p:nvSpPr>
          <p:cNvPr id="2" name="TextBox 1">
            <a:extLst>
              <a:ext uri="{FF2B5EF4-FFF2-40B4-BE49-F238E27FC236}">
                <a16:creationId xmlns:a16="http://schemas.microsoft.com/office/drawing/2014/main" id="{E926D46B-1218-69E0-7436-76E76D1AACC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8:3</a:t>
            </a:r>
            <a:endParaRPr lang="bo-CN" sz="2000" b="1" cap="all" dirty="0">
              <a:solidFill>
                <a:schemeClr val="bg1"/>
              </a:solidFill>
              <a:latin typeface="ArialMT"/>
            </a:endParaRPr>
          </a:p>
        </p:txBody>
      </p:sp>
    </p:spTree>
    <p:extLst>
      <p:ext uri="{BB962C8B-B14F-4D97-AF65-F5344CB8AC3E}">
        <p14:creationId xmlns:p14="http://schemas.microsoft.com/office/powerpoint/2010/main" val="426714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The frogs shall come up both on you, and on your people, and on all your servants.”’”</a:t>
            </a:r>
            <a:endParaRPr lang="en-ZA" dirty="0"/>
          </a:p>
        </p:txBody>
      </p:sp>
      <p:sp>
        <p:nvSpPr>
          <p:cNvPr id="3" name="TextBox 2">
            <a:extLst>
              <a:ext uri="{FF2B5EF4-FFF2-40B4-BE49-F238E27FC236}">
                <a16:creationId xmlns:a16="http://schemas.microsoft.com/office/drawing/2014/main" id="{871575C6-9B2B-6640-3C9D-2C095B5434C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76CE7-A530-4DA1-90F7-EB413D6D05E5}"/>
              </a:ext>
            </a:extLst>
          </p:cNvPr>
          <p:cNvPicPr>
            <a:picLocks noChangeAspect="1"/>
          </p:cNvPicPr>
          <p:nvPr/>
        </p:nvPicPr>
        <p:blipFill>
          <a:blip r:embed="rId2"/>
          <a:stretch>
            <a:fillRect/>
          </a:stretch>
        </p:blipFill>
        <p:spPr>
          <a:xfrm>
            <a:off x="-354419" y="0"/>
            <a:ext cx="12546419" cy="6858000"/>
          </a:xfrm>
          <a:prstGeom prst="rect">
            <a:avLst/>
          </a:prstGeom>
        </p:spPr>
      </p:pic>
      <p:sp>
        <p:nvSpPr>
          <p:cNvPr id="2" name="TextBox 1">
            <a:extLst>
              <a:ext uri="{FF2B5EF4-FFF2-40B4-BE49-F238E27FC236}">
                <a16:creationId xmlns:a16="http://schemas.microsoft.com/office/drawing/2014/main" id="{92EFF793-5828-3D08-294E-2A536AFDEA0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8:4</a:t>
            </a:r>
            <a:endParaRPr lang="bo-CN" sz="2000" b="1" cap="all" dirty="0">
              <a:solidFill>
                <a:schemeClr val="bg1"/>
              </a:solidFill>
              <a:latin typeface="ArialMT"/>
            </a:endParaRPr>
          </a:p>
        </p:txBody>
      </p:sp>
    </p:spTree>
    <p:extLst>
      <p:ext uri="{BB962C8B-B14F-4D97-AF65-F5344CB8AC3E}">
        <p14:creationId xmlns:p14="http://schemas.microsoft.com/office/powerpoint/2010/main" val="750088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5</a:t>
            </a:r>
            <a:r>
              <a:rPr lang="en-US" sz="3600" b="0" i="0" dirty="0">
                <a:solidFill>
                  <a:srgbClr val="121212"/>
                </a:solidFill>
                <a:effectLst/>
                <a:latin typeface="Arial" panose="020B0604020202020204" pitchFamily="34" charset="0"/>
              </a:rPr>
              <a:t>Yahweh said to Moses, “Tell Aaron, ‘Stretch out your hand with your rod over the rivers, over the streams, and over the pools, and cause frogs to come up on the land of Egypt.’”</a:t>
            </a:r>
            <a:endParaRPr lang="en-ZA" dirty="0"/>
          </a:p>
        </p:txBody>
      </p:sp>
      <p:sp>
        <p:nvSpPr>
          <p:cNvPr id="2" name="TextBox 1">
            <a:extLst>
              <a:ext uri="{FF2B5EF4-FFF2-40B4-BE49-F238E27FC236}">
                <a16:creationId xmlns:a16="http://schemas.microsoft.com/office/drawing/2014/main" id="{7ACA6E5A-DDAA-E5C0-6316-E58ED0848FA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576A3-007E-4A4E-8485-24534C1ED7C7}"/>
              </a:ext>
            </a:extLst>
          </p:cNvPr>
          <p:cNvPicPr>
            <a:picLocks noChangeAspect="1"/>
          </p:cNvPicPr>
          <p:nvPr/>
        </p:nvPicPr>
        <p:blipFill>
          <a:blip r:embed="rId2"/>
          <a:stretch>
            <a:fillRect/>
          </a:stretch>
        </p:blipFill>
        <p:spPr>
          <a:xfrm>
            <a:off x="0" y="-217961"/>
            <a:ext cx="12192000" cy="7075961"/>
          </a:xfrm>
          <a:prstGeom prst="rect">
            <a:avLst/>
          </a:prstGeom>
        </p:spPr>
      </p:pic>
      <p:sp>
        <p:nvSpPr>
          <p:cNvPr id="2" name="TextBox 1">
            <a:extLst>
              <a:ext uri="{FF2B5EF4-FFF2-40B4-BE49-F238E27FC236}">
                <a16:creationId xmlns:a16="http://schemas.microsoft.com/office/drawing/2014/main" id="{7A085684-AF17-6479-5D66-63E71CE1A52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8:5</a:t>
            </a:r>
            <a:endParaRPr lang="bo-CN" sz="2000" b="1" cap="all" dirty="0">
              <a:solidFill>
                <a:schemeClr val="bg1"/>
              </a:solidFill>
              <a:latin typeface="ArialMT"/>
            </a:endParaRPr>
          </a:p>
        </p:txBody>
      </p:sp>
    </p:spTree>
    <p:extLst>
      <p:ext uri="{BB962C8B-B14F-4D97-AF65-F5344CB8AC3E}">
        <p14:creationId xmlns:p14="http://schemas.microsoft.com/office/powerpoint/2010/main" val="377676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Aaron stretched out his hand over the waters of Egypt; and the frogs came up, and covered the land of Egypt. </a:t>
            </a:r>
            <a:endParaRPr lang="en-ZA" dirty="0"/>
          </a:p>
        </p:txBody>
      </p:sp>
      <p:sp>
        <p:nvSpPr>
          <p:cNvPr id="2" name="TextBox 1">
            <a:extLst>
              <a:ext uri="{FF2B5EF4-FFF2-40B4-BE49-F238E27FC236}">
                <a16:creationId xmlns:a16="http://schemas.microsoft.com/office/drawing/2014/main" id="{A8A7C908-D7B4-3F77-364C-356544771AC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
        <p:nvSpPr>
          <p:cNvPr id="3" name="TextBox 2">
            <a:extLst>
              <a:ext uri="{FF2B5EF4-FFF2-40B4-BE49-F238E27FC236}">
                <a16:creationId xmlns:a16="http://schemas.microsoft.com/office/drawing/2014/main" id="{BC5BE552-BD87-E6DE-F912-FEA4D4AD04C8}"/>
              </a:ext>
            </a:extLst>
          </p:cNvPr>
          <p:cNvSpPr txBox="1"/>
          <p:nvPr/>
        </p:nvSpPr>
        <p:spPr>
          <a:xfrm>
            <a:off x="6248400" y="15240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4C24D-31D8-4865-AEEC-7994E0D5FB14}"/>
              </a:ext>
            </a:extLst>
          </p:cNvPr>
          <p:cNvPicPr>
            <a:picLocks noChangeAspect="1"/>
          </p:cNvPicPr>
          <p:nvPr/>
        </p:nvPicPr>
        <p:blipFill>
          <a:blip r:embed="rId2"/>
          <a:stretch>
            <a:fillRect/>
          </a:stretch>
        </p:blipFill>
        <p:spPr>
          <a:xfrm>
            <a:off x="-1709252" y="0"/>
            <a:ext cx="14006183" cy="6858000"/>
          </a:xfrm>
          <a:prstGeom prst="rect">
            <a:avLst/>
          </a:prstGeom>
        </p:spPr>
      </p:pic>
      <p:sp>
        <p:nvSpPr>
          <p:cNvPr id="2" name="TextBox 1">
            <a:extLst>
              <a:ext uri="{FF2B5EF4-FFF2-40B4-BE49-F238E27FC236}">
                <a16:creationId xmlns:a16="http://schemas.microsoft.com/office/drawing/2014/main" id="{35B13D7B-5C62-B239-627F-C4B3CCA49E9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8:6</a:t>
            </a:r>
            <a:endParaRPr lang="bo-CN" sz="2000" b="1" cap="all" dirty="0">
              <a:solidFill>
                <a:schemeClr val="bg1"/>
              </a:solidFill>
              <a:latin typeface="ArialMT"/>
            </a:endParaRPr>
          </a:p>
        </p:txBody>
      </p:sp>
    </p:spTree>
    <p:extLst>
      <p:ext uri="{BB962C8B-B14F-4D97-AF65-F5344CB8AC3E}">
        <p14:creationId xmlns:p14="http://schemas.microsoft.com/office/powerpoint/2010/main" val="349799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The magicians did the same thing with their enchantments, and brought up frogs on the land of Egypt.</a:t>
            </a:r>
            <a:endParaRPr lang="en-ZA" dirty="0"/>
          </a:p>
        </p:txBody>
      </p:sp>
      <p:sp>
        <p:nvSpPr>
          <p:cNvPr id="3" name="TextBox 2">
            <a:extLst>
              <a:ext uri="{FF2B5EF4-FFF2-40B4-BE49-F238E27FC236}">
                <a16:creationId xmlns:a16="http://schemas.microsoft.com/office/drawing/2014/main" id="{7D201754-EA01-2EE0-29AF-230756F20E1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3CBE-B38E-4B8B-9F96-5179203DD4D1}"/>
              </a:ext>
            </a:extLst>
          </p:cNvPr>
          <p:cNvPicPr>
            <a:picLocks noChangeAspect="1"/>
          </p:cNvPicPr>
          <p:nvPr/>
        </p:nvPicPr>
        <p:blipFill>
          <a:blip r:embed="rId2"/>
          <a:stretch>
            <a:fillRect/>
          </a:stretch>
        </p:blipFill>
        <p:spPr>
          <a:xfrm>
            <a:off x="0" y="-453030"/>
            <a:ext cx="12192000" cy="7764060"/>
          </a:xfrm>
          <a:prstGeom prst="rect">
            <a:avLst/>
          </a:prstGeom>
        </p:spPr>
      </p:pic>
      <p:sp>
        <p:nvSpPr>
          <p:cNvPr id="2" name="TextBox 1">
            <a:extLst>
              <a:ext uri="{FF2B5EF4-FFF2-40B4-BE49-F238E27FC236}">
                <a16:creationId xmlns:a16="http://schemas.microsoft.com/office/drawing/2014/main" id="{2D8BB27B-C2E9-47C9-DC8E-1B084B58CFF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8:7</a:t>
            </a:r>
            <a:endParaRPr lang="bo-CN" sz="2000" b="1" cap="all" dirty="0">
              <a:solidFill>
                <a:schemeClr val="bg1"/>
              </a:solidFill>
              <a:latin typeface="ArialMT"/>
            </a:endParaRPr>
          </a:p>
        </p:txBody>
      </p:sp>
    </p:spTree>
    <p:extLst>
      <p:ext uri="{BB962C8B-B14F-4D97-AF65-F5344CB8AC3E}">
        <p14:creationId xmlns:p14="http://schemas.microsoft.com/office/powerpoint/2010/main" val="200035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Then Pharaoh called for Moses and Aaron, and said, “Entreat Yahweh, that he take away the frogs from me and from my people; and I will let the people go, that they may sacrifice to Yahweh.”</a:t>
            </a:r>
            <a:endParaRPr lang="en-ZA" dirty="0"/>
          </a:p>
        </p:txBody>
      </p:sp>
      <p:sp>
        <p:nvSpPr>
          <p:cNvPr id="2" name="TextBox 1">
            <a:extLst>
              <a:ext uri="{FF2B5EF4-FFF2-40B4-BE49-F238E27FC236}">
                <a16:creationId xmlns:a16="http://schemas.microsoft.com/office/drawing/2014/main" id="{A268DCBB-5791-1E22-D989-D455463FAA7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E8CA3-E18E-4681-9A4E-A8613BA9B022}"/>
              </a:ext>
            </a:extLst>
          </p:cNvPr>
          <p:cNvPicPr>
            <a:picLocks noChangeAspect="1"/>
          </p:cNvPicPr>
          <p:nvPr/>
        </p:nvPicPr>
        <p:blipFill>
          <a:blip r:embed="rId2"/>
          <a:stretch>
            <a:fillRect/>
          </a:stretch>
        </p:blipFill>
        <p:spPr>
          <a:xfrm>
            <a:off x="1" y="0"/>
            <a:ext cx="12192000" cy="7867290"/>
          </a:xfrm>
          <a:prstGeom prst="rect">
            <a:avLst/>
          </a:prstGeom>
        </p:spPr>
      </p:pic>
      <p:sp>
        <p:nvSpPr>
          <p:cNvPr id="4" name="TextBox 3">
            <a:extLst>
              <a:ext uri="{FF2B5EF4-FFF2-40B4-BE49-F238E27FC236}">
                <a16:creationId xmlns:a16="http://schemas.microsoft.com/office/drawing/2014/main" id="{7C093DF3-E8C0-AF87-BB71-44EF5A144022}"/>
              </a:ext>
            </a:extLst>
          </p:cNvPr>
          <p:cNvSpPr txBox="1"/>
          <p:nvPr/>
        </p:nvSpPr>
        <p:spPr>
          <a:xfrm>
            <a:off x="562172" y="-133004"/>
            <a:ext cx="5155324" cy="3050181"/>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Frogs – </a:t>
            </a:r>
          </a:p>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Exodus 8:1-15</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88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2435331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A09C7-B8E1-4798-9615-204E8643717A}"/>
              </a:ext>
            </a:extLst>
          </p:cNvPr>
          <p:cNvPicPr>
            <a:picLocks noChangeAspect="1"/>
          </p:cNvPicPr>
          <p:nvPr/>
        </p:nvPicPr>
        <p:blipFill>
          <a:blip r:embed="rId2"/>
          <a:stretch>
            <a:fillRect/>
          </a:stretch>
        </p:blipFill>
        <p:spPr>
          <a:xfrm>
            <a:off x="0" y="-192795"/>
            <a:ext cx="12192000" cy="7050795"/>
          </a:xfrm>
          <a:prstGeom prst="rect">
            <a:avLst/>
          </a:prstGeom>
        </p:spPr>
      </p:pic>
      <p:sp>
        <p:nvSpPr>
          <p:cNvPr id="2" name="TextBox 1">
            <a:extLst>
              <a:ext uri="{FF2B5EF4-FFF2-40B4-BE49-F238E27FC236}">
                <a16:creationId xmlns:a16="http://schemas.microsoft.com/office/drawing/2014/main" id="{E711FB5E-DF58-7290-CDC5-462C2A9D4F4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8:8</a:t>
            </a:r>
            <a:endParaRPr lang="bo-CN" sz="2000" b="1" cap="all" dirty="0">
              <a:solidFill>
                <a:schemeClr val="bg1"/>
              </a:solidFill>
              <a:latin typeface="ArialMT"/>
            </a:endParaRPr>
          </a:p>
        </p:txBody>
      </p:sp>
    </p:spTree>
    <p:extLst>
      <p:ext uri="{BB962C8B-B14F-4D97-AF65-F5344CB8AC3E}">
        <p14:creationId xmlns:p14="http://schemas.microsoft.com/office/powerpoint/2010/main" val="169976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Moses and Aaron went out from Pharaoh, and Moses cried to Yahweh concerning the frogs which he had brought on Pharaoh. </a:t>
            </a:r>
            <a:endParaRPr lang="en-ZA" dirty="0"/>
          </a:p>
        </p:txBody>
      </p:sp>
      <p:sp>
        <p:nvSpPr>
          <p:cNvPr id="2" name="TextBox 1">
            <a:extLst>
              <a:ext uri="{FF2B5EF4-FFF2-40B4-BE49-F238E27FC236}">
                <a16:creationId xmlns:a16="http://schemas.microsoft.com/office/drawing/2014/main" id="{5DAF02C8-C397-687A-59A4-D41343C6ADC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3000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686E5-4B96-4256-9045-937DEACEE6C5}"/>
              </a:ext>
            </a:extLst>
          </p:cNvPr>
          <p:cNvPicPr>
            <a:picLocks noChangeAspect="1"/>
          </p:cNvPicPr>
          <p:nvPr/>
        </p:nvPicPr>
        <p:blipFill>
          <a:blip r:embed="rId2"/>
          <a:stretch>
            <a:fillRect/>
          </a:stretch>
        </p:blipFill>
        <p:spPr>
          <a:xfrm>
            <a:off x="0" y="-362197"/>
            <a:ext cx="12192000" cy="7220197"/>
          </a:xfrm>
          <a:prstGeom prst="rect">
            <a:avLst/>
          </a:prstGeom>
        </p:spPr>
      </p:pic>
      <p:sp>
        <p:nvSpPr>
          <p:cNvPr id="4" name="TextBox 3">
            <a:extLst>
              <a:ext uri="{FF2B5EF4-FFF2-40B4-BE49-F238E27FC236}">
                <a16:creationId xmlns:a16="http://schemas.microsoft.com/office/drawing/2014/main" id="{C78277A1-C2B8-8EDD-B0E7-8841789DADAE}"/>
              </a:ext>
            </a:extLst>
          </p:cNvPr>
          <p:cNvSpPr txBox="1"/>
          <p:nvPr/>
        </p:nvSpPr>
        <p:spPr>
          <a:xfrm>
            <a:off x="320842"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8:12</a:t>
            </a:r>
            <a:endParaRPr lang="bo-CN" sz="2000" b="1" cap="all" dirty="0">
              <a:solidFill>
                <a:schemeClr val="bg1"/>
              </a:solidFill>
              <a:latin typeface="ArialMT"/>
            </a:endParaRPr>
          </a:p>
        </p:txBody>
      </p:sp>
    </p:spTree>
    <p:extLst>
      <p:ext uri="{BB962C8B-B14F-4D97-AF65-F5344CB8AC3E}">
        <p14:creationId xmlns:p14="http://schemas.microsoft.com/office/powerpoint/2010/main" val="330435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Yahweh did according to the word of Moses, and the frogs died out of the houses, out of the courts, and out of the fields. </a:t>
            </a:r>
            <a:endParaRPr lang="en-ZA" dirty="0"/>
          </a:p>
        </p:txBody>
      </p:sp>
      <p:sp>
        <p:nvSpPr>
          <p:cNvPr id="2" name="TextBox 1">
            <a:extLst>
              <a:ext uri="{FF2B5EF4-FFF2-40B4-BE49-F238E27FC236}">
                <a16:creationId xmlns:a16="http://schemas.microsoft.com/office/drawing/2014/main" id="{75D3C9EF-60B5-4812-E56B-0863DFC244A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7559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9F1F1-AFBD-455E-A1EB-3C5F113342CC}"/>
              </a:ext>
            </a:extLst>
          </p:cNvPr>
          <p:cNvPicPr>
            <a:picLocks noChangeAspect="1"/>
          </p:cNvPicPr>
          <p:nvPr/>
        </p:nvPicPr>
        <p:blipFill>
          <a:blip r:embed="rId2"/>
          <a:stretch>
            <a:fillRect/>
          </a:stretch>
        </p:blipFill>
        <p:spPr>
          <a:xfrm>
            <a:off x="-349073" y="0"/>
            <a:ext cx="12541073" cy="6858000"/>
          </a:xfrm>
          <a:prstGeom prst="rect">
            <a:avLst/>
          </a:prstGeom>
        </p:spPr>
      </p:pic>
      <p:sp>
        <p:nvSpPr>
          <p:cNvPr id="4" name="TextBox 3">
            <a:extLst>
              <a:ext uri="{FF2B5EF4-FFF2-40B4-BE49-F238E27FC236}">
                <a16:creationId xmlns:a16="http://schemas.microsoft.com/office/drawing/2014/main" id="{93F30BD6-2F2D-B71C-026A-AD03E3D3C12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8:13</a:t>
            </a:r>
            <a:endParaRPr lang="bo-CN" sz="2000" b="1" cap="all" dirty="0">
              <a:solidFill>
                <a:schemeClr val="bg1"/>
              </a:solidFill>
              <a:latin typeface="ArialMT"/>
            </a:endParaRPr>
          </a:p>
        </p:txBody>
      </p:sp>
    </p:spTree>
    <p:extLst>
      <p:ext uri="{BB962C8B-B14F-4D97-AF65-F5344CB8AC3E}">
        <p14:creationId xmlns:p14="http://schemas.microsoft.com/office/powerpoint/2010/main" val="176417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They gathered them together in heaps, and the land stank.</a:t>
            </a:r>
            <a:endParaRPr lang="en-ZA" dirty="0"/>
          </a:p>
        </p:txBody>
      </p:sp>
      <p:sp>
        <p:nvSpPr>
          <p:cNvPr id="2" name="TextBox 1">
            <a:extLst>
              <a:ext uri="{FF2B5EF4-FFF2-40B4-BE49-F238E27FC236}">
                <a16:creationId xmlns:a16="http://schemas.microsoft.com/office/drawing/2014/main" id="{8492A60D-116A-7998-BE70-B80F4EB3643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415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08822-7D16-4113-AE0B-88014468AA7A}"/>
              </a:ext>
            </a:extLst>
          </p:cNvPr>
          <p:cNvPicPr>
            <a:picLocks noChangeAspect="1"/>
          </p:cNvPicPr>
          <p:nvPr/>
        </p:nvPicPr>
        <p:blipFill>
          <a:blip r:embed="rId2"/>
          <a:stretch>
            <a:fillRect/>
          </a:stretch>
        </p:blipFill>
        <p:spPr>
          <a:xfrm>
            <a:off x="-139719" y="0"/>
            <a:ext cx="12331720" cy="6858000"/>
          </a:xfrm>
          <a:prstGeom prst="rect">
            <a:avLst/>
          </a:prstGeom>
        </p:spPr>
      </p:pic>
      <p:sp>
        <p:nvSpPr>
          <p:cNvPr id="4" name="TextBox 3">
            <a:extLst>
              <a:ext uri="{FF2B5EF4-FFF2-40B4-BE49-F238E27FC236}">
                <a16:creationId xmlns:a16="http://schemas.microsoft.com/office/drawing/2014/main" id="{9A2183F9-322B-A13D-9BAF-E3AE13FABBB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8:14</a:t>
            </a:r>
            <a:endParaRPr lang="bo-CN" sz="2000" b="1" cap="all" dirty="0">
              <a:solidFill>
                <a:schemeClr val="bg1"/>
              </a:solidFill>
              <a:latin typeface="ArialMT"/>
            </a:endParaRPr>
          </a:p>
        </p:txBody>
      </p:sp>
    </p:spTree>
    <p:extLst>
      <p:ext uri="{BB962C8B-B14F-4D97-AF65-F5344CB8AC3E}">
        <p14:creationId xmlns:p14="http://schemas.microsoft.com/office/powerpoint/2010/main" val="2525301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But when Pharaoh saw that there was a respite, he hardened his heart, and didn’t listen to them, as Yahweh had spoken.</a:t>
            </a:r>
          </a:p>
          <a:p>
            <a:endParaRPr lang="en-ZA" dirty="0"/>
          </a:p>
        </p:txBody>
      </p:sp>
      <p:sp>
        <p:nvSpPr>
          <p:cNvPr id="3" name="TextBox 2">
            <a:extLst>
              <a:ext uri="{FF2B5EF4-FFF2-40B4-BE49-F238E27FC236}">
                <a16:creationId xmlns:a16="http://schemas.microsoft.com/office/drawing/2014/main" id="{D2F4C548-7138-6C53-4BB4-8E2E991D53A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38472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92E14-DB9B-4F6B-8E4D-CED7B13B5D9D}"/>
              </a:ext>
            </a:extLst>
          </p:cNvPr>
          <p:cNvPicPr>
            <a:picLocks noChangeAspect="1"/>
          </p:cNvPicPr>
          <p:nvPr/>
        </p:nvPicPr>
        <p:blipFill>
          <a:blip r:embed="rId2"/>
          <a:stretch>
            <a:fillRect/>
          </a:stretch>
        </p:blipFill>
        <p:spPr>
          <a:xfrm>
            <a:off x="1" y="-411939"/>
            <a:ext cx="12192000" cy="7269940"/>
          </a:xfrm>
          <a:prstGeom prst="rect">
            <a:avLst/>
          </a:prstGeom>
        </p:spPr>
      </p:pic>
      <p:sp>
        <p:nvSpPr>
          <p:cNvPr id="2" name="TextBox 1">
            <a:extLst>
              <a:ext uri="{FF2B5EF4-FFF2-40B4-BE49-F238E27FC236}">
                <a16:creationId xmlns:a16="http://schemas.microsoft.com/office/drawing/2014/main" id="{0DFDF053-8EE5-C790-EE46-FE4F8CFEC47D}"/>
              </a:ext>
            </a:extLst>
          </p:cNvPr>
          <p:cNvSpPr txBox="1"/>
          <p:nvPr/>
        </p:nvSpPr>
        <p:spPr>
          <a:xfrm>
            <a:off x="240632"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8:15</a:t>
            </a:r>
            <a:endParaRPr lang="bo-CN" sz="2000" b="1" cap="all" dirty="0">
              <a:solidFill>
                <a:schemeClr val="bg1"/>
              </a:solidFill>
              <a:latin typeface="ArialMT"/>
            </a:endParaRPr>
          </a:p>
        </p:txBody>
      </p:sp>
    </p:spTree>
    <p:extLst>
      <p:ext uri="{BB962C8B-B14F-4D97-AF65-F5344CB8AC3E}">
        <p14:creationId xmlns:p14="http://schemas.microsoft.com/office/powerpoint/2010/main" val="14799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Frogs – Exodus 8:1-15</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DDA51511-7E11-B0B9-E7D9-FCEC769D05A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5EEF3-2567-4B70-97C2-674148DF7E63}"/>
              </a:ext>
            </a:extLst>
          </p:cNvPr>
          <p:cNvPicPr>
            <a:picLocks noChangeAspect="1"/>
          </p:cNvPicPr>
          <p:nvPr/>
        </p:nvPicPr>
        <p:blipFill>
          <a:blip r:embed="rId2"/>
          <a:stretch>
            <a:fillRect/>
          </a:stretch>
        </p:blipFill>
        <p:spPr>
          <a:xfrm>
            <a:off x="1" y="0"/>
            <a:ext cx="12192000" cy="7867290"/>
          </a:xfrm>
          <a:prstGeom prst="rect">
            <a:avLst/>
          </a:prstGeom>
        </p:spPr>
      </p:pic>
      <p:sp>
        <p:nvSpPr>
          <p:cNvPr id="3" name="TextBox 2">
            <a:extLst>
              <a:ext uri="{FF2B5EF4-FFF2-40B4-BE49-F238E27FC236}">
                <a16:creationId xmlns:a16="http://schemas.microsoft.com/office/drawing/2014/main" id="{9C4161C6-3F35-438C-F4AB-13AC2A442B48}"/>
              </a:ext>
            </a:extLst>
          </p:cNvPr>
          <p:cNvSpPr txBox="1"/>
          <p:nvPr/>
        </p:nvSpPr>
        <p:spPr>
          <a:xfrm>
            <a:off x="562172" y="-133004"/>
            <a:ext cx="5155324" cy="3050181"/>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Frogs – </a:t>
            </a:r>
          </a:p>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Exodus 8:1-15</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88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84746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Yahweh spoke to Moses, “Go in to Pharaoh, and tell him, ‘This is what Yahweh says, “Let my people go, that they may serve me. </a:t>
            </a:r>
            <a:endParaRPr lang="en-ZA" dirty="0"/>
          </a:p>
        </p:txBody>
      </p:sp>
      <p:sp>
        <p:nvSpPr>
          <p:cNvPr id="7" name="TextBox 6">
            <a:extLst>
              <a:ext uri="{FF2B5EF4-FFF2-40B4-BE49-F238E27FC236}">
                <a16:creationId xmlns:a16="http://schemas.microsoft.com/office/drawing/2014/main" id="{62E3AF78-53BC-4149-B47D-BFBABCAD6B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a:t>
            </a:r>
            <a:endParaRPr lang="bo-CN" sz="2000" b="1" cap="all" dirty="0">
              <a:solidFill>
                <a:schemeClr val="bg1"/>
              </a:solidFill>
              <a:latin typeface="ArialMT"/>
            </a:endParaRPr>
          </a:p>
        </p:txBody>
      </p:sp>
      <p:sp>
        <p:nvSpPr>
          <p:cNvPr id="2" name="TextBox 1">
            <a:extLst>
              <a:ext uri="{FF2B5EF4-FFF2-40B4-BE49-F238E27FC236}">
                <a16:creationId xmlns:a16="http://schemas.microsoft.com/office/drawing/2014/main" id="{78B92D26-32AE-AADD-377D-FC67418DA7D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25C5F-67A4-4B91-998A-57D112FFDB68}"/>
              </a:ext>
            </a:extLst>
          </p:cNvPr>
          <p:cNvPicPr>
            <a:picLocks noChangeAspect="1"/>
          </p:cNvPicPr>
          <p:nvPr/>
        </p:nvPicPr>
        <p:blipFill>
          <a:blip r:embed="rId2"/>
          <a:stretch>
            <a:fillRect/>
          </a:stretch>
        </p:blipFill>
        <p:spPr>
          <a:xfrm>
            <a:off x="-1" y="0"/>
            <a:ext cx="13404273" cy="6858000"/>
          </a:xfrm>
          <a:prstGeom prst="rect">
            <a:avLst/>
          </a:prstGeom>
        </p:spPr>
      </p:pic>
      <p:sp>
        <p:nvSpPr>
          <p:cNvPr id="2" name="TextBox 1">
            <a:extLst>
              <a:ext uri="{FF2B5EF4-FFF2-40B4-BE49-F238E27FC236}">
                <a16:creationId xmlns:a16="http://schemas.microsoft.com/office/drawing/2014/main" id="{436393A5-773D-7458-FE35-EAEEEF62D7FD}"/>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8:1</a:t>
            </a:r>
            <a:endParaRPr lang="bo-CN" sz="2000" b="1" cap="all" dirty="0">
              <a:solidFill>
                <a:schemeClr val="bg1"/>
              </a:solidFill>
              <a:latin typeface="ArialMT"/>
            </a:endParaRPr>
          </a:p>
        </p:txBody>
      </p:sp>
    </p:spTree>
    <p:extLst>
      <p:ext uri="{BB962C8B-B14F-4D97-AF65-F5344CB8AC3E}">
        <p14:creationId xmlns:p14="http://schemas.microsoft.com/office/powerpoint/2010/main" val="238803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a:t>
            </a:r>
            <a:r>
              <a:rPr lang="en-US" sz="4800" b="0" i="0" dirty="0">
                <a:solidFill>
                  <a:srgbClr val="121212"/>
                </a:solidFill>
                <a:effectLst/>
                <a:latin typeface="Arial" panose="020B0604020202020204" pitchFamily="34" charset="0"/>
              </a:rPr>
              <a:t>If you refuse to let them go, behold, I will plague all your borders with frogs.</a:t>
            </a:r>
            <a:endParaRPr lang="en-ZA" dirty="0"/>
          </a:p>
        </p:txBody>
      </p:sp>
      <p:sp>
        <p:nvSpPr>
          <p:cNvPr id="2" name="TextBox 1">
            <a:extLst>
              <a:ext uri="{FF2B5EF4-FFF2-40B4-BE49-F238E27FC236}">
                <a16:creationId xmlns:a16="http://schemas.microsoft.com/office/drawing/2014/main" id="{A4DF2CC0-8FC2-2F72-36B2-1E20C1D786C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A11E-A156-4119-98E5-5E476E650CB0}"/>
              </a:ext>
            </a:extLst>
          </p:cNvPr>
          <p:cNvPicPr>
            <a:picLocks noChangeAspect="1"/>
          </p:cNvPicPr>
          <p:nvPr/>
        </p:nvPicPr>
        <p:blipFill>
          <a:blip r:embed="rId2"/>
          <a:stretch>
            <a:fillRect/>
          </a:stretch>
        </p:blipFill>
        <p:spPr>
          <a:xfrm>
            <a:off x="-2075618" y="0"/>
            <a:ext cx="14315243" cy="6858000"/>
          </a:xfrm>
          <a:prstGeom prst="rect">
            <a:avLst/>
          </a:prstGeom>
        </p:spPr>
      </p:pic>
      <p:sp>
        <p:nvSpPr>
          <p:cNvPr id="2" name="TextBox 1">
            <a:extLst>
              <a:ext uri="{FF2B5EF4-FFF2-40B4-BE49-F238E27FC236}">
                <a16:creationId xmlns:a16="http://schemas.microsoft.com/office/drawing/2014/main" id="{1DCD4D6B-B21A-F87D-639F-58E19028F2C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a:t>
            </a:r>
            <a:endParaRPr lang="bo-CN" sz="2000" b="1" cap="all" dirty="0">
              <a:solidFill>
                <a:schemeClr val="bg1"/>
              </a:solidFill>
              <a:latin typeface="ArialMT"/>
            </a:endParaRPr>
          </a:p>
        </p:txBody>
      </p:sp>
    </p:spTree>
    <p:extLst>
      <p:ext uri="{BB962C8B-B14F-4D97-AF65-F5344CB8AC3E}">
        <p14:creationId xmlns:p14="http://schemas.microsoft.com/office/powerpoint/2010/main" val="111426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 panose="020B0604020202020204" pitchFamily="34" charset="0"/>
              </a:rPr>
              <a:t> </a:t>
            </a:r>
            <a:r>
              <a:rPr lang="en-US" sz="3200" b="0" i="0" dirty="0">
                <a:solidFill>
                  <a:srgbClr val="777A7B"/>
                </a:solidFill>
                <a:effectLst/>
                <a:latin typeface="Arial" panose="020B0604020202020204" pitchFamily="34" charset="0"/>
              </a:rPr>
              <a:t>3</a:t>
            </a:r>
            <a:r>
              <a:rPr lang="en-US" sz="3200" b="0" i="0" dirty="0">
                <a:solidFill>
                  <a:srgbClr val="121212"/>
                </a:solidFill>
                <a:effectLst/>
                <a:latin typeface="Arial" panose="020B0604020202020204" pitchFamily="34" charset="0"/>
              </a:rPr>
              <a:t>The river will swarm with frogs, which will go up and come into your house, and into your bedroom, and on your bed, and into the house of your servants, and on your people, and into your ovens, and into your kneading troughs.</a:t>
            </a:r>
            <a:endParaRPr lang="en-ZA" dirty="0"/>
          </a:p>
        </p:txBody>
      </p:sp>
      <p:sp>
        <p:nvSpPr>
          <p:cNvPr id="2" name="TextBox 1">
            <a:extLst>
              <a:ext uri="{FF2B5EF4-FFF2-40B4-BE49-F238E27FC236}">
                <a16:creationId xmlns:a16="http://schemas.microsoft.com/office/drawing/2014/main" id="{D9A46A28-7A80-4476-8613-C00796C7D99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445</Words>
  <Application>Microsoft Office PowerPoint</Application>
  <PresentationFormat>Widescreen</PresentationFormat>
  <Paragraphs>50</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ArialMT</vt:lpstr>
      <vt:lpstr>Calibri</vt:lpstr>
      <vt:lpstr>Calibri Light</vt:lpstr>
      <vt:lpstr>TimesNewRomanPSMT</vt:lpstr>
      <vt:lpstr>Office Theme</vt:lpstr>
      <vt:lpstr>09-2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7</cp:revision>
  <dcterms:created xsi:type="dcterms:W3CDTF">2021-07-20T09:23:46Z</dcterms:created>
  <dcterms:modified xsi:type="dcterms:W3CDTF">2023-01-23T12:27:18Z</dcterms:modified>
</cp:coreProperties>
</file>