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7" r:id="rId2"/>
    <p:sldId id="278" r:id="rId3"/>
    <p:sldId id="256" r:id="rId4"/>
    <p:sldId id="280" r:id="rId5"/>
    <p:sldId id="257" r:id="rId6"/>
    <p:sldId id="279" r:id="rId7"/>
    <p:sldId id="258" r:id="rId8"/>
    <p:sldId id="282" r:id="rId9"/>
    <p:sldId id="259" r:id="rId10"/>
    <p:sldId id="281" r:id="rId11"/>
    <p:sldId id="26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89F81-899C-40EC-BEEC-0EBA141B98C3}" v="7" dt="2023-01-23T12:35:49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3945" autoAdjust="0"/>
  </p:normalViewPr>
  <p:slideViewPr>
    <p:cSldViewPr snapToGrid="0">
      <p:cViewPr varScale="1">
        <p:scale>
          <a:sx n="69" d="100"/>
          <a:sy n="69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3D089F81-899C-40EC-BEEC-0EBA141B98C3}"/>
    <pc:docChg chg="custSel modSld">
      <pc:chgData name="Leonie Smith" userId="fed1330f33f5650e" providerId="LiveId" clId="{3D089F81-899C-40EC-BEEC-0EBA141B98C3}" dt="2023-01-23T12:35:49.912" v="24"/>
      <pc:docMkLst>
        <pc:docMk/>
      </pc:docMkLst>
      <pc:sldChg chg="addSp delSp modSp mod modTransition modAnim">
        <pc:chgData name="Leonie Smith" userId="fed1330f33f5650e" providerId="LiveId" clId="{3D089F81-899C-40EC-BEEC-0EBA141B98C3}" dt="2023-01-23T12:35:49.912" v="24"/>
        <pc:sldMkLst>
          <pc:docMk/>
          <pc:sldMk cId="3348757415" sldId="256"/>
        </pc:sldMkLst>
        <pc:spChg chg="add mod">
          <ac:chgData name="Leonie Smith" userId="fed1330f33f5650e" providerId="LiveId" clId="{3D089F81-899C-40EC-BEEC-0EBA141B98C3}" dt="2023-01-23T12:35:49.912" v="24"/>
          <ac:spMkLst>
            <pc:docMk/>
            <pc:sldMk cId="3348757415" sldId="256"/>
            <ac:spMk id="3" creationId="{9AB9CCC9-1D3E-0496-5936-D6EF0862EEB9}"/>
          </ac:spMkLst>
        </pc:spChg>
        <pc:spChg chg="del">
          <ac:chgData name="Leonie Smith" userId="fed1330f33f5650e" providerId="LiveId" clId="{3D089F81-899C-40EC-BEEC-0EBA141B98C3}" dt="2023-01-23T12:35:14.424" v="15" actId="21"/>
          <ac:spMkLst>
            <pc:docMk/>
            <pc:sldMk cId="3348757415" sldId="256"/>
            <ac:spMk id="6" creationId="{416C064E-628E-47C0-A712-DB178FE9901E}"/>
          </ac:spMkLst>
        </pc:spChg>
        <pc:picChg chg="del">
          <ac:chgData name="Leonie Smith" userId="fed1330f33f5650e" providerId="LiveId" clId="{3D089F81-899C-40EC-BEEC-0EBA141B98C3}" dt="2023-01-23T12:35:09.722" v="14"/>
          <ac:picMkLst>
            <pc:docMk/>
            <pc:sldMk cId="3348757415" sldId="256"/>
            <ac:picMk id="2" creationId="{554B7FB2-3F2C-4E61-9F52-3E36BD433D78}"/>
          </ac:picMkLst>
        </pc:picChg>
      </pc:sldChg>
      <pc:sldChg chg="addSp delSp modSp mod modTransition modAnim">
        <pc:chgData name="Leonie Smith" userId="fed1330f33f5650e" providerId="LiveId" clId="{3D089F81-899C-40EC-BEEC-0EBA141B98C3}" dt="2023-01-23T12:35:48.076" v="23"/>
        <pc:sldMkLst>
          <pc:docMk/>
          <pc:sldMk cId="1018574621" sldId="257"/>
        </pc:sldMkLst>
        <pc:spChg chg="add mod">
          <ac:chgData name="Leonie Smith" userId="fed1330f33f5650e" providerId="LiveId" clId="{3D089F81-899C-40EC-BEEC-0EBA141B98C3}" dt="2023-01-23T12:35:48.076" v="23"/>
          <ac:spMkLst>
            <pc:docMk/>
            <pc:sldMk cId="1018574621" sldId="257"/>
            <ac:spMk id="2" creationId="{6C25B7A7-F7CB-B79B-CF2F-EBFBF1BAC2E0}"/>
          </ac:spMkLst>
        </pc:spChg>
        <pc:spChg chg="del">
          <ac:chgData name="Leonie Smith" userId="fed1330f33f5650e" providerId="LiveId" clId="{3D089F81-899C-40EC-BEEC-0EBA141B98C3}" dt="2023-01-23T12:35:19.453" v="16" actId="21"/>
          <ac:spMkLst>
            <pc:docMk/>
            <pc:sldMk cId="1018574621" sldId="257"/>
            <ac:spMk id="6" creationId="{416C064E-628E-47C0-A712-DB178FE9901E}"/>
          </ac:spMkLst>
        </pc:spChg>
        <pc:picChg chg="del">
          <ac:chgData name="Leonie Smith" userId="fed1330f33f5650e" providerId="LiveId" clId="{3D089F81-899C-40EC-BEEC-0EBA141B98C3}" dt="2023-01-23T12:35:09.722" v="14"/>
          <ac:picMkLst>
            <pc:docMk/>
            <pc:sldMk cId="1018574621" sldId="257"/>
            <ac:picMk id="3" creationId="{627723EE-8024-46E5-B129-235BEB0910C4}"/>
          </ac:picMkLst>
        </pc:picChg>
      </pc:sldChg>
      <pc:sldChg chg="addSp delSp modSp mod modTransition modAnim">
        <pc:chgData name="Leonie Smith" userId="fed1330f33f5650e" providerId="LiveId" clId="{3D089F81-899C-40EC-BEEC-0EBA141B98C3}" dt="2023-01-23T12:35:46.188" v="22"/>
        <pc:sldMkLst>
          <pc:docMk/>
          <pc:sldMk cId="525752733" sldId="258"/>
        </pc:sldMkLst>
        <pc:spChg chg="add mod">
          <ac:chgData name="Leonie Smith" userId="fed1330f33f5650e" providerId="LiveId" clId="{3D089F81-899C-40EC-BEEC-0EBA141B98C3}" dt="2023-01-23T12:35:46.188" v="22"/>
          <ac:spMkLst>
            <pc:docMk/>
            <pc:sldMk cId="525752733" sldId="258"/>
            <ac:spMk id="2" creationId="{1603367E-1D50-B42D-E583-BDE1BB7A3CB8}"/>
          </ac:spMkLst>
        </pc:spChg>
        <pc:spChg chg="del">
          <ac:chgData name="Leonie Smith" userId="fed1330f33f5650e" providerId="LiveId" clId="{3D089F81-899C-40EC-BEEC-0EBA141B98C3}" dt="2023-01-23T12:35:23.601" v="17" actId="21"/>
          <ac:spMkLst>
            <pc:docMk/>
            <pc:sldMk cId="525752733" sldId="258"/>
            <ac:spMk id="6" creationId="{416C064E-628E-47C0-A712-DB178FE9901E}"/>
          </ac:spMkLst>
        </pc:spChg>
        <pc:picChg chg="del">
          <ac:chgData name="Leonie Smith" userId="fed1330f33f5650e" providerId="LiveId" clId="{3D089F81-899C-40EC-BEEC-0EBA141B98C3}" dt="2023-01-23T12:35:09.722" v="14"/>
          <ac:picMkLst>
            <pc:docMk/>
            <pc:sldMk cId="525752733" sldId="258"/>
            <ac:picMk id="3" creationId="{A2377E48-7FBC-4E87-81F2-5646B624BC9E}"/>
          </ac:picMkLst>
        </pc:picChg>
      </pc:sldChg>
      <pc:sldChg chg="addSp delSp modSp mod modTransition modAnim">
        <pc:chgData name="Leonie Smith" userId="fed1330f33f5650e" providerId="LiveId" clId="{3D089F81-899C-40EC-BEEC-0EBA141B98C3}" dt="2023-01-23T12:35:44.353" v="21"/>
        <pc:sldMkLst>
          <pc:docMk/>
          <pc:sldMk cId="3459794170" sldId="259"/>
        </pc:sldMkLst>
        <pc:spChg chg="add mod">
          <ac:chgData name="Leonie Smith" userId="fed1330f33f5650e" providerId="LiveId" clId="{3D089F81-899C-40EC-BEEC-0EBA141B98C3}" dt="2023-01-23T12:35:44.353" v="21"/>
          <ac:spMkLst>
            <pc:docMk/>
            <pc:sldMk cId="3459794170" sldId="259"/>
            <ac:spMk id="2" creationId="{2BEC9132-5A95-FD67-19D6-0537133F3186}"/>
          </ac:spMkLst>
        </pc:spChg>
        <pc:spChg chg="del">
          <ac:chgData name="Leonie Smith" userId="fed1330f33f5650e" providerId="LiveId" clId="{3D089F81-899C-40EC-BEEC-0EBA141B98C3}" dt="2023-01-23T12:35:25.739" v="18" actId="21"/>
          <ac:spMkLst>
            <pc:docMk/>
            <pc:sldMk cId="3459794170" sldId="259"/>
            <ac:spMk id="6" creationId="{416C064E-628E-47C0-A712-DB178FE9901E}"/>
          </ac:spMkLst>
        </pc:spChg>
        <pc:picChg chg="del">
          <ac:chgData name="Leonie Smith" userId="fed1330f33f5650e" providerId="LiveId" clId="{3D089F81-899C-40EC-BEEC-0EBA141B98C3}" dt="2023-01-23T12:35:09.722" v="14"/>
          <ac:picMkLst>
            <pc:docMk/>
            <pc:sldMk cId="3459794170" sldId="259"/>
            <ac:picMk id="7" creationId="{163CA3A2-761F-4AB3-9776-A33EFE31C59B}"/>
          </ac:picMkLst>
        </pc:picChg>
      </pc:sldChg>
      <pc:sldChg chg="addSp delSp modSp mod modTransition modAnim">
        <pc:chgData name="Leonie Smith" userId="fed1330f33f5650e" providerId="LiveId" clId="{3D089F81-899C-40EC-BEEC-0EBA141B98C3}" dt="2023-01-23T12:35:42.450" v="20"/>
        <pc:sldMkLst>
          <pc:docMk/>
          <pc:sldMk cId="1204998267" sldId="260"/>
        </pc:sldMkLst>
        <pc:spChg chg="add mod">
          <ac:chgData name="Leonie Smith" userId="fed1330f33f5650e" providerId="LiveId" clId="{3D089F81-899C-40EC-BEEC-0EBA141B98C3}" dt="2023-01-23T12:35:42.450" v="20"/>
          <ac:spMkLst>
            <pc:docMk/>
            <pc:sldMk cId="1204998267" sldId="260"/>
            <ac:spMk id="2" creationId="{BF8640F9-B97B-CE3D-9E75-FB65DD72B114}"/>
          </ac:spMkLst>
        </pc:spChg>
        <pc:spChg chg="del">
          <ac:chgData name="Leonie Smith" userId="fed1330f33f5650e" providerId="LiveId" clId="{3D089F81-899C-40EC-BEEC-0EBA141B98C3}" dt="2023-01-23T12:35:31.019" v="19" actId="21"/>
          <ac:spMkLst>
            <pc:docMk/>
            <pc:sldMk cId="1204998267" sldId="260"/>
            <ac:spMk id="6" creationId="{416C064E-628E-47C0-A712-DB178FE9901E}"/>
          </ac:spMkLst>
        </pc:spChg>
        <pc:picChg chg="del">
          <ac:chgData name="Leonie Smith" userId="fed1330f33f5650e" providerId="LiveId" clId="{3D089F81-899C-40EC-BEEC-0EBA141B98C3}" dt="2023-01-23T12:35:09.722" v="14"/>
          <ac:picMkLst>
            <pc:docMk/>
            <pc:sldMk cId="1204998267" sldId="260"/>
            <ac:picMk id="9" creationId="{4292711B-E397-49A6-B8F4-5483930410D4}"/>
          </ac:picMkLst>
        </pc:picChg>
      </pc:sldChg>
      <pc:sldChg chg="modSp mod modTransition">
        <pc:chgData name="Leonie Smith" userId="fed1330f33f5650e" providerId="LiveId" clId="{3D089F81-899C-40EC-BEEC-0EBA141B98C3}" dt="2023-01-23T12:35:09.722" v="14"/>
        <pc:sldMkLst>
          <pc:docMk/>
          <pc:sldMk cId="1786802927" sldId="267"/>
        </pc:sldMkLst>
        <pc:spChg chg="mod">
          <ac:chgData name="Leonie Smith" userId="fed1330f33f5650e" providerId="LiveId" clId="{3D089F81-899C-40EC-BEEC-0EBA141B98C3}" dt="2023-01-23T12:34:58.841" v="13"/>
          <ac:spMkLst>
            <pc:docMk/>
            <pc:sldMk cId="1786802927" sldId="267"/>
            <ac:spMk id="2" creationId="{1AF136E3-492A-856A-1D8A-BC1553CB3E13}"/>
          </ac:spMkLst>
        </pc:spChg>
      </pc:sldChg>
      <pc:sldChg chg="delSp modSp mod modTransition modAnim">
        <pc:chgData name="Leonie Smith" userId="fed1330f33f5650e" providerId="LiveId" clId="{3D089F81-899C-40EC-BEEC-0EBA141B98C3}" dt="2023-01-23T12:35:09.722" v="14"/>
        <pc:sldMkLst>
          <pc:docMk/>
          <pc:sldMk cId="166641444" sldId="277"/>
        </pc:sldMkLst>
        <pc:spChg chg="mod">
          <ac:chgData name="Leonie Smith" userId="fed1330f33f5650e" providerId="LiveId" clId="{3D089F81-899C-40EC-BEEC-0EBA141B98C3}" dt="2023-01-23T12:33:35.071" v="0"/>
          <ac:spMkLst>
            <pc:docMk/>
            <pc:sldMk cId="166641444" sldId="277"/>
            <ac:spMk id="3" creationId="{02AFB4E7-B678-498F-A989-2D48AA83EE3C}"/>
          </ac:spMkLst>
        </pc:spChg>
        <pc:picChg chg="del">
          <ac:chgData name="Leonie Smith" userId="fed1330f33f5650e" providerId="LiveId" clId="{3D089F81-899C-40EC-BEEC-0EBA141B98C3}" dt="2023-01-23T12:35:09.722" v="14"/>
          <ac:picMkLst>
            <pc:docMk/>
            <pc:sldMk cId="166641444" sldId="277"/>
            <ac:picMk id="5" creationId="{EAF04B08-A661-4A8A-906D-B92046E92A8B}"/>
          </ac:picMkLst>
        </pc:picChg>
      </pc:sldChg>
      <pc:sldChg chg="addSp delSp modSp mod modTransition">
        <pc:chgData name="Leonie Smith" userId="fed1330f33f5650e" providerId="LiveId" clId="{3D089F81-899C-40EC-BEEC-0EBA141B98C3}" dt="2023-01-23T12:35:09.722" v="14"/>
        <pc:sldMkLst>
          <pc:docMk/>
          <pc:sldMk cId="2816221267" sldId="278"/>
        </pc:sldMkLst>
        <pc:spChg chg="del">
          <ac:chgData name="Leonie Smith" userId="fed1330f33f5650e" providerId="LiveId" clId="{3D089F81-899C-40EC-BEEC-0EBA141B98C3}" dt="2023-01-23T12:33:46.487" v="1" actId="21"/>
          <ac:spMkLst>
            <pc:docMk/>
            <pc:sldMk cId="2816221267" sldId="278"/>
            <ac:spMk id="2" creationId="{D1228DF0-51DE-9501-E838-A0EE8E1C86E0}"/>
          </ac:spMkLst>
        </pc:spChg>
        <pc:spChg chg="add mod">
          <ac:chgData name="Leonie Smith" userId="fed1330f33f5650e" providerId="LiveId" clId="{3D089F81-899C-40EC-BEEC-0EBA141B98C3}" dt="2023-01-23T12:34:34.439" v="9"/>
          <ac:spMkLst>
            <pc:docMk/>
            <pc:sldMk cId="2816221267" sldId="278"/>
            <ac:spMk id="4" creationId="{A04B0354-2D53-D6DC-EAA6-64383726AE4D}"/>
          </ac:spMkLst>
        </pc:spChg>
      </pc:sldChg>
      <pc:sldChg chg="modSp mod modTransition">
        <pc:chgData name="Leonie Smith" userId="fed1330f33f5650e" providerId="LiveId" clId="{3D089F81-899C-40EC-BEEC-0EBA141B98C3}" dt="2023-01-23T12:35:09.722" v="14"/>
        <pc:sldMkLst>
          <pc:docMk/>
          <pc:sldMk cId="646792185" sldId="279"/>
        </pc:sldMkLst>
        <pc:spChg chg="mod">
          <ac:chgData name="Leonie Smith" userId="fed1330f33f5650e" providerId="LiveId" clId="{3D089F81-899C-40EC-BEEC-0EBA141B98C3}" dt="2023-01-23T12:34:45.476" v="10"/>
          <ac:spMkLst>
            <pc:docMk/>
            <pc:sldMk cId="646792185" sldId="279"/>
            <ac:spMk id="2" creationId="{811B604C-7A0B-D10D-0E25-0F6C4BE1BD13}"/>
          </ac:spMkLst>
        </pc:spChg>
      </pc:sldChg>
      <pc:sldChg chg="modSp mod modTransition">
        <pc:chgData name="Leonie Smith" userId="fed1330f33f5650e" providerId="LiveId" clId="{3D089F81-899C-40EC-BEEC-0EBA141B98C3}" dt="2023-01-23T12:35:09.722" v="14"/>
        <pc:sldMkLst>
          <pc:docMk/>
          <pc:sldMk cId="3174313628" sldId="280"/>
        </pc:sldMkLst>
        <pc:spChg chg="mod">
          <ac:chgData name="Leonie Smith" userId="fed1330f33f5650e" providerId="LiveId" clId="{3D089F81-899C-40EC-BEEC-0EBA141B98C3}" dt="2023-01-23T12:34:26.353" v="8" actId="14100"/>
          <ac:spMkLst>
            <pc:docMk/>
            <pc:sldMk cId="3174313628" sldId="280"/>
            <ac:spMk id="3" creationId="{01387B1B-AF56-F559-9F16-174B3E80BD05}"/>
          </ac:spMkLst>
        </pc:spChg>
      </pc:sldChg>
      <pc:sldChg chg="modSp mod modTransition">
        <pc:chgData name="Leonie Smith" userId="fed1330f33f5650e" providerId="LiveId" clId="{3D089F81-899C-40EC-BEEC-0EBA141B98C3}" dt="2023-01-23T12:35:09.722" v="14"/>
        <pc:sldMkLst>
          <pc:docMk/>
          <pc:sldMk cId="832956364" sldId="281"/>
        </pc:sldMkLst>
        <pc:spChg chg="mod">
          <ac:chgData name="Leonie Smith" userId="fed1330f33f5650e" providerId="LiveId" clId="{3D089F81-899C-40EC-BEEC-0EBA141B98C3}" dt="2023-01-23T12:34:54.559" v="12"/>
          <ac:spMkLst>
            <pc:docMk/>
            <pc:sldMk cId="832956364" sldId="281"/>
            <ac:spMk id="2" creationId="{3AF8A30F-5B54-E3A6-0595-0156F291030A}"/>
          </ac:spMkLst>
        </pc:spChg>
      </pc:sldChg>
      <pc:sldChg chg="modSp mod modTransition">
        <pc:chgData name="Leonie Smith" userId="fed1330f33f5650e" providerId="LiveId" clId="{3D089F81-899C-40EC-BEEC-0EBA141B98C3}" dt="2023-01-23T12:35:09.722" v="14"/>
        <pc:sldMkLst>
          <pc:docMk/>
          <pc:sldMk cId="3629923847" sldId="282"/>
        </pc:sldMkLst>
        <pc:spChg chg="mod">
          <ac:chgData name="Leonie Smith" userId="fed1330f33f5650e" providerId="LiveId" clId="{3D089F81-899C-40EC-BEEC-0EBA141B98C3}" dt="2023-01-23T12:34:50.461" v="11"/>
          <ac:spMkLst>
            <pc:docMk/>
            <pc:sldMk cId="3629923847" sldId="282"/>
            <ac:spMk id="4" creationId="{76771025-F5B1-796B-6F62-29D86D4F8A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67A9B-2888-4B8E-8C97-2CDF70D10959}" type="datetimeFigureOut">
              <a:rPr lang="en-IN" smtClean="0"/>
              <a:t>23-01-2023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09C35-BB9A-4F68-8E14-C2E71E457DB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86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First draft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09C35-BB9A-4F68-8E14-C2E71E457DB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746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2023/01/23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745BE-DAD5-4667-9224-AD05A3C6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09-3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FB4E7-B678-498F-A989-2D48AA83E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64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C0687-F47C-4449-BCEE-0DDAA2FD6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004" y="-436752"/>
            <a:ext cx="12325004" cy="77315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F8A30F-5B54-E3A6-0595-0156F291030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8:18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83295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19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Then the magicians said to Pharaoh, “This is God’s finger;” but Pharaoh’s heart was hardened, and he didn’t listen to them, as Yahweh had spoken.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8640F9-B97B-CE3D-9E75-FB65DD72B114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499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D4E27-283C-41DD-BB6B-660010B4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7636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F136E3-492A-856A-1D8A-BC1553CB3E13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8:19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178680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886CC-F93B-48E2-A84E-E40B82EEC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762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4B0354-2D53-D6DC-EAA6-64383726AE4D}"/>
              </a:ext>
            </a:extLst>
          </p:cNvPr>
          <p:cNvSpPr txBox="1"/>
          <p:nvPr/>
        </p:nvSpPr>
        <p:spPr>
          <a:xfrm>
            <a:off x="603906" y="3255818"/>
            <a:ext cx="5492093" cy="3081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b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endParaRPr lang="en-ZA" b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60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Gnats –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60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8:16-19</a:t>
            </a:r>
            <a:endParaRPr lang="en-ZA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22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0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Gnats – Exodus 8:16-19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9CCC9-1D3E-0496-5936-D6EF0862EEB9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33BA3-51B0-4A93-A301-54B11127D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76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1387B1B-AF56-F559-9F16-174B3E80BD05}"/>
              </a:ext>
            </a:extLst>
          </p:cNvPr>
          <p:cNvSpPr txBox="1"/>
          <p:nvPr/>
        </p:nvSpPr>
        <p:spPr>
          <a:xfrm>
            <a:off x="603906" y="3255818"/>
            <a:ext cx="5492093" cy="30814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b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endParaRPr lang="en-ZA" b="1" dirty="0">
              <a:solidFill>
                <a:srgbClr val="444444"/>
              </a:solidFill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60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Gnats –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60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8:16-19</a:t>
            </a:r>
            <a:endParaRPr lang="en-ZA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1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16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Yahweh said to Moses, “Tell Aaron, ‘Stretch out your rod, and strike the dust of the earth, that it may become lice throughout all the land of Egypt.’”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25B7A7-F7CB-B79B-CF2F-EBFBF1BAC2E0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857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162A09-0CA2-4E08-9619-7CD006277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9739"/>
            <a:ext cx="12192000" cy="7147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1B604C-7A0B-D10D-0E25-0F6C4BE1BD13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8:16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646792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17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They did so; and Aaron stretched out his hand with his rod, and struck the dust of the earth, and there were lice on man, and on animal; all the dust of the earth became lice throughout all the land of Egypt.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3367E-1D50-B42D-E583-BDE1BB7A3CB8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4C531-45D5-437C-83A4-C0E36A484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6720" y="0"/>
            <a:ext cx="1261872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771025-F5B1-796B-6F62-29D86D4F8AEA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dirty="0">
                <a:solidFill>
                  <a:schemeClr val="bg1"/>
                </a:solidFill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Exodus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8:17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62992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18</a:t>
            </a:r>
            <a:r>
              <a:rPr lang="en-US" sz="4000" b="0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The magicians tried with their enchantments to produce lice, but they couldn’t. There were lice on man, and on animal. </a:t>
            </a:r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EC9132-5A95-FD67-19D6-0537133F3186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794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209</Words>
  <Application>Microsoft Office PowerPoint</Application>
  <PresentationFormat>Widescreen</PresentationFormat>
  <Paragraphs>28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ArialMT</vt:lpstr>
      <vt:lpstr>Calibri</vt:lpstr>
      <vt:lpstr>Calibri Light</vt:lpstr>
      <vt:lpstr>TimesNewRomanPSMT</vt:lpstr>
      <vt:lpstr>Office Theme</vt:lpstr>
      <vt:lpstr>09-3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Leonie Smith</cp:lastModifiedBy>
  <cp:revision>7</cp:revision>
  <dcterms:created xsi:type="dcterms:W3CDTF">2021-07-20T09:23:46Z</dcterms:created>
  <dcterms:modified xsi:type="dcterms:W3CDTF">2023-01-23T12:35:51Z</dcterms:modified>
</cp:coreProperties>
</file>