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7" r:id="rId2"/>
    <p:sldId id="271" r:id="rId3"/>
    <p:sldId id="256" r:id="rId4"/>
    <p:sldId id="278" r:id="rId5"/>
    <p:sldId id="257" r:id="rId6"/>
    <p:sldId id="279" r:id="rId7"/>
    <p:sldId id="258" r:id="rId8"/>
    <p:sldId id="280" r:id="rId9"/>
    <p:sldId id="259" r:id="rId10"/>
    <p:sldId id="281" r:id="rId11"/>
    <p:sldId id="260" r:id="rId12"/>
    <p:sldId id="282" r:id="rId13"/>
    <p:sldId id="261" r:id="rId14"/>
    <p:sldId id="283" r:id="rId15"/>
    <p:sldId id="262" r:id="rId16"/>
    <p:sldId id="284" r:id="rId17"/>
    <p:sldId id="263" r:id="rId18"/>
    <p:sldId id="285" r:id="rId19"/>
    <p:sldId id="264" r:id="rId20"/>
    <p:sldId id="286" r:id="rId21"/>
    <p:sldId id="265" r:id="rId22"/>
    <p:sldId id="287" r:id="rId23"/>
    <p:sldId id="266" r:id="rId24"/>
    <p:sldId id="288" r:id="rId25"/>
    <p:sldId id="267" r:id="rId26"/>
    <p:sldId id="289" r:id="rId27"/>
    <p:sldId id="268" r:id="rId28"/>
    <p:sldId id="270" r:id="rId29"/>
    <p:sldId id="269"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2935B-B116-4E16-94E0-C454CBA4818C}" v="16" dt="2023-01-23T12:46:49.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7" autoAdjust="0"/>
    <p:restoredTop sz="93969" autoAdjust="0"/>
  </p:normalViewPr>
  <p:slideViewPr>
    <p:cSldViewPr snapToGrid="0">
      <p:cViewPr varScale="1">
        <p:scale>
          <a:sx n="69" d="100"/>
          <a:sy n="69"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B52935B-B116-4E16-94E0-C454CBA4818C}"/>
    <pc:docChg chg="custSel modSld">
      <pc:chgData name="Leonie Smith" userId="fed1330f33f5650e" providerId="LiveId" clId="{0B52935B-B116-4E16-94E0-C454CBA4818C}" dt="2023-01-23T12:46:49.317" v="51"/>
      <pc:docMkLst>
        <pc:docMk/>
      </pc:docMkLst>
      <pc:sldChg chg="addSp delSp modSp mod modTransition modAnim">
        <pc:chgData name="Leonie Smith" userId="fed1330f33f5650e" providerId="LiveId" clId="{0B52935B-B116-4E16-94E0-C454CBA4818C}" dt="2023-01-23T12:46:49.317" v="51"/>
        <pc:sldMkLst>
          <pc:docMk/>
          <pc:sldMk cId="3348757415" sldId="256"/>
        </pc:sldMkLst>
        <pc:spChg chg="add mod">
          <ac:chgData name="Leonie Smith" userId="fed1330f33f5650e" providerId="LiveId" clId="{0B52935B-B116-4E16-94E0-C454CBA4818C}" dt="2023-01-23T12:46:49.317" v="51"/>
          <ac:spMkLst>
            <pc:docMk/>
            <pc:sldMk cId="3348757415" sldId="256"/>
            <ac:spMk id="3" creationId="{796437AF-C7A7-A153-4AC5-329F486EB45D}"/>
          </ac:spMkLst>
        </pc:spChg>
        <pc:spChg chg="del">
          <ac:chgData name="Leonie Smith" userId="fed1330f33f5650e" providerId="LiveId" clId="{0B52935B-B116-4E16-94E0-C454CBA4818C}" dt="2023-01-23T12:45:33.034" v="24" actId="21"/>
          <ac:spMkLst>
            <pc:docMk/>
            <pc:sldMk cId="3348757415" sldId="256"/>
            <ac:spMk id="6" creationId="{416C064E-628E-47C0-A712-DB178FE9901E}"/>
          </ac:spMkLst>
        </pc:spChg>
        <pc:picChg chg="del">
          <ac:chgData name="Leonie Smith" userId="fed1330f33f5650e" providerId="LiveId" clId="{0B52935B-B116-4E16-94E0-C454CBA4818C}" dt="2023-01-23T12:44:56.554" v="23"/>
          <ac:picMkLst>
            <pc:docMk/>
            <pc:sldMk cId="3348757415" sldId="256"/>
            <ac:picMk id="2" creationId="{2F990113-21DD-43AC-95AB-CB291A3AFB7B}"/>
          </ac:picMkLst>
        </pc:picChg>
      </pc:sldChg>
      <pc:sldChg chg="addSp delSp modSp mod modTransition modAnim">
        <pc:chgData name="Leonie Smith" userId="fed1330f33f5650e" providerId="LiveId" clId="{0B52935B-B116-4E16-94E0-C454CBA4818C}" dt="2023-01-23T12:46:48.030" v="50"/>
        <pc:sldMkLst>
          <pc:docMk/>
          <pc:sldMk cId="1018574621" sldId="257"/>
        </pc:sldMkLst>
        <pc:spChg chg="add mod">
          <ac:chgData name="Leonie Smith" userId="fed1330f33f5650e" providerId="LiveId" clId="{0B52935B-B116-4E16-94E0-C454CBA4818C}" dt="2023-01-23T12:46:48.030" v="50"/>
          <ac:spMkLst>
            <pc:docMk/>
            <pc:sldMk cId="1018574621" sldId="257"/>
            <ac:spMk id="2" creationId="{B7E005B3-323F-765F-EB17-A95C728186C8}"/>
          </ac:spMkLst>
        </pc:spChg>
        <pc:spChg chg="del">
          <ac:chgData name="Leonie Smith" userId="fed1330f33f5650e" providerId="LiveId" clId="{0B52935B-B116-4E16-94E0-C454CBA4818C}" dt="2023-01-23T12:45:36.750" v="25" actId="21"/>
          <ac:spMkLst>
            <pc:docMk/>
            <pc:sldMk cId="1018574621" sldId="257"/>
            <ac:spMk id="6" creationId="{416C064E-628E-47C0-A712-DB178FE9901E}"/>
          </ac:spMkLst>
        </pc:spChg>
        <pc:picChg chg="del">
          <ac:chgData name="Leonie Smith" userId="fed1330f33f5650e" providerId="LiveId" clId="{0B52935B-B116-4E16-94E0-C454CBA4818C}" dt="2023-01-23T12:44:56.554" v="23"/>
          <ac:picMkLst>
            <pc:docMk/>
            <pc:sldMk cId="1018574621" sldId="257"/>
            <ac:picMk id="3" creationId="{E2C18366-BA61-4CA2-BDB3-D3D4F98BD1BD}"/>
          </ac:picMkLst>
        </pc:picChg>
      </pc:sldChg>
      <pc:sldChg chg="addSp delSp modSp mod modTransition modAnim">
        <pc:chgData name="Leonie Smith" userId="fed1330f33f5650e" providerId="LiveId" clId="{0B52935B-B116-4E16-94E0-C454CBA4818C}" dt="2023-01-23T12:46:46.637" v="49"/>
        <pc:sldMkLst>
          <pc:docMk/>
          <pc:sldMk cId="525752733" sldId="258"/>
        </pc:sldMkLst>
        <pc:spChg chg="add mod">
          <ac:chgData name="Leonie Smith" userId="fed1330f33f5650e" providerId="LiveId" clId="{0B52935B-B116-4E16-94E0-C454CBA4818C}" dt="2023-01-23T12:46:46.637" v="49"/>
          <ac:spMkLst>
            <pc:docMk/>
            <pc:sldMk cId="525752733" sldId="258"/>
            <ac:spMk id="2" creationId="{971D8245-EA60-BADA-02A2-79870A94D231}"/>
          </ac:spMkLst>
        </pc:spChg>
        <pc:spChg chg="del">
          <ac:chgData name="Leonie Smith" userId="fed1330f33f5650e" providerId="LiveId" clId="{0B52935B-B116-4E16-94E0-C454CBA4818C}" dt="2023-01-23T12:45:38.866" v="26" actId="21"/>
          <ac:spMkLst>
            <pc:docMk/>
            <pc:sldMk cId="525752733" sldId="258"/>
            <ac:spMk id="6" creationId="{416C064E-628E-47C0-A712-DB178FE9901E}"/>
          </ac:spMkLst>
        </pc:spChg>
        <pc:picChg chg="del">
          <ac:chgData name="Leonie Smith" userId="fed1330f33f5650e" providerId="LiveId" clId="{0B52935B-B116-4E16-94E0-C454CBA4818C}" dt="2023-01-23T12:44:56.554" v="23"/>
          <ac:picMkLst>
            <pc:docMk/>
            <pc:sldMk cId="525752733" sldId="258"/>
            <ac:picMk id="11" creationId="{F2192D2C-E5AE-477B-A4EB-EE36D9DFBB28}"/>
          </ac:picMkLst>
        </pc:picChg>
      </pc:sldChg>
      <pc:sldChg chg="addSp delSp modSp mod modTransition modAnim">
        <pc:chgData name="Leonie Smith" userId="fed1330f33f5650e" providerId="LiveId" clId="{0B52935B-B116-4E16-94E0-C454CBA4818C}" dt="2023-01-23T12:46:44.897" v="48"/>
        <pc:sldMkLst>
          <pc:docMk/>
          <pc:sldMk cId="3459794170" sldId="259"/>
        </pc:sldMkLst>
        <pc:spChg chg="add mod">
          <ac:chgData name="Leonie Smith" userId="fed1330f33f5650e" providerId="LiveId" clId="{0B52935B-B116-4E16-94E0-C454CBA4818C}" dt="2023-01-23T12:46:44.897" v="48"/>
          <ac:spMkLst>
            <pc:docMk/>
            <pc:sldMk cId="3459794170" sldId="259"/>
            <ac:spMk id="2" creationId="{221C7858-9143-A0C8-3A48-2343AC990054}"/>
          </ac:spMkLst>
        </pc:spChg>
        <pc:spChg chg="del">
          <ac:chgData name="Leonie Smith" userId="fed1330f33f5650e" providerId="LiveId" clId="{0B52935B-B116-4E16-94E0-C454CBA4818C}" dt="2023-01-23T12:45:40.991" v="27" actId="21"/>
          <ac:spMkLst>
            <pc:docMk/>
            <pc:sldMk cId="3459794170" sldId="259"/>
            <ac:spMk id="6" creationId="{416C064E-628E-47C0-A712-DB178FE9901E}"/>
          </ac:spMkLst>
        </pc:spChg>
        <pc:picChg chg="del">
          <ac:chgData name="Leonie Smith" userId="fed1330f33f5650e" providerId="LiveId" clId="{0B52935B-B116-4E16-94E0-C454CBA4818C}" dt="2023-01-23T12:44:56.554" v="23"/>
          <ac:picMkLst>
            <pc:docMk/>
            <pc:sldMk cId="3459794170" sldId="259"/>
            <ac:picMk id="5" creationId="{93B102D4-B93E-46EC-9070-D2B1D6461142}"/>
          </ac:picMkLst>
        </pc:picChg>
      </pc:sldChg>
      <pc:sldChg chg="addSp delSp modSp mod modTransition modAnim">
        <pc:chgData name="Leonie Smith" userId="fed1330f33f5650e" providerId="LiveId" clId="{0B52935B-B116-4E16-94E0-C454CBA4818C}" dt="2023-01-23T12:46:43.640" v="47"/>
        <pc:sldMkLst>
          <pc:docMk/>
          <pc:sldMk cId="1204998267" sldId="260"/>
        </pc:sldMkLst>
        <pc:spChg chg="add mod">
          <ac:chgData name="Leonie Smith" userId="fed1330f33f5650e" providerId="LiveId" clId="{0B52935B-B116-4E16-94E0-C454CBA4818C}" dt="2023-01-23T12:46:43.640" v="47"/>
          <ac:spMkLst>
            <pc:docMk/>
            <pc:sldMk cId="1204998267" sldId="260"/>
            <ac:spMk id="2" creationId="{668D6AF7-55EB-D31A-1E1D-73612ADA30FC}"/>
          </ac:spMkLst>
        </pc:spChg>
        <pc:spChg chg="del">
          <ac:chgData name="Leonie Smith" userId="fed1330f33f5650e" providerId="LiveId" clId="{0B52935B-B116-4E16-94E0-C454CBA4818C}" dt="2023-01-23T12:45:42.869" v="28" actId="21"/>
          <ac:spMkLst>
            <pc:docMk/>
            <pc:sldMk cId="1204998267" sldId="260"/>
            <ac:spMk id="6" creationId="{416C064E-628E-47C0-A712-DB178FE9901E}"/>
          </ac:spMkLst>
        </pc:spChg>
        <pc:picChg chg="del">
          <ac:chgData name="Leonie Smith" userId="fed1330f33f5650e" providerId="LiveId" clId="{0B52935B-B116-4E16-94E0-C454CBA4818C}" dt="2023-01-23T12:44:56.554" v="23"/>
          <ac:picMkLst>
            <pc:docMk/>
            <pc:sldMk cId="1204998267" sldId="260"/>
            <ac:picMk id="5" creationId="{08186FE7-C5A0-4076-9B7E-1771A2DDE53C}"/>
          </ac:picMkLst>
        </pc:picChg>
      </pc:sldChg>
      <pc:sldChg chg="addSp delSp modSp mod modTransition modAnim">
        <pc:chgData name="Leonie Smith" userId="fed1330f33f5650e" providerId="LiveId" clId="{0B52935B-B116-4E16-94E0-C454CBA4818C}" dt="2023-01-23T12:46:42.372" v="46"/>
        <pc:sldMkLst>
          <pc:docMk/>
          <pc:sldMk cId="3728152200" sldId="261"/>
        </pc:sldMkLst>
        <pc:spChg chg="add mod">
          <ac:chgData name="Leonie Smith" userId="fed1330f33f5650e" providerId="LiveId" clId="{0B52935B-B116-4E16-94E0-C454CBA4818C}" dt="2023-01-23T12:46:42.372" v="46"/>
          <ac:spMkLst>
            <pc:docMk/>
            <pc:sldMk cId="3728152200" sldId="261"/>
            <ac:spMk id="2" creationId="{B22CFC0C-DC0D-F036-E952-A04694073194}"/>
          </ac:spMkLst>
        </pc:spChg>
        <pc:spChg chg="del">
          <ac:chgData name="Leonie Smith" userId="fed1330f33f5650e" providerId="LiveId" clId="{0B52935B-B116-4E16-94E0-C454CBA4818C}" dt="2023-01-23T12:45:45.909" v="29" actId="21"/>
          <ac:spMkLst>
            <pc:docMk/>
            <pc:sldMk cId="3728152200" sldId="261"/>
            <ac:spMk id="6" creationId="{416C064E-628E-47C0-A712-DB178FE9901E}"/>
          </ac:spMkLst>
        </pc:spChg>
        <pc:picChg chg="del">
          <ac:chgData name="Leonie Smith" userId="fed1330f33f5650e" providerId="LiveId" clId="{0B52935B-B116-4E16-94E0-C454CBA4818C}" dt="2023-01-23T12:44:56.554" v="23"/>
          <ac:picMkLst>
            <pc:docMk/>
            <pc:sldMk cId="3728152200" sldId="261"/>
            <ac:picMk id="3" creationId="{63E82B25-A8EA-4B01-92D3-FCC568A87021}"/>
          </ac:picMkLst>
        </pc:picChg>
      </pc:sldChg>
      <pc:sldChg chg="addSp delSp modSp mod modTransition modAnim">
        <pc:chgData name="Leonie Smith" userId="fed1330f33f5650e" providerId="LiveId" clId="{0B52935B-B116-4E16-94E0-C454CBA4818C}" dt="2023-01-23T12:46:41.023" v="45"/>
        <pc:sldMkLst>
          <pc:docMk/>
          <pc:sldMk cId="3350226380" sldId="262"/>
        </pc:sldMkLst>
        <pc:spChg chg="add mod">
          <ac:chgData name="Leonie Smith" userId="fed1330f33f5650e" providerId="LiveId" clId="{0B52935B-B116-4E16-94E0-C454CBA4818C}" dt="2023-01-23T12:46:41.023" v="45"/>
          <ac:spMkLst>
            <pc:docMk/>
            <pc:sldMk cId="3350226380" sldId="262"/>
            <ac:spMk id="2" creationId="{58150ECA-303E-8A53-0D01-489C76C6C28C}"/>
          </ac:spMkLst>
        </pc:spChg>
        <pc:spChg chg="del">
          <ac:chgData name="Leonie Smith" userId="fed1330f33f5650e" providerId="LiveId" clId="{0B52935B-B116-4E16-94E0-C454CBA4818C}" dt="2023-01-23T12:45:50.561" v="30" actId="21"/>
          <ac:spMkLst>
            <pc:docMk/>
            <pc:sldMk cId="3350226380" sldId="262"/>
            <ac:spMk id="6" creationId="{416C064E-628E-47C0-A712-DB178FE9901E}"/>
          </ac:spMkLst>
        </pc:spChg>
        <pc:picChg chg="del">
          <ac:chgData name="Leonie Smith" userId="fed1330f33f5650e" providerId="LiveId" clId="{0B52935B-B116-4E16-94E0-C454CBA4818C}" dt="2023-01-23T12:44:56.554" v="23"/>
          <ac:picMkLst>
            <pc:docMk/>
            <pc:sldMk cId="3350226380" sldId="262"/>
            <ac:picMk id="12" creationId="{43B17267-219F-48FC-8D7E-40195D17A6C0}"/>
          </ac:picMkLst>
        </pc:picChg>
      </pc:sldChg>
      <pc:sldChg chg="addSp delSp modSp mod modTransition modAnim">
        <pc:chgData name="Leonie Smith" userId="fed1330f33f5650e" providerId="LiveId" clId="{0B52935B-B116-4E16-94E0-C454CBA4818C}" dt="2023-01-23T12:46:39.629" v="44"/>
        <pc:sldMkLst>
          <pc:docMk/>
          <pc:sldMk cId="814010234" sldId="263"/>
        </pc:sldMkLst>
        <pc:spChg chg="add mod">
          <ac:chgData name="Leonie Smith" userId="fed1330f33f5650e" providerId="LiveId" clId="{0B52935B-B116-4E16-94E0-C454CBA4818C}" dt="2023-01-23T12:46:39.629" v="44"/>
          <ac:spMkLst>
            <pc:docMk/>
            <pc:sldMk cId="814010234" sldId="263"/>
            <ac:spMk id="2" creationId="{58848B76-FEC1-BA09-3076-059D170B01F7}"/>
          </ac:spMkLst>
        </pc:spChg>
        <pc:spChg chg="del">
          <ac:chgData name="Leonie Smith" userId="fed1330f33f5650e" providerId="LiveId" clId="{0B52935B-B116-4E16-94E0-C454CBA4818C}" dt="2023-01-23T12:45:53.483" v="31" actId="21"/>
          <ac:spMkLst>
            <pc:docMk/>
            <pc:sldMk cId="814010234" sldId="263"/>
            <ac:spMk id="6" creationId="{416C064E-628E-47C0-A712-DB178FE9901E}"/>
          </ac:spMkLst>
        </pc:spChg>
        <pc:picChg chg="del">
          <ac:chgData name="Leonie Smith" userId="fed1330f33f5650e" providerId="LiveId" clId="{0B52935B-B116-4E16-94E0-C454CBA4818C}" dt="2023-01-23T12:44:56.554" v="23"/>
          <ac:picMkLst>
            <pc:docMk/>
            <pc:sldMk cId="814010234" sldId="263"/>
            <ac:picMk id="7" creationId="{6B6F134C-1A66-4B2C-841C-5068379D430E}"/>
          </ac:picMkLst>
        </pc:picChg>
      </pc:sldChg>
      <pc:sldChg chg="addSp delSp modSp mod modTransition modAnim">
        <pc:chgData name="Leonie Smith" userId="fed1330f33f5650e" providerId="LiveId" clId="{0B52935B-B116-4E16-94E0-C454CBA4818C}" dt="2023-01-23T12:46:37.862" v="43"/>
        <pc:sldMkLst>
          <pc:docMk/>
          <pc:sldMk cId="302978315" sldId="264"/>
        </pc:sldMkLst>
        <pc:spChg chg="add mod">
          <ac:chgData name="Leonie Smith" userId="fed1330f33f5650e" providerId="LiveId" clId="{0B52935B-B116-4E16-94E0-C454CBA4818C}" dt="2023-01-23T12:46:37.862" v="43"/>
          <ac:spMkLst>
            <pc:docMk/>
            <pc:sldMk cId="302978315" sldId="264"/>
            <ac:spMk id="3" creationId="{B9AF77C3-8169-C723-FFE6-F4D64B530B00}"/>
          </ac:spMkLst>
        </pc:spChg>
        <pc:spChg chg="del">
          <ac:chgData name="Leonie Smith" userId="fed1330f33f5650e" providerId="LiveId" clId="{0B52935B-B116-4E16-94E0-C454CBA4818C}" dt="2023-01-23T12:45:57.940" v="32" actId="21"/>
          <ac:spMkLst>
            <pc:docMk/>
            <pc:sldMk cId="302978315" sldId="264"/>
            <ac:spMk id="6" creationId="{416C064E-628E-47C0-A712-DB178FE9901E}"/>
          </ac:spMkLst>
        </pc:spChg>
        <pc:picChg chg="del">
          <ac:chgData name="Leonie Smith" userId="fed1330f33f5650e" providerId="LiveId" clId="{0B52935B-B116-4E16-94E0-C454CBA4818C}" dt="2023-01-23T12:44:56.554" v="23"/>
          <ac:picMkLst>
            <pc:docMk/>
            <pc:sldMk cId="302978315" sldId="264"/>
            <ac:picMk id="2" creationId="{2F18FE08-8A6E-45A3-BF65-177076B0616D}"/>
          </ac:picMkLst>
        </pc:picChg>
      </pc:sldChg>
      <pc:sldChg chg="addSp delSp modSp mod modTransition modAnim">
        <pc:chgData name="Leonie Smith" userId="fed1330f33f5650e" providerId="LiveId" clId="{0B52935B-B116-4E16-94E0-C454CBA4818C}" dt="2023-01-23T12:46:36.409" v="42"/>
        <pc:sldMkLst>
          <pc:docMk/>
          <pc:sldMk cId="891345644" sldId="265"/>
        </pc:sldMkLst>
        <pc:spChg chg="add mod">
          <ac:chgData name="Leonie Smith" userId="fed1330f33f5650e" providerId="LiveId" clId="{0B52935B-B116-4E16-94E0-C454CBA4818C}" dt="2023-01-23T12:46:36.409" v="42"/>
          <ac:spMkLst>
            <pc:docMk/>
            <pc:sldMk cId="891345644" sldId="265"/>
            <ac:spMk id="2" creationId="{BDF43C83-1B02-4687-3793-5AA0EF1DC59F}"/>
          </ac:spMkLst>
        </pc:spChg>
        <pc:spChg chg="del">
          <ac:chgData name="Leonie Smith" userId="fed1330f33f5650e" providerId="LiveId" clId="{0B52935B-B116-4E16-94E0-C454CBA4818C}" dt="2023-01-23T12:46:00.442" v="33" actId="21"/>
          <ac:spMkLst>
            <pc:docMk/>
            <pc:sldMk cId="891345644" sldId="265"/>
            <ac:spMk id="6" creationId="{416C064E-628E-47C0-A712-DB178FE9901E}"/>
          </ac:spMkLst>
        </pc:spChg>
        <pc:picChg chg="del">
          <ac:chgData name="Leonie Smith" userId="fed1330f33f5650e" providerId="LiveId" clId="{0B52935B-B116-4E16-94E0-C454CBA4818C}" dt="2023-01-23T12:44:56.554" v="23"/>
          <ac:picMkLst>
            <pc:docMk/>
            <pc:sldMk cId="891345644" sldId="265"/>
            <ac:picMk id="5" creationId="{93F9E089-9CEA-4FB9-987B-3DA7523E33EA}"/>
          </ac:picMkLst>
        </pc:picChg>
      </pc:sldChg>
      <pc:sldChg chg="addSp delSp modSp mod modTransition modAnim">
        <pc:chgData name="Leonie Smith" userId="fed1330f33f5650e" providerId="LiveId" clId="{0B52935B-B116-4E16-94E0-C454CBA4818C}" dt="2023-01-23T12:46:34.871" v="41"/>
        <pc:sldMkLst>
          <pc:docMk/>
          <pc:sldMk cId="3955896480" sldId="266"/>
        </pc:sldMkLst>
        <pc:spChg chg="add mod">
          <ac:chgData name="Leonie Smith" userId="fed1330f33f5650e" providerId="LiveId" clId="{0B52935B-B116-4E16-94E0-C454CBA4818C}" dt="2023-01-23T12:46:34.871" v="41"/>
          <ac:spMkLst>
            <pc:docMk/>
            <pc:sldMk cId="3955896480" sldId="266"/>
            <ac:spMk id="2" creationId="{77619675-0040-89DE-BBDF-C232BC211876}"/>
          </ac:spMkLst>
        </pc:spChg>
        <pc:spChg chg="del">
          <ac:chgData name="Leonie Smith" userId="fed1330f33f5650e" providerId="LiveId" clId="{0B52935B-B116-4E16-94E0-C454CBA4818C}" dt="2023-01-23T12:46:02.644" v="34" actId="21"/>
          <ac:spMkLst>
            <pc:docMk/>
            <pc:sldMk cId="3955896480" sldId="266"/>
            <ac:spMk id="6" creationId="{416C064E-628E-47C0-A712-DB178FE9901E}"/>
          </ac:spMkLst>
        </pc:spChg>
        <pc:picChg chg="del">
          <ac:chgData name="Leonie Smith" userId="fed1330f33f5650e" providerId="LiveId" clId="{0B52935B-B116-4E16-94E0-C454CBA4818C}" dt="2023-01-23T12:44:56.554" v="23"/>
          <ac:picMkLst>
            <pc:docMk/>
            <pc:sldMk cId="3955896480" sldId="266"/>
            <ac:picMk id="8" creationId="{29ABAB1F-F8C7-4A82-90A8-E99F906AFF46}"/>
          </ac:picMkLst>
        </pc:picChg>
      </pc:sldChg>
      <pc:sldChg chg="addSp delSp modSp mod modTransition modAnim">
        <pc:chgData name="Leonie Smith" userId="fed1330f33f5650e" providerId="LiveId" clId="{0B52935B-B116-4E16-94E0-C454CBA4818C}" dt="2023-01-23T12:46:33.106" v="40"/>
        <pc:sldMkLst>
          <pc:docMk/>
          <pc:sldMk cId="1786802927" sldId="267"/>
        </pc:sldMkLst>
        <pc:spChg chg="add mod">
          <ac:chgData name="Leonie Smith" userId="fed1330f33f5650e" providerId="LiveId" clId="{0B52935B-B116-4E16-94E0-C454CBA4818C}" dt="2023-01-23T12:46:33.106" v="40"/>
          <ac:spMkLst>
            <pc:docMk/>
            <pc:sldMk cId="1786802927" sldId="267"/>
            <ac:spMk id="3" creationId="{A16EEBDE-A967-459F-09B8-206459D53F34}"/>
          </ac:spMkLst>
        </pc:spChg>
        <pc:spChg chg="del">
          <ac:chgData name="Leonie Smith" userId="fed1330f33f5650e" providerId="LiveId" clId="{0B52935B-B116-4E16-94E0-C454CBA4818C}" dt="2023-01-23T12:46:04.966" v="35" actId="21"/>
          <ac:spMkLst>
            <pc:docMk/>
            <pc:sldMk cId="1786802927" sldId="267"/>
            <ac:spMk id="6" creationId="{416C064E-628E-47C0-A712-DB178FE9901E}"/>
          </ac:spMkLst>
        </pc:spChg>
        <pc:picChg chg="del">
          <ac:chgData name="Leonie Smith" userId="fed1330f33f5650e" providerId="LiveId" clId="{0B52935B-B116-4E16-94E0-C454CBA4818C}" dt="2023-01-23T12:44:56.554" v="23"/>
          <ac:picMkLst>
            <pc:docMk/>
            <pc:sldMk cId="1786802927" sldId="267"/>
            <ac:picMk id="2" creationId="{C44A178F-D42A-47CE-B032-A45371CDE36C}"/>
          </ac:picMkLst>
        </pc:picChg>
      </pc:sldChg>
      <pc:sldChg chg="addSp delSp modSp mod modTransition modAnim">
        <pc:chgData name="Leonie Smith" userId="fed1330f33f5650e" providerId="LiveId" clId="{0B52935B-B116-4E16-94E0-C454CBA4818C}" dt="2023-01-23T12:46:31.527" v="39"/>
        <pc:sldMkLst>
          <pc:docMk/>
          <pc:sldMk cId="4053000739" sldId="268"/>
        </pc:sldMkLst>
        <pc:spChg chg="add mod">
          <ac:chgData name="Leonie Smith" userId="fed1330f33f5650e" providerId="LiveId" clId="{0B52935B-B116-4E16-94E0-C454CBA4818C}" dt="2023-01-23T12:46:31.527" v="39"/>
          <ac:spMkLst>
            <pc:docMk/>
            <pc:sldMk cId="4053000739" sldId="268"/>
            <ac:spMk id="2" creationId="{D0F1049E-5585-2D94-F5D9-E87E88DFC68E}"/>
          </ac:spMkLst>
        </pc:spChg>
        <pc:spChg chg="del">
          <ac:chgData name="Leonie Smith" userId="fed1330f33f5650e" providerId="LiveId" clId="{0B52935B-B116-4E16-94E0-C454CBA4818C}" dt="2023-01-23T12:46:07.174" v="36" actId="21"/>
          <ac:spMkLst>
            <pc:docMk/>
            <pc:sldMk cId="4053000739" sldId="268"/>
            <ac:spMk id="6" creationId="{416C064E-628E-47C0-A712-DB178FE9901E}"/>
          </ac:spMkLst>
        </pc:spChg>
        <pc:picChg chg="del">
          <ac:chgData name="Leonie Smith" userId="fed1330f33f5650e" providerId="LiveId" clId="{0B52935B-B116-4E16-94E0-C454CBA4818C}" dt="2023-01-23T12:44:56.554" v="23"/>
          <ac:picMkLst>
            <pc:docMk/>
            <pc:sldMk cId="4053000739" sldId="268"/>
            <ac:picMk id="5" creationId="{6EACBBA5-4FC3-4E75-BA54-D5E9D1E11B87}"/>
          </ac:picMkLst>
        </pc:picChg>
      </pc:sldChg>
      <pc:sldChg chg="addSp delSp modSp mod modTransition modAnim">
        <pc:chgData name="Leonie Smith" userId="fed1330f33f5650e" providerId="LiveId" clId="{0B52935B-B116-4E16-94E0-C454CBA4818C}" dt="2023-01-23T12:46:29.139" v="38"/>
        <pc:sldMkLst>
          <pc:docMk/>
          <pc:sldMk cId="3097559617" sldId="269"/>
        </pc:sldMkLst>
        <pc:spChg chg="add mod">
          <ac:chgData name="Leonie Smith" userId="fed1330f33f5650e" providerId="LiveId" clId="{0B52935B-B116-4E16-94E0-C454CBA4818C}" dt="2023-01-23T12:46:29.139" v="38"/>
          <ac:spMkLst>
            <pc:docMk/>
            <pc:sldMk cId="3097559617" sldId="269"/>
            <ac:spMk id="2" creationId="{EC0CF7A5-B691-2CF1-C747-195A38C66470}"/>
          </ac:spMkLst>
        </pc:spChg>
        <pc:spChg chg="del">
          <ac:chgData name="Leonie Smith" userId="fed1330f33f5650e" providerId="LiveId" clId="{0B52935B-B116-4E16-94E0-C454CBA4818C}" dt="2023-01-23T12:46:10.805" v="37" actId="21"/>
          <ac:spMkLst>
            <pc:docMk/>
            <pc:sldMk cId="3097559617" sldId="269"/>
            <ac:spMk id="6" creationId="{416C064E-628E-47C0-A712-DB178FE9901E}"/>
          </ac:spMkLst>
        </pc:spChg>
        <pc:picChg chg="del">
          <ac:chgData name="Leonie Smith" userId="fed1330f33f5650e" providerId="LiveId" clId="{0B52935B-B116-4E16-94E0-C454CBA4818C}" dt="2023-01-23T12:44:56.554" v="23"/>
          <ac:picMkLst>
            <pc:docMk/>
            <pc:sldMk cId="3097559617" sldId="269"/>
            <ac:picMk id="5" creationId="{EE7EB71A-C016-402F-957C-1A4ADFC9B7DF}"/>
          </ac:picMkLst>
        </pc:picChg>
      </pc:sldChg>
      <pc:sldChg chg="modSp mod modTransition">
        <pc:chgData name="Leonie Smith" userId="fed1330f33f5650e" providerId="LiveId" clId="{0B52935B-B116-4E16-94E0-C454CBA4818C}" dt="2023-01-23T12:44:56.554" v="23"/>
        <pc:sldMkLst>
          <pc:docMk/>
          <pc:sldMk cId="415415560" sldId="270"/>
        </pc:sldMkLst>
        <pc:spChg chg="mod">
          <ac:chgData name="Leonie Smith" userId="fed1330f33f5650e" providerId="LiveId" clId="{0B52935B-B116-4E16-94E0-C454CBA4818C}" dt="2023-01-23T12:44:39.120" v="21"/>
          <ac:spMkLst>
            <pc:docMk/>
            <pc:sldMk cId="415415560" sldId="270"/>
            <ac:spMk id="2" creationId="{1D7CC3D2-16B7-9797-4D1A-9C2672759472}"/>
          </ac:spMkLst>
        </pc:spChg>
      </pc:sldChg>
      <pc:sldChg chg="addSp delSp modSp mod modTransition">
        <pc:chgData name="Leonie Smith" userId="fed1330f33f5650e" providerId="LiveId" clId="{0B52935B-B116-4E16-94E0-C454CBA4818C}" dt="2023-01-23T12:44:56.554" v="23"/>
        <pc:sldMkLst>
          <pc:docMk/>
          <pc:sldMk cId="4138472140" sldId="271"/>
        </pc:sldMkLst>
        <pc:spChg chg="del">
          <ac:chgData name="Leonie Smith" userId="fed1330f33f5650e" providerId="LiveId" clId="{0B52935B-B116-4E16-94E0-C454CBA4818C}" dt="2023-01-23T12:43:06.056" v="0" actId="21"/>
          <ac:spMkLst>
            <pc:docMk/>
            <pc:sldMk cId="4138472140" sldId="271"/>
            <ac:spMk id="2" creationId="{B3004C40-C4B4-8398-B578-FEE3857710F1}"/>
          </ac:spMkLst>
        </pc:spChg>
        <pc:spChg chg="add mod">
          <ac:chgData name="Leonie Smith" userId="fed1330f33f5650e" providerId="LiveId" clId="{0B52935B-B116-4E16-94E0-C454CBA4818C}" dt="2023-01-23T12:43:38.597" v="9"/>
          <ac:spMkLst>
            <pc:docMk/>
            <pc:sldMk cId="4138472140" sldId="271"/>
            <ac:spMk id="5" creationId="{FF5BA10B-2ACC-5BA6-801D-C37B8A099E00}"/>
          </ac:spMkLst>
        </pc:spChg>
      </pc:sldChg>
      <pc:sldChg chg="modSp mod modTransition">
        <pc:chgData name="Leonie Smith" userId="fed1330f33f5650e" providerId="LiveId" clId="{0B52935B-B116-4E16-94E0-C454CBA4818C}" dt="2023-01-23T12:44:56.554" v="23"/>
        <pc:sldMkLst>
          <pc:docMk/>
          <pc:sldMk cId="3074633053" sldId="272"/>
        </pc:sldMkLst>
        <pc:spChg chg="mod">
          <ac:chgData name="Leonie Smith" userId="fed1330f33f5650e" providerId="LiveId" clId="{0B52935B-B116-4E16-94E0-C454CBA4818C}" dt="2023-01-23T12:44:43.735" v="22"/>
          <ac:spMkLst>
            <pc:docMk/>
            <pc:sldMk cId="3074633053" sldId="272"/>
            <ac:spMk id="2" creationId="{B3201261-960E-553A-10B2-243CF6F5B40A}"/>
          </ac:spMkLst>
        </pc:spChg>
      </pc:sldChg>
      <pc:sldChg chg="delSp modTransition modAnim">
        <pc:chgData name="Leonie Smith" userId="fed1330f33f5650e" providerId="LiveId" clId="{0B52935B-B116-4E16-94E0-C454CBA4818C}" dt="2023-01-23T12:44:56.554" v="23"/>
        <pc:sldMkLst>
          <pc:docMk/>
          <pc:sldMk cId="3916669574" sldId="277"/>
        </pc:sldMkLst>
        <pc:picChg chg="del">
          <ac:chgData name="Leonie Smith" userId="fed1330f33f5650e" providerId="LiveId" clId="{0B52935B-B116-4E16-94E0-C454CBA4818C}" dt="2023-01-23T12:44:56.554" v="23"/>
          <ac:picMkLst>
            <pc:docMk/>
            <pc:sldMk cId="3916669574" sldId="277"/>
            <ac:picMk id="4" creationId="{A862DF87-4065-483A-9BEB-1BF8AACF86DD}"/>
          </ac:picMkLst>
        </pc:picChg>
      </pc:sldChg>
      <pc:sldChg chg="modSp mod modTransition">
        <pc:chgData name="Leonie Smith" userId="fed1330f33f5650e" providerId="LiveId" clId="{0B52935B-B116-4E16-94E0-C454CBA4818C}" dt="2023-01-23T12:44:56.554" v="23"/>
        <pc:sldMkLst>
          <pc:docMk/>
          <pc:sldMk cId="1434534495" sldId="278"/>
        </pc:sldMkLst>
        <pc:spChg chg="mod">
          <ac:chgData name="Leonie Smith" userId="fed1330f33f5650e" providerId="LiveId" clId="{0B52935B-B116-4E16-94E0-C454CBA4818C}" dt="2023-01-23T12:43:34.090" v="8" actId="1076"/>
          <ac:spMkLst>
            <pc:docMk/>
            <pc:sldMk cId="1434534495" sldId="278"/>
            <ac:spMk id="3" creationId="{B197367C-1088-D0A3-D508-1AA908FDCC3F}"/>
          </ac:spMkLst>
        </pc:spChg>
      </pc:sldChg>
      <pc:sldChg chg="modSp mod modTransition">
        <pc:chgData name="Leonie Smith" userId="fed1330f33f5650e" providerId="LiveId" clId="{0B52935B-B116-4E16-94E0-C454CBA4818C}" dt="2023-01-23T12:44:56.554" v="23"/>
        <pc:sldMkLst>
          <pc:docMk/>
          <pc:sldMk cId="1349246563" sldId="279"/>
        </pc:sldMkLst>
        <pc:spChg chg="mod">
          <ac:chgData name="Leonie Smith" userId="fed1330f33f5650e" providerId="LiveId" clId="{0B52935B-B116-4E16-94E0-C454CBA4818C}" dt="2023-01-23T12:43:52.185" v="10"/>
          <ac:spMkLst>
            <pc:docMk/>
            <pc:sldMk cId="1349246563" sldId="279"/>
            <ac:spMk id="2" creationId="{AA6B58A9-3DBC-5816-87FF-F33B77C85E86}"/>
          </ac:spMkLst>
        </pc:spChg>
      </pc:sldChg>
      <pc:sldChg chg="modSp mod modTransition">
        <pc:chgData name="Leonie Smith" userId="fed1330f33f5650e" providerId="LiveId" clId="{0B52935B-B116-4E16-94E0-C454CBA4818C}" dt="2023-01-23T12:44:56.554" v="23"/>
        <pc:sldMkLst>
          <pc:docMk/>
          <pc:sldMk cId="3212541545" sldId="280"/>
        </pc:sldMkLst>
        <pc:spChg chg="mod">
          <ac:chgData name="Leonie Smith" userId="fed1330f33f5650e" providerId="LiveId" clId="{0B52935B-B116-4E16-94E0-C454CBA4818C}" dt="2023-01-23T12:43:56.107" v="11"/>
          <ac:spMkLst>
            <pc:docMk/>
            <pc:sldMk cId="3212541545" sldId="280"/>
            <ac:spMk id="2" creationId="{F1F5E9B5-99A6-E64A-02AD-AAC23EB913DD}"/>
          </ac:spMkLst>
        </pc:spChg>
      </pc:sldChg>
      <pc:sldChg chg="modSp mod modTransition">
        <pc:chgData name="Leonie Smith" userId="fed1330f33f5650e" providerId="LiveId" clId="{0B52935B-B116-4E16-94E0-C454CBA4818C}" dt="2023-01-23T12:44:56.554" v="23"/>
        <pc:sldMkLst>
          <pc:docMk/>
          <pc:sldMk cId="3235332161" sldId="281"/>
        </pc:sldMkLst>
        <pc:spChg chg="mod">
          <ac:chgData name="Leonie Smith" userId="fed1330f33f5650e" providerId="LiveId" clId="{0B52935B-B116-4E16-94E0-C454CBA4818C}" dt="2023-01-23T12:44:00.617" v="12"/>
          <ac:spMkLst>
            <pc:docMk/>
            <pc:sldMk cId="3235332161" sldId="281"/>
            <ac:spMk id="2" creationId="{FB35C496-FC22-A760-971F-22485DB2C731}"/>
          </ac:spMkLst>
        </pc:spChg>
      </pc:sldChg>
      <pc:sldChg chg="modSp mod modTransition">
        <pc:chgData name="Leonie Smith" userId="fed1330f33f5650e" providerId="LiveId" clId="{0B52935B-B116-4E16-94E0-C454CBA4818C}" dt="2023-01-23T12:44:56.554" v="23"/>
        <pc:sldMkLst>
          <pc:docMk/>
          <pc:sldMk cId="4173375746" sldId="282"/>
        </pc:sldMkLst>
        <pc:spChg chg="mod">
          <ac:chgData name="Leonie Smith" userId="fed1330f33f5650e" providerId="LiveId" clId="{0B52935B-B116-4E16-94E0-C454CBA4818C}" dt="2023-01-23T12:44:05.337" v="13"/>
          <ac:spMkLst>
            <pc:docMk/>
            <pc:sldMk cId="4173375746" sldId="282"/>
            <ac:spMk id="2" creationId="{3EEF104C-7AE1-CFC4-59AB-8874CE340690}"/>
          </ac:spMkLst>
        </pc:spChg>
      </pc:sldChg>
      <pc:sldChg chg="modSp mod modTransition">
        <pc:chgData name="Leonie Smith" userId="fed1330f33f5650e" providerId="LiveId" clId="{0B52935B-B116-4E16-94E0-C454CBA4818C}" dt="2023-01-23T12:44:56.554" v="23"/>
        <pc:sldMkLst>
          <pc:docMk/>
          <pc:sldMk cId="705071402" sldId="283"/>
        </pc:sldMkLst>
        <pc:spChg chg="mod">
          <ac:chgData name="Leonie Smith" userId="fed1330f33f5650e" providerId="LiveId" clId="{0B52935B-B116-4E16-94E0-C454CBA4818C}" dt="2023-01-23T12:44:09.273" v="14"/>
          <ac:spMkLst>
            <pc:docMk/>
            <pc:sldMk cId="705071402" sldId="283"/>
            <ac:spMk id="2" creationId="{425D6EE6-4CAF-F29B-8853-CA5A863AA3BF}"/>
          </ac:spMkLst>
        </pc:spChg>
      </pc:sldChg>
      <pc:sldChg chg="modSp mod modTransition">
        <pc:chgData name="Leonie Smith" userId="fed1330f33f5650e" providerId="LiveId" clId="{0B52935B-B116-4E16-94E0-C454CBA4818C}" dt="2023-01-23T12:44:56.554" v="23"/>
        <pc:sldMkLst>
          <pc:docMk/>
          <pc:sldMk cId="3481251347" sldId="284"/>
        </pc:sldMkLst>
        <pc:spChg chg="mod">
          <ac:chgData name="Leonie Smith" userId="fed1330f33f5650e" providerId="LiveId" clId="{0B52935B-B116-4E16-94E0-C454CBA4818C}" dt="2023-01-23T12:44:13.564" v="15"/>
          <ac:spMkLst>
            <pc:docMk/>
            <pc:sldMk cId="3481251347" sldId="284"/>
            <ac:spMk id="3" creationId="{50D6A890-AF86-B20D-6027-E3495D79B7F6}"/>
          </ac:spMkLst>
        </pc:spChg>
      </pc:sldChg>
      <pc:sldChg chg="modSp mod modTransition">
        <pc:chgData name="Leonie Smith" userId="fed1330f33f5650e" providerId="LiveId" clId="{0B52935B-B116-4E16-94E0-C454CBA4818C}" dt="2023-01-23T12:44:56.554" v="23"/>
        <pc:sldMkLst>
          <pc:docMk/>
          <pc:sldMk cId="4063627246" sldId="285"/>
        </pc:sldMkLst>
        <pc:spChg chg="mod">
          <ac:chgData name="Leonie Smith" userId="fed1330f33f5650e" providerId="LiveId" clId="{0B52935B-B116-4E16-94E0-C454CBA4818C}" dt="2023-01-23T12:44:17.877" v="16"/>
          <ac:spMkLst>
            <pc:docMk/>
            <pc:sldMk cId="4063627246" sldId="285"/>
            <ac:spMk id="2" creationId="{4C17F60D-F03A-1D3B-012C-9FB57F227E5C}"/>
          </ac:spMkLst>
        </pc:spChg>
      </pc:sldChg>
      <pc:sldChg chg="modSp mod modTransition">
        <pc:chgData name="Leonie Smith" userId="fed1330f33f5650e" providerId="LiveId" clId="{0B52935B-B116-4E16-94E0-C454CBA4818C}" dt="2023-01-23T12:44:56.554" v="23"/>
        <pc:sldMkLst>
          <pc:docMk/>
          <pc:sldMk cId="341370220" sldId="286"/>
        </pc:sldMkLst>
        <pc:spChg chg="mod">
          <ac:chgData name="Leonie Smith" userId="fed1330f33f5650e" providerId="LiveId" clId="{0B52935B-B116-4E16-94E0-C454CBA4818C}" dt="2023-01-23T12:44:22.099" v="17"/>
          <ac:spMkLst>
            <pc:docMk/>
            <pc:sldMk cId="341370220" sldId="286"/>
            <ac:spMk id="3" creationId="{EE6C2DFA-0B74-77D2-8135-FC7A041D78CD}"/>
          </ac:spMkLst>
        </pc:spChg>
      </pc:sldChg>
      <pc:sldChg chg="modSp mod modTransition">
        <pc:chgData name="Leonie Smith" userId="fed1330f33f5650e" providerId="LiveId" clId="{0B52935B-B116-4E16-94E0-C454CBA4818C}" dt="2023-01-23T12:44:56.554" v="23"/>
        <pc:sldMkLst>
          <pc:docMk/>
          <pc:sldMk cId="2168482267" sldId="287"/>
        </pc:sldMkLst>
        <pc:spChg chg="mod">
          <ac:chgData name="Leonie Smith" userId="fed1330f33f5650e" providerId="LiveId" clId="{0B52935B-B116-4E16-94E0-C454CBA4818C}" dt="2023-01-23T12:44:26.871" v="18"/>
          <ac:spMkLst>
            <pc:docMk/>
            <pc:sldMk cId="2168482267" sldId="287"/>
            <ac:spMk id="2" creationId="{953AA8DE-23FE-AF6B-6E4D-C66E03C62B0B}"/>
          </ac:spMkLst>
        </pc:spChg>
      </pc:sldChg>
      <pc:sldChg chg="modSp mod modTransition">
        <pc:chgData name="Leonie Smith" userId="fed1330f33f5650e" providerId="LiveId" clId="{0B52935B-B116-4E16-94E0-C454CBA4818C}" dt="2023-01-23T12:44:56.554" v="23"/>
        <pc:sldMkLst>
          <pc:docMk/>
          <pc:sldMk cId="731419595" sldId="288"/>
        </pc:sldMkLst>
        <pc:spChg chg="mod">
          <ac:chgData name="Leonie Smith" userId="fed1330f33f5650e" providerId="LiveId" clId="{0B52935B-B116-4E16-94E0-C454CBA4818C}" dt="2023-01-23T12:44:31.002" v="19"/>
          <ac:spMkLst>
            <pc:docMk/>
            <pc:sldMk cId="731419595" sldId="288"/>
            <ac:spMk id="2" creationId="{03E883B7-8831-0196-3287-CEB0209AC331}"/>
          </ac:spMkLst>
        </pc:spChg>
      </pc:sldChg>
      <pc:sldChg chg="modSp mod modTransition">
        <pc:chgData name="Leonie Smith" userId="fed1330f33f5650e" providerId="LiveId" clId="{0B52935B-B116-4E16-94E0-C454CBA4818C}" dt="2023-01-23T12:44:56.554" v="23"/>
        <pc:sldMkLst>
          <pc:docMk/>
          <pc:sldMk cId="4095012562" sldId="289"/>
        </pc:sldMkLst>
        <pc:spChg chg="mod">
          <ac:chgData name="Leonie Smith" userId="fed1330f33f5650e" providerId="LiveId" clId="{0B52935B-B116-4E16-94E0-C454CBA4818C}" dt="2023-01-23T12:44:35.175" v="20"/>
          <ac:spMkLst>
            <pc:docMk/>
            <pc:sldMk cId="4095012562" sldId="289"/>
            <ac:spMk id="2" creationId="{F609192D-DF9C-6767-9B86-6CDED72E25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DF6D3-AE7D-467F-9E00-0D31F019C716}" type="datetimeFigureOut">
              <a:rPr lang="en-IN" smtClean="0"/>
              <a:t>23-01-2023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EF2BD-A3DD-4FC4-93ED-6965CDC7F279}" type="slidenum">
              <a:rPr lang="en-IN" smtClean="0"/>
              <a:t>‹#›</a:t>
            </a:fld>
            <a:endParaRPr lang="en-IN"/>
          </a:p>
        </p:txBody>
      </p:sp>
    </p:spTree>
    <p:extLst>
      <p:ext uri="{BB962C8B-B14F-4D97-AF65-F5344CB8AC3E}">
        <p14:creationId xmlns:p14="http://schemas.microsoft.com/office/powerpoint/2010/main" val="6295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76EF2BD-A3DD-4FC4-93ED-6965CDC7F279}" type="slidenum">
              <a:rPr lang="en-IN" smtClean="0"/>
              <a:t>3</a:t>
            </a:fld>
            <a:endParaRPr lang="en-IN"/>
          </a:p>
        </p:txBody>
      </p:sp>
    </p:spTree>
    <p:extLst>
      <p:ext uri="{BB962C8B-B14F-4D97-AF65-F5344CB8AC3E}">
        <p14:creationId xmlns:p14="http://schemas.microsoft.com/office/powerpoint/2010/main" val="273402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7DAC-10BA-4E30-92CC-4A7E2E9F3144}"/>
              </a:ext>
            </a:extLst>
          </p:cNvPr>
          <p:cNvSpPr>
            <a:spLocks noGrp="1"/>
          </p:cNvSpPr>
          <p:nvPr>
            <p:ph type="title"/>
          </p:nvPr>
        </p:nvSpPr>
        <p:spPr/>
        <p:txBody>
          <a:bodyPr/>
          <a:lstStyle/>
          <a:p>
            <a:r>
              <a:rPr lang="en-IN" dirty="0"/>
              <a:t>09-4</a:t>
            </a:r>
          </a:p>
        </p:txBody>
      </p:sp>
      <p:sp>
        <p:nvSpPr>
          <p:cNvPr id="3" name="Content Placeholder 2">
            <a:extLst>
              <a:ext uri="{FF2B5EF4-FFF2-40B4-BE49-F238E27FC236}">
                <a16:creationId xmlns:a16="http://schemas.microsoft.com/office/drawing/2014/main" id="{CC1E7871-C010-4685-B0BF-D28532F8E04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91666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61CB8-5E89-43C9-A5EE-A2622F7E4D91}"/>
              </a:ext>
            </a:extLst>
          </p:cNvPr>
          <p:cNvPicPr>
            <a:picLocks noChangeAspect="1"/>
          </p:cNvPicPr>
          <p:nvPr/>
        </p:nvPicPr>
        <p:blipFill>
          <a:blip r:embed="rId2"/>
          <a:stretch>
            <a:fillRect/>
          </a:stretch>
        </p:blipFill>
        <p:spPr>
          <a:xfrm>
            <a:off x="0" y="0"/>
            <a:ext cx="13045600" cy="6858000"/>
          </a:xfrm>
          <a:prstGeom prst="rect">
            <a:avLst/>
          </a:prstGeom>
        </p:spPr>
      </p:pic>
      <p:sp>
        <p:nvSpPr>
          <p:cNvPr id="2" name="TextBox 1">
            <a:extLst>
              <a:ext uri="{FF2B5EF4-FFF2-40B4-BE49-F238E27FC236}">
                <a16:creationId xmlns:a16="http://schemas.microsoft.com/office/drawing/2014/main" id="{FB35C496-FC22-A760-971F-22485DB2C73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8:22</a:t>
            </a:r>
            <a:endParaRPr lang="bo-CN" sz="2000" b="1" cap="all" dirty="0">
              <a:solidFill>
                <a:schemeClr val="bg1"/>
              </a:solidFill>
              <a:latin typeface="ArialMT"/>
            </a:endParaRPr>
          </a:p>
        </p:txBody>
      </p:sp>
    </p:spTree>
    <p:extLst>
      <p:ext uri="{BB962C8B-B14F-4D97-AF65-F5344CB8AC3E}">
        <p14:creationId xmlns:p14="http://schemas.microsoft.com/office/powerpoint/2010/main" val="323533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I will put a division between my people and your people. This sign shall happen by tomorrow.”’” </a:t>
            </a:r>
            <a:endParaRPr lang="en-ZA" dirty="0"/>
          </a:p>
        </p:txBody>
      </p:sp>
      <p:sp>
        <p:nvSpPr>
          <p:cNvPr id="2" name="TextBox 1">
            <a:extLst>
              <a:ext uri="{FF2B5EF4-FFF2-40B4-BE49-F238E27FC236}">
                <a16:creationId xmlns:a16="http://schemas.microsoft.com/office/drawing/2014/main" id="{668D6AF7-55EB-D31A-1E1D-73612ADA30F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7394E-D930-456A-886B-987524176C8A}"/>
              </a:ext>
            </a:extLst>
          </p:cNvPr>
          <p:cNvPicPr>
            <a:picLocks noChangeAspect="1"/>
          </p:cNvPicPr>
          <p:nvPr/>
        </p:nvPicPr>
        <p:blipFill>
          <a:blip r:embed="rId2"/>
          <a:stretch>
            <a:fillRect/>
          </a:stretch>
        </p:blipFill>
        <p:spPr>
          <a:xfrm>
            <a:off x="0" y="-133004"/>
            <a:ext cx="12412859" cy="6991004"/>
          </a:xfrm>
          <a:prstGeom prst="rect">
            <a:avLst/>
          </a:prstGeom>
        </p:spPr>
      </p:pic>
      <p:sp>
        <p:nvSpPr>
          <p:cNvPr id="2" name="TextBox 1">
            <a:extLst>
              <a:ext uri="{FF2B5EF4-FFF2-40B4-BE49-F238E27FC236}">
                <a16:creationId xmlns:a16="http://schemas.microsoft.com/office/drawing/2014/main" id="{3EEF104C-7AE1-CFC4-59AB-8874CE34069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8:23</a:t>
            </a:r>
            <a:endParaRPr lang="bo-CN" sz="2000" b="1" cap="all" dirty="0">
              <a:solidFill>
                <a:schemeClr val="bg1"/>
              </a:solidFill>
              <a:latin typeface="ArialMT"/>
            </a:endParaRPr>
          </a:p>
        </p:txBody>
      </p:sp>
    </p:spTree>
    <p:extLst>
      <p:ext uri="{BB962C8B-B14F-4D97-AF65-F5344CB8AC3E}">
        <p14:creationId xmlns:p14="http://schemas.microsoft.com/office/powerpoint/2010/main" val="417337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a:t>
            </a:r>
            <a:r>
              <a:rPr lang="en-US" sz="4000" b="0" i="0" dirty="0">
                <a:solidFill>
                  <a:srgbClr val="121212"/>
                </a:solidFill>
                <a:effectLst/>
                <a:latin typeface="Arial" panose="020B0604020202020204" pitchFamily="34" charset="0"/>
              </a:rPr>
              <a:t>Yahweh did so; and there came grievous swarms of flies into the house of Pharaoh, and into his servants’ houses. In all the land of Egypt the land was corrupted by reason of the swarms of flies.</a:t>
            </a:r>
            <a:endParaRPr lang="en-ZA" dirty="0"/>
          </a:p>
        </p:txBody>
      </p:sp>
      <p:sp>
        <p:nvSpPr>
          <p:cNvPr id="2" name="TextBox 1">
            <a:extLst>
              <a:ext uri="{FF2B5EF4-FFF2-40B4-BE49-F238E27FC236}">
                <a16:creationId xmlns:a16="http://schemas.microsoft.com/office/drawing/2014/main" id="{B22CFC0C-DC0D-F036-E952-A0469407319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9C37B-6025-4AC0-86DB-87D687447C28}"/>
              </a:ext>
            </a:extLst>
          </p:cNvPr>
          <p:cNvPicPr>
            <a:picLocks noChangeAspect="1"/>
          </p:cNvPicPr>
          <p:nvPr/>
        </p:nvPicPr>
        <p:blipFill>
          <a:blip r:embed="rId2"/>
          <a:stretch>
            <a:fillRect/>
          </a:stretch>
        </p:blipFill>
        <p:spPr>
          <a:xfrm>
            <a:off x="1" y="-129897"/>
            <a:ext cx="12192000" cy="6987898"/>
          </a:xfrm>
          <a:prstGeom prst="rect">
            <a:avLst/>
          </a:prstGeom>
        </p:spPr>
      </p:pic>
      <p:sp>
        <p:nvSpPr>
          <p:cNvPr id="2" name="TextBox 1">
            <a:extLst>
              <a:ext uri="{FF2B5EF4-FFF2-40B4-BE49-F238E27FC236}">
                <a16:creationId xmlns:a16="http://schemas.microsoft.com/office/drawing/2014/main" id="{425D6EE6-4CAF-F29B-8853-CA5A863AA3B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8:24</a:t>
            </a:r>
            <a:endParaRPr lang="bo-CN" sz="2000" b="1" cap="all" dirty="0">
              <a:solidFill>
                <a:schemeClr val="bg1"/>
              </a:solidFill>
              <a:latin typeface="ArialMT"/>
            </a:endParaRPr>
          </a:p>
        </p:txBody>
      </p:sp>
    </p:spTree>
    <p:extLst>
      <p:ext uri="{BB962C8B-B14F-4D97-AF65-F5344CB8AC3E}">
        <p14:creationId xmlns:p14="http://schemas.microsoft.com/office/powerpoint/2010/main" val="70507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25</a:t>
            </a:r>
            <a:r>
              <a:rPr lang="en-US" sz="4000" b="0" i="0" dirty="0">
                <a:solidFill>
                  <a:srgbClr val="121212"/>
                </a:solidFill>
                <a:effectLst/>
                <a:latin typeface="Arial" panose="020B0604020202020204" pitchFamily="34" charset="0"/>
              </a:rPr>
              <a:t>Pharaoh called for Moses and for Aaron, and said, “Go, sacrifice to your God in the land!”</a:t>
            </a:r>
            <a:endParaRPr lang="en-ZA" dirty="0"/>
          </a:p>
        </p:txBody>
      </p:sp>
      <p:sp>
        <p:nvSpPr>
          <p:cNvPr id="2" name="TextBox 1">
            <a:extLst>
              <a:ext uri="{FF2B5EF4-FFF2-40B4-BE49-F238E27FC236}">
                <a16:creationId xmlns:a16="http://schemas.microsoft.com/office/drawing/2014/main" id="{58150ECA-303E-8A53-0D01-489C76C6C28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BB9DA6-65DA-4FFD-AD89-FAA0B8E06CA3}"/>
              </a:ext>
            </a:extLst>
          </p:cNvPr>
          <p:cNvPicPr>
            <a:picLocks noChangeAspect="1"/>
          </p:cNvPicPr>
          <p:nvPr/>
        </p:nvPicPr>
        <p:blipFill>
          <a:blip r:embed="rId2"/>
          <a:stretch>
            <a:fillRect/>
          </a:stretch>
        </p:blipFill>
        <p:spPr>
          <a:xfrm>
            <a:off x="-505114" y="1"/>
            <a:ext cx="12791325" cy="6858000"/>
          </a:xfrm>
          <a:prstGeom prst="rect">
            <a:avLst/>
          </a:prstGeom>
        </p:spPr>
      </p:pic>
      <p:sp>
        <p:nvSpPr>
          <p:cNvPr id="3" name="TextBox 2">
            <a:extLst>
              <a:ext uri="{FF2B5EF4-FFF2-40B4-BE49-F238E27FC236}">
                <a16:creationId xmlns:a16="http://schemas.microsoft.com/office/drawing/2014/main" id="{50D6A890-AF86-B20D-6027-E3495D79B7F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8:25</a:t>
            </a:r>
            <a:endParaRPr lang="bo-CN" sz="2000" b="1" cap="all" dirty="0">
              <a:solidFill>
                <a:schemeClr val="bg1"/>
              </a:solidFill>
              <a:latin typeface="ArialMT"/>
            </a:endParaRPr>
          </a:p>
        </p:txBody>
      </p:sp>
    </p:spTree>
    <p:extLst>
      <p:ext uri="{BB962C8B-B14F-4D97-AF65-F5344CB8AC3E}">
        <p14:creationId xmlns:p14="http://schemas.microsoft.com/office/powerpoint/2010/main" val="348125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26</a:t>
            </a:r>
            <a:r>
              <a:rPr lang="en-US" sz="3600" b="0" i="0" dirty="0">
                <a:solidFill>
                  <a:srgbClr val="121212"/>
                </a:solidFill>
                <a:effectLst/>
                <a:latin typeface="Arial" panose="020B0604020202020204" pitchFamily="34" charset="0"/>
              </a:rPr>
              <a:t>Moses said, “It isn’t appropriate to do so; for we shall sacrifice the abomination of the Egyptians to Yahweh our God. Behold, if we sacrifice the abomination of the Egyptians before their eyes, won’t they stone us?</a:t>
            </a:r>
            <a:endParaRPr lang="en-ZA" dirty="0"/>
          </a:p>
        </p:txBody>
      </p:sp>
      <p:sp>
        <p:nvSpPr>
          <p:cNvPr id="2" name="TextBox 1">
            <a:extLst>
              <a:ext uri="{FF2B5EF4-FFF2-40B4-BE49-F238E27FC236}">
                <a16:creationId xmlns:a16="http://schemas.microsoft.com/office/drawing/2014/main" id="{58848B76-FEC1-BA09-3076-059D170B01F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9D035-413F-4B31-93BD-6A4A00AECDA6}"/>
              </a:ext>
            </a:extLst>
          </p:cNvPr>
          <p:cNvPicPr>
            <a:picLocks noChangeAspect="1"/>
          </p:cNvPicPr>
          <p:nvPr/>
        </p:nvPicPr>
        <p:blipFill>
          <a:blip r:embed="rId2"/>
          <a:stretch>
            <a:fillRect/>
          </a:stretch>
        </p:blipFill>
        <p:spPr>
          <a:xfrm>
            <a:off x="-1" y="-45187"/>
            <a:ext cx="12336087" cy="6903188"/>
          </a:xfrm>
          <a:prstGeom prst="rect">
            <a:avLst/>
          </a:prstGeom>
        </p:spPr>
      </p:pic>
      <p:sp>
        <p:nvSpPr>
          <p:cNvPr id="2" name="TextBox 1">
            <a:extLst>
              <a:ext uri="{FF2B5EF4-FFF2-40B4-BE49-F238E27FC236}">
                <a16:creationId xmlns:a16="http://schemas.microsoft.com/office/drawing/2014/main" id="{4C17F60D-F03A-1D3B-012C-9FB57F227E5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8:26</a:t>
            </a:r>
            <a:endParaRPr lang="bo-CN" sz="2000" b="1" cap="all" dirty="0">
              <a:solidFill>
                <a:schemeClr val="bg1"/>
              </a:solidFill>
              <a:latin typeface="ArialMT"/>
            </a:endParaRPr>
          </a:p>
        </p:txBody>
      </p:sp>
    </p:spTree>
    <p:extLst>
      <p:ext uri="{BB962C8B-B14F-4D97-AF65-F5344CB8AC3E}">
        <p14:creationId xmlns:p14="http://schemas.microsoft.com/office/powerpoint/2010/main" val="406362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27</a:t>
            </a:r>
            <a:r>
              <a:rPr lang="en-US" sz="4000" b="0" i="0" dirty="0">
                <a:solidFill>
                  <a:srgbClr val="121212"/>
                </a:solidFill>
                <a:effectLst/>
                <a:latin typeface="Arial" panose="020B0604020202020204" pitchFamily="34" charset="0"/>
              </a:rPr>
              <a:t>We will go three days’ journey into the wilderness, and sacrifice to Yahweh our God, as he shall command us.”</a:t>
            </a:r>
            <a:endParaRPr lang="en-ZA" dirty="0"/>
          </a:p>
        </p:txBody>
      </p:sp>
      <p:sp>
        <p:nvSpPr>
          <p:cNvPr id="3" name="TextBox 2">
            <a:extLst>
              <a:ext uri="{FF2B5EF4-FFF2-40B4-BE49-F238E27FC236}">
                <a16:creationId xmlns:a16="http://schemas.microsoft.com/office/drawing/2014/main" id="{B9AF77C3-8169-C723-FFE6-F4D64B530B0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C8DB5-800A-40AA-A6F2-0AE7E2CA3BDD}"/>
              </a:ext>
            </a:extLst>
          </p:cNvPr>
          <p:cNvPicPr>
            <a:picLocks noChangeAspect="1"/>
          </p:cNvPicPr>
          <p:nvPr/>
        </p:nvPicPr>
        <p:blipFill>
          <a:blip r:embed="rId2"/>
          <a:stretch>
            <a:fillRect/>
          </a:stretch>
        </p:blipFill>
        <p:spPr>
          <a:xfrm>
            <a:off x="0" y="0"/>
            <a:ext cx="12192000" cy="6906760"/>
          </a:xfrm>
          <a:prstGeom prst="rect">
            <a:avLst/>
          </a:prstGeom>
        </p:spPr>
      </p:pic>
      <p:sp>
        <p:nvSpPr>
          <p:cNvPr id="5" name="TextBox 4">
            <a:extLst>
              <a:ext uri="{FF2B5EF4-FFF2-40B4-BE49-F238E27FC236}">
                <a16:creationId xmlns:a16="http://schemas.microsoft.com/office/drawing/2014/main" id="{FF5BA10B-2ACC-5BA6-801D-C37B8A099E00}"/>
              </a:ext>
            </a:extLst>
          </p:cNvPr>
          <p:cNvSpPr txBox="1"/>
          <p:nvPr/>
        </p:nvSpPr>
        <p:spPr>
          <a:xfrm>
            <a:off x="353475" y="33251"/>
            <a:ext cx="5155324" cy="3491576"/>
          </a:xfrm>
          <a:prstGeom prst="rect">
            <a:avLst/>
          </a:prstGeom>
          <a:noFill/>
        </p:spPr>
        <p:txBody>
          <a:bodyPr wrap="square" rtlCol="0">
            <a:noAutofit/>
          </a:bodyPr>
          <a:lstStyle/>
          <a:p>
            <a:r>
              <a:rPr lang="en-ZA" sz="6000" dirty="0">
                <a:solidFill>
                  <a:schemeClr val="bg1"/>
                </a:solidFill>
                <a:effectLst/>
                <a:latin typeface="TimesNewRomanPSMT"/>
                <a:ea typeface="Calibri" panose="020F0502020204030204" pitchFamily="34" charset="0"/>
                <a:cs typeface="TimesNewRomanPSMT"/>
              </a:rPr>
              <a:t>Flies – </a:t>
            </a:r>
          </a:p>
          <a:p>
            <a:r>
              <a:rPr lang="en-ZA" sz="6000" dirty="0">
                <a:solidFill>
                  <a:schemeClr val="bg1"/>
                </a:solidFill>
                <a:effectLst/>
                <a:latin typeface="TimesNewRomanPSMT"/>
                <a:ea typeface="Calibri" panose="020F0502020204030204" pitchFamily="34" charset="0"/>
                <a:cs typeface="TimesNewRomanPSMT"/>
              </a:rPr>
              <a:t>Exodus 8:20-32</a:t>
            </a:r>
            <a:endParaRPr lang="en-ZA" sz="6000" dirty="0">
              <a:solidFill>
                <a:schemeClr val="bg1"/>
              </a:solidFill>
            </a:endParaRPr>
          </a:p>
        </p:txBody>
      </p:sp>
    </p:spTree>
    <p:extLst>
      <p:ext uri="{BB962C8B-B14F-4D97-AF65-F5344CB8AC3E}">
        <p14:creationId xmlns:p14="http://schemas.microsoft.com/office/powerpoint/2010/main" val="413847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7DE39-A0E5-4114-A4AA-51E844D2AB6A}"/>
              </a:ext>
            </a:extLst>
          </p:cNvPr>
          <p:cNvPicPr>
            <a:picLocks noChangeAspect="1"/>
          </p:cNvPicPr>
          <p:nvPr/>
        </p:nvPicPr>
        <p:blipFill>
          <a:blip r:embed="rId2"/>
          <a:stretch>
            <a:fillRect/>
          </a:stretch>
        </p:blipFill>
        <p:spPr>
          <a:xfrm>
            <a:off x="0" y="0"/>
            <a:ext cx="12267650" cy="6858000"/>
          </a:xfrm>
          <a:prstGeom prst="rect">
            <a:avLst/>
          </a:prstGeom>
        </p:spPr>
      </p:pic>
      <p:sp>
        <p:nvSpPr>
          <p:cNvPr id="3" name="TextBox 2">
            <a:extLst>
              <a:ext uri="{FF2B5EF4-FFF2-40B4-BE49-F238E27FC236}">
                <a16:creationId xmlns:a16="http://schemas.microsoft.com/office/drawing/2014/main" id="{EE6C2DFA-0B74-77D2-8135-FC7A041D78CD}"/>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8:27</a:t>
            </a:r>
            <a:endParaRPr lang="bo-CN" sz="2000" b="1" cap="all" dirty="0">
              <a:solidFill>
                <a:schemeClr val="bg1"/>
              </a:solidFill>
              <a:latin typeface="ArialMT"/>
            </a:endParaRPr>
          </a:p>
        </p:txBody>
      </p:sp>
    </p:spTree>
    <p:extLst>
      <p:ext uri="{BB962C8B-B14F-4D97-AF65-F5344CB8AC3E}">
        <p14:creationId xmlns:p14="http://schemas.microsoft.com/office/powerpoint/2010/main" val="341370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Pharaoh said, “I will let you go, that you may sacrifice to Yahweh your God in the wilderness, only you shall not go very far away. Pray for me.”</a:t>
            </a:r>
            <a:endParaRPr lang="en-ZA" dirty="0"/>
          </a:p>
        </p:txBody>
      </p:sp>
      <p:sp>
        <p:nvSpPr>
          <p:cNvPr id="2" name="TextBox 1">
            <a:extLst>
              <a:ext uri="{FF2B5EF4-FFF2-40B4-BE49-F238E27FC236}">
                <a16:creationId xmlns:a16="http://schemas.microsoft.com/office/drawing/2014/main" id="{BDF43C83-1B02-4687-3793-5AA0EF1DC59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1F713-D458-4EFE-902F-07515516DF10}"/>
              </a:ext>
            </a:extLst>
          </p:cNvPr>
          <p:cNvPicPr>
            <a:picLocks noChangeAspect="1"/>
          </p:cNvPicPr>
          <p:nvPr/>
        </p:nvPicPr>
        <p:blipFill>
          <a:blip r:embed="rId2"/>
          <a:stretch>
            <a:fillRect/>
          </a:stretch>
        </p:blipFill>
        <p:spPr>
          <a:xfrm>
            <a:off x="0" y="0"/>
            <a:ext cx="13691681" cy="6858000"/>
          </a:xfrm>
          <a:prstGeom prst="rect">
            <a:avLst/>
          </a:prstGeom>
        </p:spPr>
      </p:pic>
      <p:sp>
        <p:nvSpPr>
          <p:cNvPr id="2" name="TextBox 1">
            <a:extLst>
              <a:ext uri="{FF2B5EF4-FFF2-40B4-BE49-F238E27FC236}">
                <a16:creationId xmlns:a16="http://schemas.microsoft.com/office/drawing/2014/main" id="{953AA8DE-23FE-AF6B-6E4D-C66E03C62B0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8:28</a:t>
            </a:r>
            <a:endParaRPr lang="bo-CN" sz="2000" b="1" cap="all" dirty="0">
              <a:solidFill>
                <a:schemeClr val="bg1"/>
              </a:solidFill>
              <a:latin typeface="ArialMT"/>
            </a:endParaRPr>
          </a:p>
        </p:txBody>
      </p:sp>
    </p:spTree>
    <p:extLst>
      <p:ext uri="{BB962C8B-B14F-4D97-AF65-F5344CB8AC3E}">
        <p14:creationId xmlns:p14="http://schemas.microsoft.com/office/powerpoint/2010/main" val="2168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29</a:t>
            </a:r>
            <a:r>
              <a:rPr lang="en-US" sz="3200" b="0" i="0" dirty="0">
                <a:solidFill>
                  <a:srgbClr val="121212"/>
                </a:solidFill>
                <a:effectLst/>
                <a:latin typeface="Arial" panose="020B0604020202020204" pitchFamily="34" charset="0"/>
              </a:rPr>
              <a:t>Moses said, “Behold, I am going out from you. I will pray to Yahweh that the swarms of flies may depart from Pharaoh, from his servants, and from his people, tomorrow; only don’t let Pharaoh deal deceitfully any more in not letting the people go to sacrifice to Yahweh.” </a:t>
            </a:r>
            <a:endParaRPr lang="en-ZA" dirty="0"/>
          </a:p>
        </p:txBody>
      </p:sp>
      <p:sp>
        <p:nvSpPr>
          <p:cNvPr id="2" name="TextBox 1">
            <a:extLst>
              <a:ext uri="{FF2B5EF4-FFF2-40B4-BE49-F238E27FC236}">
                <a16:creationId xmlns:a16="http://schemas.microsoft.com/office/drawing/2014/main" id="{77619675-0040-89DE-BBDF-C232BC21187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63EA5-F41B-4D8E-A1ED-C7D3B90E708D}"/>
              </a:ext>
            </a:extLst>
          </p:cNvPr>
          <p:cNvPicPr>
            <a:picLocks noChangeAspect="1"/>
          </p:cNvPicPr>
          <p:nvPr/>
        </p:nvPicPr>
        <p:blipFill>
          <a:blip r:embed="rId2"/>
          <a:stretch>
            <a:fillRect/>
          </a:stretch>
        </p:blipFill>
        <p:spPr>
          <a:xfrm>
            <a:off x="0" y="0"/>
            <a:ext cx="13281032" cy="6858000"/>
          </a:xfrm>
          <a:prstGeom prst="rect">
            <a:avLst/>
          </a:prstGeom>
        </p:spPr>
      </p:pic>
      <p:sp>
        <p:nvSpPr>
          <p:cNvPr id="2" name="TextBox 1">
            <a:extLst>
              <a:ext uri="{FF2B5EF4-FFF2-40B4-BE49-F238E27FC236}">
                <a16:creationId xmlns:a16="http://schemas.microsoft.com/office/drawing/2014/main" id="{03E883B7-8831-0196-3287-CEB0209AC33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8:29</a:t>
            </a:r>
            <a:endParaRPr lang="bo-CN" sz="2000" b="1" cap="all" dirty="0">
              <a:solidFill>
                <a:schemeClr val="bg1"/>
              </a:solidFill>
              <a:latin typeface="ArialMT"/>
            </a:endParaRPr>
          </a:p>
        </p:txBody>
      </p:sp>
    </p:spTree>
    <p:extLst>
      <p:ext uri="{BB962C8B-B14F-4D97-AF65-F5344CB8AC3E}">
        <p14:creationId xmlns:p14="http://schemas.microsoft.com/office/powerpoint/2010/main" val="731419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Moses went out from Pharaoh, and prayed to Yahweh. </a:t>
            </a:r>
            <a:endParaRPr lang="en-ZA" dirty="0"/>
          </a:p>
        </p:txBody>
      </p:sp>
      <p:sp>
        <p:nvSpPr>
          <p:cNvPr id="3" name="TextBox 2">
            <a:extLst>
              <a:ext uri="{FF2B5EF4-FFF2-40B4-BE49-F238E27FC236}">
                <a16:creationId xmlns:a16="http://schemas.microsoft.com/office/drawing/2014/main" id="{A16EEBDE-A967-459F-09B8-206459D53F3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68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DCD9-F402-4649-A0F1-7BB02F32C73D}"/>
              </a:ext>
            </a:extLst>
          </p:cNvPr>
          <p:cNvPicPr>
            <a:picLocks noChangeAspect="1"/>
          </p:cNvPicPr>
          <p:nvPr/>
        </p:nvPicPr>
        <p:blipFill>
          <a:blip r:embed="rId2"/>
          <a:stretch>
            <a:fillRect/>
          </a:stretch>
        </p:blipFill>
        <p:spPr>
          <a:xfrm>
            <a:off x="0" y="-1705"/>
            <a:ext cx="12192000" cy="6859705"/>
          </a:xfrm>
          <a:prstGeom prst="rect">
            <a:avLst/>
          </a:prstGeom>
        </p:spPr>
      </p:pic>
      <p:sp>
        <p:nvSpPr>
          <p:cNvPr id="2" name="TextBox 1">
            <a:extLst>
              <a:ext uri="{FF2B5EF4-FFF2-40B4-BE49-F238E27FC236}">
                <a16:creationId xmlns:a16="http://schemas.microsoft.com/office/drawing/2014/main" id="{F609192D-DF9C-6767-9B86-6CDED72E25B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8:30</a:t>
            </a:r>
            <a:endParaRPr lang="bo-CN" sz="2000" b="1" cap="all" dirty="0">
              <a:solidFill>
                <a:schemeClr val="bg1"/>
              </a:solidFill>
              <a:latin typeface="ArialMT"/>
            </a:endParaRPr>
          </a:p>
        </p:txBody>
      </p:sp>
    </p:spTree>
    <p:extLst>
      <p:ext uri="{BB962C8B-B14F-4D97-AF65-F5344CB8AC3E}">
        <p14:creationId xmlns:p14="http://schemas.microsoft.com/office/powerpoint/2010/main" val="409501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31</a:t>
            </a:r>
            <a:r>
              <a:rPr lang="en-US" sz="4000" b="0" i="0" dirty="0">
                <a:solidFill>
                  <a:srgbClr val="121212"/>
                </a:solidFill>
                <a:effectLst/>
                <a:latin typeface="Arial" panose="020B0604020202020204" pitchFamily="34" charset="0"/>
              </a:rPr>
              <a:t>Yahweh did according to the word of Moses, and he removed the swarms of flies from Pharaoh, from his servants, and from his people. There remained not one.</a:t>
            </a:r>
            <a:endParaRPr lang="en-ZA" dirty="0"/>
          </a:p>
        </p:txBody>
      </p:sp>
      <p:sp>
        <p:nvSpPr>
          <p:cNvPr id="2" name="TextBox 1">
            <a:extLst>
              <a:ext uri="{FF2B5EF4-FFF2-40B4-BE49-F238E27FC236}">
                <a16:creationId xmlns:a16="http://schemas.microsoft.com/office/drawing/2014/main" id="{D0F1049E-5585-2D94-F5D9-E87E88DFC68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AE7088-4FF7-430E-9695-900FDC79F824}"/>
              </a:ext>
            </a:extLst>
          </p:cNvPr>
          <p:cNvPicPr>
            <a:picLocks noChangeAspect="1"/>
          </p:cNvPicPr>
          <p:nvPr/>
        </p:nvPicPr>
        <p:blipFill>
          <a:blip r:embed="rId2"/>
          <a:stretch>
            <a:fillRect/>
          </a:stretch>
        </p:blipFill>
        <p:spPr>
          <a:xfrm>
            <a:off x="0" y="0"/>
            <a:ext cx="13444640" cy="6858000"/>
          </a:xfrm>
          <a:prstGeom prst="rect">
            <a:avLst/>
          </a:prstGeom>
        </p:spPr>
      </p:pic>
      <p:sp>
        <p:nvSpPr>
          <p:cNvPr id="2" name="TextBox 1">
            <a:extLst>
              <a:ext uri="{FF2B5EF4-FFF2-40B4-BE49-F238E27FC236}">
                <a16:creationId xmlns:a16="http://schemas.microsoft.com/office/drawing/2014/main" id="{1D7CC3D2-16B7-9797-4D1A-9C267275947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8:31</a:t>
            </a:r>
            <a:endParaRPr lang="bo-CN" sz="2000" b="1" cap="all" dirty="0">
              <a:solidFill>
                <a:schemeClr val="bg1"/>
              </a:solidFill>
              <a:latin typeface="ArialMT"/>
            </a:endParaRPr>
          </a:p>
        </p:txBody>
      </p:sp>
    </p:spTree>
    <p:extLst>
      <p:ext uri="{BB962C8B-B14F-4D97-AF65-F5344CB8AC3E}">
        <p14:creationId xmlns:p14="http://schemas.microsoft.com/office/powerpoint/2010/main" val="41541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32</a:t>
            </a:r>
            <a:r>
              <a:rPr lang="en-US" sz="4000" b="0" i="0" dirty="0">
                <a:solidFill>
                  <a:srgbClr val="121212"/>
                </a:solidFill>
                <a:effectLst/>
                <a:latin typeface="Arial" panose="020B0604020202020204" pitchFamily="34" charset="0"/>
              </a:rPr>
              <a:t>Pharaoh hardened his heart this time also, and he didn’t let the people go.</a:t>
            </a:r>
            <a:endParaRPr lang="en-ZA" dirty="0"/>
          </a:p>
        </p:txBody>
      </p:sp>
      <p:sp>
        <p:nvSpPr>
          <p:cNvPr id="2" name="TextBox 1">
            <a:extLst>
              <a:ext uri="{FF2B5EF4-FFF2-40B4-BE49-F238E27FC236}">
                <a16:creationId xmlns:a16="http://schemas.microsoft.com/office/drawing/2014/main" id="{EC0CF7A5-B691-2CF1-C747-195A38C6647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755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5400" dirty="0">
                <a:effectLst/>
                <a:latin typeface="TimesNewRomanPSMT"/>
                <a:ea typeface="Calibri" panose="020F0502020204030204" pitchFamily="34" charset="0"/>
                <a:cs typeface="TimesNewRomanPSMT"/>
              </a:rPr>
              <a:t>Flies – Exodus 8:20-32</a:t>
            </a:r>
            <a:endParaRPr lang="en-ZA" dirty="0"/>
          </a:p>
        </p:txBody>
      </p:sp>
      <p:sp>
        <p:nvSpPr>
          <p:cNvPr id="3" name="TextBox 2">
            <a:extLst>
              <a:ext uri="{FF2B5EF4-FFF2-40B4-BE49-F238E27FC236}">
                <a16:creationId xmlns:a16="http://schemas.microsoft.com/office/drawing/2014/main" id="{796437AF-C7A7-A153-4AC5-329F486EB45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871E9B-1BD3-43A4-B320-CF1371D48F20}"/>
              </a:ext>
            </a:extLst>
          </p:cNvPr>
          <p:cNvPicPr>
            <a:picLocks noChangeAspect="1"/>
          </p:cNvPicPr>
          <p:nvPr/>
        </p:nvPicPr>
        <p:blipFill>
          <a:blip r:embed="rId2"/>
          <a:stretch>
            <a:fillRect/>
          </a:stretch>
        </p:blipFill>
        <p:spPr>
          <a:xfrm>
            <a:off x="0" y="1"/>
            <a:ext cx="12676909" cy="6858000"/>
          </a:xfrm>
          <a:prstGeom prst="rect">
            <a:avLst/>
          </a:prstGeom>
        </p:spPr>
      </p:pic>
      <p:sp>
        <p:nvSpPr>
          <p:cNvPr id="2" name="TextBox 1">
            <a:extLst>
              <a:ext uri="{FF2B5EF4-FFF2-40B4-BE49-F238E27FC236}">
                <a16:creationId xmlns:a16="http://schemas.microsoft.com/office/drawing/2014/main" id="{B3201261-960E-553A-10B2-243CF6F5B40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8:32</a:t>
            </a:r>
            <a:endParaRPr lang="bo-CN" sz="2000" b="1" cap="all" dirty="0">
              <a:solidFill>
                <a:schemeClr val="bg1"/>
              </a:solidFill>
              <a:latin typeface="ArialMT"/>
            </a:endParaRPr>
          </a:p>
        </p:txBody>
      </p:sp>
    </p:spTree>
    <p:extLst>
      <p:ext uri="{BB962C8B-B14F-4D97-AF65-F5344CB8AC3E}">
        <p14:creationId xmlns:p14="http://schemas.microsoft.com/office/powerpoint/2010/main" val="307463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ED346-AF43-45BA-B71C-CCDE7CD9A5E9}"/>
              </a:ext>
            </a:extLst>
          </p:cNvPr>
          <p:cNvPicPr>
            <a:picLocks noChangeAspect="1"/>
          </p:cNvPicPr>
          <p:nvPr/>
        </p:nvPicPr>
        <p:blipFill>
          <a:blip r:embed="rId2"/>
          <a:stretch>
            <a:fillRect/>
          </a:stretch>
        </p:blipFill>
        <p:spPr>
          <a:xfrm>
            <a:off x="0" y="0"/>
            <a:ext cx="12192000" cy="6906760"/>
          </a:xfrm>
          <a:prstGeom prst="rect">
            <a:avLst/>
          </a:prstGeom>
        </p:spPr>
      </p:pic>
      <p:sp>
        <p:nvSpPr>
          <p:cNvPr id="3" name="TextBox 2">
            <a:extLst>
              <a:ext uri="{FF2B5EF4-FFF2-40B4-BE49-F238E27FC236}">
                <a16:creationId xmlns:a16="http://schemas.microsoft.com/office/drawing/2014/main" id="{B197367C-1088-D0A3-D508-1AA908FDCC3F}"/>
              </a:ext>
            </a:extLst>
          </p:cNvPr>
          <p:cNvSpPr txBox="1"/>
          <p:nvPr/>
        </p:nvSpPr>
        <p:spPr>
          <a:xfrm>
            <a:off x="353475" y="33251"/>
            <a:ext cx="5155324" cy="3491576"/>
          </a:xfrm>
          <a:prstGeom prst="rect">
            <a:avLst/>
          </a:prstGeom>
          <a:noFill/>
        </p:spPr>
        <p:txBody>
          <a:bodyPr wrap="square" rtlCol="0">
            <a:noAutofit/>
          </a:bodyPr>
          <a:lstStyle/>
          <a:p>
            <a:r>
              <a:rPr lang="en-ZA" sz="6000" dirty="0">
                <a:solidFill>
                  <a:schemeClr val="bg1"/>
                </a:solidFill>
                <a:effectLst/>
                <a:latin typeface="TimesNewRomanPSMT"/>
                <a:ea typeface="Calibri" panose="020F0502020204030204" pitchFamily="34" charset="0"/>
                <a:cs typeface="TimesNewRomanPSMT"/>
              </a:rPr>
              <a:t>Flies – </a:t>
            </a:r>
          </a:p>
          <a:p>
            <a:r>
              <a:rPr lang="en-ZA" sz="6000" dirty="0">
                <a:solidFill>
                  <a:schemeClr val="bg1"/>
                </a:solidFill>
                <a:effectLst/>
                <a:latin typeface="TimesNewRomanPSMT"/>
                <a:ea typeface="Calibri" panose="020F0502020204030204" pitchFamily="34" charset="0"/>
                <a:cs typeface="TimesNewRomanPSMT"/>
              </a:rPr>
              <a:t>Exodus 8:20-32</a:t>
            </a:r>
            <a:endParaRPr lang="en-ZA" sz="6000" dirty="0">
              <a:solidFill>
                <a:schemeClr val="bg1"/>
              </a:solidFill>
            </a:endParaRPr>
          </a:p>
        </p:txBody>
      </p:sp>
    </p:spTree>
    <p:extLst>
      <p:ext uri="{BB962C8B-B14F-4D97-AF65-F5344CB8AC3E}">
        <p14:creationId xmlns:p14="http://schemas.microsoft.com/office/powerpoint/2010/main" val="143453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20</a:t>
            </a:r>
            <a:r>
              <a:rPr lang="en-US" sz="3600" b="0" i="0" dirty="0">
                <a:solidFill>
                  <a:srgbClr val="121212"/>
                </a:solidFill>
                <a:effectLst/>
                <a:latin typeface="Arial" panose="020B0604020202020204" pitchFamily="34" charset="0"/>
              </a:rPr>
              <a:t>Yahweh said to Moses, “Rise up early in the morning, and stand before Pharaoh; behold, he comes out to the water; and tell him, ‘This is what Yahweh says, “Let my people go, that they may serve me.</a:t>
            </a:r>
            <a:endParaRPr lang="en-ZA" dirty="0"/>
          </a:p>
        </p:txBody>
      </p:sp>
      <p:sp>
        <p:nvSpPr>
          <p:cNvPr id="2" name="TextBox 1">
            <a:extLst>
              <a:ext uri="{FF2B5EF4-FFF2-40B4-BE49-F238E27FC236}">
                <a16:creationId xmlns:a16="http://schemas.microsoft.com/office/drawing/2014/main" id="{B7E005B3-323F-765F-EB17-A95C728186C8}"/>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93A3F-69B2-4338-B0FE-5315EE9A893B}"/>
              </a:ext>
            </a:extLst>
          </p:cNvPr>
          <p:cNvPicPr>
            <a:picLocks noChangeAspect="1"/>
          </p:cNvPicPr>
          <p:nvPr/>
        </p:nvPicPr>
        <p:blipFill>
          <a:blip r:embed="rId2"/>
          <a:stretch>
            <a:fillRect/>
          </a:stretch>
        </p:blipFill>
        <p:spPr>
          <a:xfrm>
            <a:off x="0" y="0"/>
            <a:ext cx="13392509" cy="6858000"/>
          </a:xfrm>
          <a:prstGeom prst="rect">
            <a:avLst/>
          </a:prstGeom>
        </p:spPr>
      </p:pic>
      <p:sp>
        <p:nvSpPr>
          <p:cNvPr id="2" name="TextBox 1">
            <a:extLst>
              <a:ext uri="{FF2B5EF4-FFF2-40B4-BE49-F238E27FC236}">
                <a16:creationId xmlns:a16="http://schemas.microsoft.com/office/drawing/2014/main" id="{AA6B58A9-3DBC-5816-87FF-F33B77C85E86}"/>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8:20</a:t>
            </a:r>
            <a:endParaRPr lang="bo-CN" sz="2000" b="1" cap="all" dirty="0">
              <a:solidFill>
                <a:schemeClr val="bg1"/>
              </a:solidFill>
              <a:latin typeface="ArialMT"/>
            </a:endParaRPr>
          </a:p>
        </p:txBody>
      </p:sp>
    </p:spTree>
    <p:extLst>
      <p:ext uri="{BB962C8B-B14F-4D97-AF65-F5344CB8AC3E}">
        <p14:creationId xmlns:p14="http://schemas.microsoft.com/office/powerpoint/2010/main" val="134924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21</a:t>
            </a:r>
            <a:r>
              <a:rPr lang="en-US" sz="3200" b="0" i="0" dirty="0">
                <a:solidFill>
                  <a:srgbClr val="121212"/>
                </a:solidFill>
                <a:effectLst/>
                <a:latin typeface="Arial" panose="020B0604020202020204" pitchFamily="34" charset="0"/>
              </a:rPr>
              <a:t>Else, if you will not let my people go, behold, I will send swarms of flies on you, and on your servants, and on your people, and into your houses. The houses of the Egyptians shall be full of swarms of flies, and also the ground they are on.</a:t>
            </a:r>
            <a:endParaRPr lang="en-ZA" dirty="0"/>
          </a:p>
        </p:txBody>
      </p:sp>
      <p:sp>
        <p:nvSpPr>
          <p:cNvPr id="2" name="TextBox 1">
            <a:extLst>
              <a:ext uri="{FF2B5EF4-FFF2-40B4-BE49-F238E27FC236}">
                <a16:creationId xmlns:a16="http://schemas.microsoft.com/office/drawing/2014/main" id="{971D8245-EA60-BADA-02A2-79870A94D23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7FABC-60B2-4A2C-BD30-227E3E93EBE2}"/>
              </a:ext>
            </a:extLst>
          </p:cNvPr>
          <p:cNvPicPr>
            <a:picLocks noChangeAspect="1"/>
          </p:cNvPicPr>
          <p:nvPr/>
        </p:nvPicPr>
        <p:blipFill>
          <a:blip r:embed="rId2"/>
          <a:stretch>
            <a:fillRect/>
          </a:stretch>
        </p:blipFill>
        <p:spPr>
          <a:xfrm>
            <a:off x="0" y="1"/>
            <a:ext cx="14213472" cy="6858000"/>
          </a:xfrm>
          <a:prstGeom prst="rect">
            <a:avLst/>
          </a:prstGeom>
        </p:spPr>
      </p:pic>
      <p:sp>
        <p:nvSpPr>
          <p:cNvPr id="2" name="TextBox 1">
            <a:extLst>
              <a:ext uri="{FF2B5EF4-FFF2-40B4-BE49-F238E27FC236}">
                <a16:creationId xmlns:a16="http://schemas.microsoft.com/office/drawing/2014/main" id="{F1F5E9B5-99A6-E64A-02AD-AAC23EB913DD}"/>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8:21</a:t>
            </a:r>
            <a:endParaRPr lang="bo-CN" sz="2000" b="1" cap="all" dirty="0">
              <a:solidFill>
                <a:schemeClr val="bg1"/>
              </a:solidFill>
              <a:latin typeface="ArialMT"/>
            </a:endParaRPr>
          </a:p>
        </p:txBody>
      </p:sp>
    </p:spTree>
    <p:extLst>
      <p:ext uri="{BB962C8B-B14F-4D97-AF65-F5344CB8AC3E}">
        <p14:creationId xmlns:p14="http://schemas.microsoft.com/office/powerpoint/2010/main" val="321254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22</a:t>
            </a:r>
            <a:r>
              <a:rPr lang="en-US" sz="3600" b="0" i="0" dirty="0">
                <a:solidFill>
                  <a:srgbClr val="121212"/>
                </a:solidFill>
                <a:effectLst/>
                <a:latin typeface="Arial" panose="020B0604020202020204" pitchFamily="34" charset="0"/>
              </a:rPr>
              <a:t>I will set apart in that day the land of Goshen, in which my people dwell, that no swarms of flies shall be there, to the end you may know that I am Yahweh on the earth.</a:t>
            </a:r>
            <a:endParaRPr lang="en-ZA" dirty="0"/>
          </a:p>
        </p:txBody>
      </p:sp>
      <p:sp>
        <p:nvSpPr>
          <p:cNvPr id="2" name="TextBox 1">
            <a:extLst>
              <a:ext uri="{FF2B5EF4-FFF2-40B4-BE49-F238E27FC236}">
                <a16:creationId xmlns:a16="http://schemas.microsoft.com/office/drawing/2014/main" id="{221C7858-9143-A0C8-3A48-2343AC99005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551</Words>
  <Application>Microsoft Office PowerPoint</Application>
  <PresentationFormat>Widescreen</PresentationFormat>
  <Paragraphs>51</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ArialMT</vt:lpstr>
      <vt:lpstr>Calibri</vt:lpstr>
      <vt:lpstr>Calibri Light</vt:lpstr>
      <vt:lpstr>TimesNewRomanPSMT</vt:lpstr>
      <vt:lpstr>Office Theme</vt:lpstr>
      <vt:lpstr>09-4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6</cp:revision>
  <dcterms:created xsi:type="dcterms:W3CDTF">2021-07-20T09:23:46Z</dcterms:created>
  <dcterms:modified xsi:type="dcterms:W3CDTF">2023-01-23T12:46:58Z</dcterms:modified>
</cp:coreProperties>
</file>