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4" r:id="rId2"/>
    <p:sldId id="265" r:id="rId3"/>
    <p:sldId id="256" r:id="rId4"/>
    <p:sldId id="266" r:id="rId5"/>
    <p:sldId id="257" r:id="rId6"/>
    <p:sldId id="272" r:id="rId7"/>
    <p:sldId id="258" r:id="rId8"/>
    <p:sldId id="271" r:id="rId9"/>
    <p:sldId id="259" r:id="rId10"/>
    <p:sldId id="270" r:id="rId11"/>
    <p:sldId id="260" r:id="rId12"/>
    <p:sldId id="269" r:id="rId13"/>
    <p:sldId id="262" r:id="rId14"/>
    <p:sldId id="268" r:id="rId15"/>
    <p:sldId id="263"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70E419-BB05-4898-8887-171DDD4A4455}" v="9" dt="2023-01-23T12:54:50.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7" autoAdjust="0"/>
    <p:restoredTop sz="93969" autoAdjust="0"/>
  </p:normalViewPr>
  <p:slideViewPr>
    <p:cSldViewPr snapToGrid="0">
      <p:cViewPr varScale="1">
        <p:scale>
          <a:sx n="69" d="100"/>
          <a:sy n="69"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B370E419-BB05-4898-8887-171DDD4A4455}"/>
    <pc:docChg chg="custSel modSld">
      <pc:chgData name="Leonie Smith" userId="fed1330f33f5650e" providerId="LiveId" clId="{B370E419-BB05-4898-8887-171DDD4A4455}" dt="2023-01-23T12:54:50.534" v="26"/>
      <pc:docMkLst>
        <pc:docMk/>
      </pc:docMkLst>
      <pc:sldChg chg="addSp delSp modSp mod modTransition modAnim">
        <pc:chgData name="Leonie Smith" userId="fed1330f33f5650e" providerId="LiveId" clId="{B370E419-BB05-4898-8887-171DDD4A4455}" dt="2023-01-23T12:54:50.534" v="26"/>
        <pc:sldMkLst>
          <pc:docMk/>
          <pc:sldMk cId="3348757415" sldId="256"/>
        </pc:sldMkLst>
        <pc:spChg chg="add mod">
          <ac:chgData name="Leonie Smith" userId="fed1330f33f5650e" providerId="LiveId" clId="{B370E419-BB05-4898-8887-171DDD4A4455}" dt="2023-01-23T12:54:50.534" v="26"/>
          <ac:spMkLst>
            <pc:docMk/>
            <pc:sldMk cId="3348757415" sldId="256"/>
            <ac:spMk id="3" creationId="{1ECF53E7-BA29-6E65-7BD2-9A3BD45C1310}"/>
          </ac:spMkLst>
        </pc:spChg>
        <pc:spChg chg="del">
          <ac:chgData name="Leonie Smith" userId="fed1330f33f5650e" providerId="LiveId" clId="{B370E419-BB05-4898-8887-171DDD4A4455}" dt="2023-01-23T12:54:08.744" v="13" actId="21"/>
          <ac:spMkLst>
            <pc:docMk/>
            <pc:sldMk cId="3348757415" sldId="256"/>
            <ac:spMk id="6" creationId="{416C064E-628E-47C0-A712-DB178FE9901E}"/>
          </ac:spMkLst>
        </pc:spChg>
        <pc:picChg chg="del">
          <ac:chgData name="Leonie Smith" userId="fed1330f33f5650e" providerId="LiveId" clId="{B370E419-BB05-4898-8887-171DDD4A4455}" dt="2023-01-23T12:54:04.293" v="12"/>
          <ac:picMkLst>
            <pc:docMk/>
            <pc:sldMk cId="3348757415" sldId="256"/>
            <ac:picMk id="2" creationId="{A8E5E695-7521-4630-B4E0-7CFB46161505}"/>
          </ac:picMkLst>
        </pc:picChg>
      </pc:sldChg>
      <pc:sldChg chg="addSp delSp modSp mod modTransition modAnim">
        <pc:chgData name="Leonie Smith" userId="fed1330f33f5650e" providerId="LiveId" clId="{B370E419-BB05-4898-8887-171DDD4A4455}" dt="2023-01-23T12:54:49.163" v="25"/>
        <pc:sldMkLst>
          <pc:docMk/>
          <pc:sldMk cId="1018574621" sldId="257"/>
        </pc:sldMkLst>
        <pc:spChg chg="add mod">
          <ac:chgData name="Leonie Smith" userId="fed1330f33f5650e" providerId="LiveId" clId="{B370E419-BB05-4898-8887-171DDD4A4455}" dt="2023-01-23T12:54:49.163" v="25"/>
          <ac:spMkLst>
            <pc:docMk/>
            <pc:sldMk cId="1018574621" sldId="257"/>
            <ac:spMk id="2" creationId="{BBC7157F-FD16-C33F-5C49-6FD76555E9D3}"/>
          </ac:spMkLst>
        </pc:spChg>
        <pc:spChg chg="del">
          <ac:chgData name="Leonie Smith" userId="fed1330f33f5650e" providerId="LiveId" clId="{B370E419-BB05-4898-8887-171DDD4A4455}" dt="2023-01-23T12:54:14.107" v="14" actId="21"/>
          <ac:spMkLst>
            <pc:docMk/>
            <pc:sldMk cId="1018574621" sldId="257"/>
            <ac:spMk id="6" creationId="{416C064E-628E-47C0-A712-DB178FE9901E}"/>
          </ac:spMkLst>
        </pc:spChg>
        <pc:picChg chg="del">
          <ac:chgData name="Leonie Smith" userId="fed1330f33f5650e" providerId="LiveId" clId="{B370E419-BB05-4898-8887-171DDD4A4455}" dt="2023-01-23T12:54:04.293" v="12"/>
          <ac:picMkLst>
            <pc:docMk/>
            <pc:sldMk cId="1018574621" sldId="257"/>
            <ac:picMk id="10" creationId="{6F68F22F-ECD9-44AF-B491-140959D39E4A}"/>
          </ac:picMkLst>
        </pc:picChg>
      </pc:sldChg>
      <pc:sldChg chg="addSp delSp modSp mod modTransition modAnim">
        <pc:chgData name="Leonie Smith" userId="fed1330f33f5650e" providerId="LiveId" clId="{B370E419-BB05-4898-8887-171DDD4A4455}" dt="2023-01-23T12:54:47.803" v="24"/>
        <pc:sldMkLst>
          <pc:docMk/>
          <pc:sldMk cId="525752733" sldId="258"/>
        </pc:sldMkLst>
        <pc:spChg chg="add mod">
          <ac:chgData name="Leonie Smith" userId="fed1330f33f5650e" providerId="LiveId" clId="{B370E419-BB05-4898-8887-171DDD4A4455}" dt="2023-01-23T12:54:47.803" v="24"/>
          <ac:spMkLst>
            <pc:docMk/>
            <pc:sldMk cId="525752733" sldId="258"/>
            <ac:spMk id="2" creationId="{530EC7FB-B038-D994-4184-D7095B394367}"/>
          </ac:spMkLst>
        </pc:spChg>
        <pc:spChg chg="del">
          <ac:chgData name="Leonie Smith" userId="fed1330f33f5650e" providerId="LiveId" clId="{B370E419-BB05-4898-8887-171DDD4A4455}" dt="2023-01-23T12:54:16.579" v="15" actId="21"/>
          <ac:spMkLst>
            <pc:docMk/>
            <pc:sldMk cId="525752733" sldId="258"/>
            <ac:spMk id="6" creationId="{416C064E-628E-47C0-A712-DB178FE9901E}"/>
          </ac:spMkLst>
        </pc:spChg>
        <pc:picChg chg="del">
          <ac:chgData name="Leonie Smith" userId="fed1330f33f5650e" providerId="LiveId" clId="{B370E419-BB05-4898-8887-171DDD4A4455}" dt="2023-01-23T12:54:04.293" v="12"/>
          <ac:picMkLst>
            <pc:docMk/>
            <pc:sldMk cId="525752733" sldId="258"/>
            <ac:picMk id="11" creationId="{8480F135-84CF-49FE-875F-8F757B99D58D}"/>
          </ac:picMkLst>
        </pc:picChg>
      </pc:sldChg>
      <pc:sldChg chg="addSp delSp modSp mod modTransition modAnim">
        <pc:chgData name="Leonie Smith" userId="fed1330f33f5650e" providerId="LiveId" clId="{B370E419-BB05-4898-8887-171DDD4A4455}" dt="2023-01-23T12:54:46.368" v="23"/>
        <pc:sldMkLst>
          <pc:docMk/>
          <pc:sldMk cId="3459794170" sldId="259"/>
        </pc:sldMkLst>
        <pc:spChg chg="add mod">
          <ac:chgData name="Leonie Smith" userId="fed1330f33f5650e" providerId="LiveId" clId="{B370E419-BB05-4898-8887-171DDD4A4455}" dt="2023-01-23T12:54:46.368" v="23"/>
          <ac:spMkLst>
            <pc:docMk/>
            <pc:sldMk cId="3459794170" sldId="259"/>
            <ac:spMk id="2" creationId="{53F9C8AE-A353-4ED1-84AF-AE05F9A943AA}"/>
          </ac:spMkLst>
        </pc:spChg>
        <pc:spChg chg="del">
          <ac:chgData name="Leonie Smith" userId="fed1330f33f5650e" providerId="LiveId" clId="{B370E419-BB05-4898-8887-171DDD4A4455}" dt="2023-01-23T12:54:18.897" v="16" actId="21"/>
          <ac:spMkLst>
            <pc:docMk/>
            <pc:sldMk cId="3459794170" sldId="259"/>
            <ac:spMk id="6" creationId="{416C064E-628E-47C0-A712-DB178FE9901E}"/>
          </ac:spMkLst>
        </pc:spChg>
        <pc:picChg chg="del">
          <ac:chgData name="Leonie Smith" userId="fed1330f33f5650e" providerId="LiveId" clId="{B370E419-BB05-4898-8887-171DDD4A4455}" dt="2023-01-23T12:54:04.293" v="12"/>
          <ac:picMkLst>
            <pc:docMk/>
            <pc:sldMk cId="3459794170" sldId="259"/>
            <ac:picMk id="3" creationId="{FACAC74C-D861-4B81-8324-1C7B0DF76F51}"/>
          </ac:picMkLst>
        </pc:picChg>
      </pc:sldChg>
      <pc:sldChg chg="addSp delSp modSp mod modTransition modAnim">
        <pc:chgData name="Leonie Smith" userId="fed1330f33f5650e" providerId="LiveId" clId="{B370E419-BB05-4898-8887-171DDD4A4455}" dt="2023-01-23T12:54:44.494" v="22"/>
        <pc:sldMkLst>
          <pc:docMk/>
          <pc:sldMk cId="1204998267" sldId="260"/>
        </pc:sldMkLst>
        <pc:spChg chg="add mod">
          <ac:chgData name="Leonie Smith" userId="fed1330f33f5650e" providerId="LiveId" clId="{B370E419-BB05-4898-8887-171DDD4A4455}" dt="2023-01-23T12:54:44.494" v="22"/>
          <ac:spMkLst>
            <pc:docMk/>
            <pc:sldMk cId="1204998267" sldId="260"/>
            <ac:spMk id="2" creationId="{6DF6D4A0-99A3-4687-D7A0-E7B845630923}"/>
          </ac:spMkLst>
        </pc:spChg>
        <pc:spChg chg="del">
          <ac:chgData name="Leonie Smith" userId="fed1330f33f5650e" providerId="LiveId" clId="{B370E419-BB05-4898-8887-171DDD4A4455}" dt="2023-01-23T12:54:22.488" v="17" actId="21"/>
          <ac:spMkLst>
            <pc:docMk/>
            <pc:sldMk cId="1204998267" sldId="260"/>
            <ac:spMk id="6" creationId="{416C064E-628E-47C0-A712-DB178FE9901E}"/>
          </ac:spMkLst>
        </pc:spChg>
        <pc:picChg chg="del">
          <ac:chgData name="Leonie Smith" userId="fed1330f33f5650e" providerId="LiveId" clId="{B370E419-BB05-4898-8887-171DDD4A4455}" dt="2023-01-23T12:54:04.293" v="12"/>
          <ac:picMkLst>
            <pc:docMk/>
            <pc:sldMk cId="1204998267" sldId="260"/>
            <ac:picMk id="5" creationId="{4D1FEBEB-1C98-438C-991A-CD673D9254B0}"/>
          </ac:picMkLst>
        </pc:picChg>
      </pc:sldChg>
      <pc:sldChg chg="addSp delSp modSp mod modTransition modAnim">
        <pc:chgData name="Leonie Smith" userId="fed1330f33f5650e" providerId="LiveId" clId="{B370E419-BB05-4898-8887-171DDD4A4455}" dt="2023-01-23T12:54:43.130" v="21"/>
        <pc:sldMkLst>
          <pc:docMk/>
          <pc:sldMk cId="3350226380" sldId="262"/>
        </pc:sldMkLst>
        <pc:spChg chg="add mod">
          <ac:chgData name="Leonie Smith" userId="fed1330f33f5650e" providerId="LiveId" clId="{B370E419-BB05-4898-8887-171DDD4A4455}" dt="2023-01-23T12:54:43.130" v="21"/>
          <ac:spMkLst>
            <pc:docMk/>
            <pc:sldMk cId="3350226380" sldId="262"/>
            <ac:spMk id="2" creationId="{EC31B3AC-A07B-D984-FBCC-D4413A4EBA10}"/>
          </ac:spMkLst>
        </pc:spChg>
        <pc:spChg chg="del">
          <ac:chgData name="Leonie Smith" userId="fed1330f33f5650e" providerId="LiveId" clId="{B370E419-BB05-4898-8887-171DDD4A4455}" dt="2023-01-23T12:54:26.303" v="18" actId="21"/>
          <ac:spMkLst>
            <pc:docMk/>
            <pc:sldMk cId="3350226380" sldId="262"/>
            <ac:spMk id="6" creationId="{416C064E-628E-47C0-A712-DB178FE9901E}"/>
          </ac:spMkLst>
        </pc:spChg>
        <pc:picChg chg="del">
          <ac:chgData name="Leonie Smith" userId="fed1330f33f5650e" providerId="LiveId" clId="{B370E419-BB05-4898-8887-171DDD4A4455}" dt="2023-01-23T12:54:04.293" v="12"/>
          <ac:picMkLst>
            <pc:docMk/>
            <pc:sldMk cId="3350226380" sldId="262"/>
            <ac:picMk id="8" creationId="{B970F0FE-1868-47C8-A3A3-9F1C44CEB330}"/>
          </ac:picMkLst>
        </pc:picChg>
      </pc:sldChg>
      <pc:sldChg chg="addSp delSp modSp mod modTransition modAnim">
        <pc:chgData name="Leonie Smith" userId="fed1330f33f5650e" providerId="LiveId" clId="{B370E419-BB05-4898-8887-171DDD4A4455}" dt="2023-01-23T12:54:41.687" v="20"/>
        <pc:sldMkLst>
          <pc:docMk/>
          <pc:sldMk cId="814010234" sldId="263"/>
        </pc:sldMkLst>
        <pc:spChg chg="add mod">
          <ac:chgData name="Leonie Smith" userId="fed1330f33f5650e" providerId="LiveId" clId="{B370E419-BB05-4898-8887-171DDD4A4455}" dt="2023-01-23T12:54:41.687" v="20"/>
          <ac:spMkLst>
            <pc:docMk/>
            <pc:sldMk cId="814010234" sldId="263"/>
            <ac:spMk id="2" creationId="{D38832F4-1ABB-10B5-C04E-280F66EB5820}"/>
          </ac:spMkLst>
        </pc:spChg>
        <pc:spChg chg="del">
          <ac:chgData name="Leonie Smith" userId="fed1330f33f5650e" providerId="LiveId" clId="{B370E419-BB05-4898-8887-171DDD4A4455}" dt="2023-01-23T12:54:28.638" v="19" actId="21"/>
          <ac:spMkLst>
            <pc:docMk/>
            <pc:sldMk cId="814010234" sldId="263"/>
            <ac:spMk id="6" creationId="{416C064E-628E-47C0-A712-DB178FE9901E}"/>
          </ac:spMkLst>
        </pc:spChg>
        <pc:picChg chg="del">
          <ac:chgData name="Leonie Smith" userId="fed1330f33f5650e" providerId="LiveId" clId="{B370E419-BB05-4898-8887-171DDD4A4455}" dt="2023-01-23T12:54:04.293" v="12"/>
          <ac:picMkLst>
            <pc:docMk/>
            <pc:sldMk cId="814010234" sldId="263"/>
            <ac:picMk id="9" creationId="{7D9406CB-833E-4B15-8C4B-A17CCA4CD015}"/>
          </ac:picMkLst>
        </pc:picChg>
      </pc:sldChg>
      <pc:sldChg chg="delSp modTransition modAnim">
        <pc:chgData name="Leonie Smith" userId="fed1330f33f5650e" providerId="LiveId" clId="{B370E419-BB05-4898-8887-171DDD4A4455}" dt="2023-01-23T12:54:04.293" v="12"/>
        <pc:sldMkLst>
          <pc:docMk/>
          <pc:sldMk cId="3854532862" sldId="264"/>
        </pc:sldMkLst>
        <pc:picChg chg="del">
          <ac:chgData name="Leonie Smith" userId="fed1330f33f5650e" providerId="LiveId" clId="{B370E419-BB05-4898-8887-171DDD4A4455}" dt="2023-01-23T12:54:04.293" v="12"/>
          <ac:picMkLst>
            <pc:docMk/>
            <pc:sldMk cId="3854532862" sldId="264"/>
            <ac:picMk id="4" creationId="{7A39D15C-C7FA-431F-AADA-46DA8279917E}"/>
          </ac:picMkLst>
        </pc:picChg>
      </pc:sldChg>
      <pc:sldChg chg="addSp delSp modSp mod modTransition">
        <pc:chgData name="Leonie Smith" userId="fed1330f33f5650e" providerId="LiveId" clId="{B370E419-BB05-4898-8887-171DDD4A4455}" dt="2023-01-23T12:54:04.293" v="12"/>
        <pc:sldMkLst>
          <pc:docMk/>
          <pc:sldMk cId="1175980418" sldId="265"/>
        </pc:sldMkLst>
        <pc:spChg chg="del">
          <ac:chgData name="Leonie Smith" userId="fed1330f33f5650e" providerId="LiveId" clId="{B370E419-BB05-4898-8887-171DDD4A4455}" dt="2023-01-23T12:52:37.253" v="0" actId="21"/>
          <ac:spMkLst>
            <pc:docMk/>
            <pc:sldMk cId="1175980418" sldId="265"/>
            <ac:spMk id="2" creationId="{3C17CC5F-305B-143D-BF3A-B1D104B40627}"/>
          </ac:spMkLst>
        </pc:spChg>
        <pc:spChg chg="add mod">
          <ac:chgData name="Leonie Smith" userId="fed1330f33f5650e" providerId="LiveId" clId="{B370E419-BB05-4898-8887-171DDD4A4455}" dt="2023-01-23T12:53:18.633" v="5"/>
          <ac:spMkLst>
            <pc:docMk/>
            <pc:sldMk cId="1175980418" sldId="265"/>
            <ac:spMk id="4" creationId="{94B56F2D-D5D3-39BC-863E-CB2C5EBC577C}"/>
          </ac:spMkLst>
        </pc:spChg>
      </pc:sldChg>
      <pc:sldChg chg="modSp mod modTransition">
        <pc:chgData name="Leonie Smith" userId="fed1330f33f5650e" providerId="LiveId" clId="{B370E419-BB05-4898-8887-171DDD4A4455}" dt="2023-01-23T12:54:04.293" v="12"/>
        <pc:sldMkLst>
          <pc:docMk/>
          <pc:sldMk cId="2655731336" sldId="266"/>
        </pc:sldMkLst>
        <pc:spChg chg="mod">
          <ac:chgData name="Leonie Smith" userId="fed1330f33f5650e" providerId="LiveId" clId="{B370E419-BB05-4898-8887-171DDD4A4455}" dt="2023-01-23T12:53:13.384" v="4" actId="14100"/>
          <ac:spMkLst>
            <pc:docMk/>
            <pc:sldMk cId="2655731336" sldId="266"/>
            <ac:spMk id="3" creationId="{DF1DADBF-72FF-5BA5-084C-070F8EF18625}"/>
          </ac:spMkLst>
        </pc:spChg>
      </pc:sldChg>
      <pc:sldChg chg="modSp mod modTransition">
        <pc:chgData name="Leonie Smith" userId="fed1330f33f5650e" providerId="LiveId" clId="{B370E419-BB05-4898-8887-171DDD4A4455}" dt="2023-01-23T12:54:04.293" v="12"/>
        <pc:sldMkLst>
          <pc:docMk/>
          <pc:sldMk cId="4290303285" sldId="267"/>
        </pc:sldMkLst>
        <pc:spChg chg="mod">
          <ac:chgData name="Leonie Smith" userId="fed1330f33f5650e" providerId="LiveId" clId="{B370E419-BB05-4898-8887-171DDD4A4455}" dt="2023-01-23T12:53:54.664" v="11"/>
          <ac:spMkLst>
            <pc:docMk/>
            <pc:sldMk cId="4290303285" sldId="267"/>
            <ac:spMk id="2" creationId="{48F45716-2643-C03B-5636-FF2074043EF9}"/>
          </ac:spMkLst>
        </pc:spChg>
      </pc:sldChg>
      <pc:sldChg chg="modSp mod modTransition">
        <pc:chgData name="Leonie Smith" userId="fed1330f33f5650e" providerId="LiveId" clId="{B370E419-BB05-4898-8887-171DDD4A4455}" dt="2023-01-23T12:54:04.293" v="12"/>
        <pc:sldMkLst>
          <pc:docMk/>
          <pc:sldMk cId="2552180107" sldId="268"/>
        </pc:sldMkLst>
        <pc:spChg chg="mod">
          <ac:chgData name="Leonie Smith" userId="fed1330f33f5650e" providerId="LiveId" clId="{B370E419-BB05-4898-8887-171DDD4A4455}" dt="2023-01-23T12:53:49.990" v="10"/>
          <ac:spMkLst>
            <pc:docMk/>
            <pc:sldMk cId="2552180107" sldId="268"/>
            <ac:spMk id="2" creationId="{A8402CE1-B8CB-D64F-1016-41BC83F94EF1}"/>
          </ac:spMkLst>
        </pc:spChg>
      </pc:sldChg>
      <pc:sldChg chg="modSp mod modTransition">
        <pc:chgData name="Leonie Smith" userId="fed1330f33f5650e" providerId="LiveId" clId="{B370E419-BB05-4898-8887-171DDD4A4455}" dt="2023-01-23T12:54:04.293" v="12"/>
        <pc:sldMkLst>
          <pc:docMk/>
          <pc:sldMk cId="1456058466" sldId="269"/>
        </pc:sldMkLst>
        <pc:spChg chg="mod">
          <ac:chgData name="Leonie Smith" userId="fed1330f33f5650e" providerId="LiveId" clId="{B370E419-BB05-4898-8887-171DDD4A4455}" dt="2023-01-23T12:53:45.317" v="9"/>
          <ac:spMkLst>
            <pc:docMk/>
            <pc:sldMk cId="1456058466" sldId="269"/>
            <ac:spMk id="2" creationId="{772659E1-F229-3155-56DA-9752E7EE6E13}"/>
          </ac:spMkLst>
        </pc:spChg>
      </pc:sldChg>
      <pc:sldChg chg="modSp mod modTransition">
        <pc:chgData name="Leonie Smith" userId="fed1330f33f5650e" providerId="LiveId" clId="{B370E419-BB05-4898-8887-171DDD4A4455}" dt="2023-01-23T12:54:04.293" v="12"/>
        <pc:sldMkLst>
          <pc:docMk/>
          <pc:sldMk cId="1328605850" sldId="270"/>
        </pc:sldMkLst>
        <pc:spChg chg="mod">
          <ac:chgData name="Leonie Smith" userId="fed1330f33f5650e" providerId="LiveId" clId="{B370E419-BB05-4898-8887-171DDD4A4455}" dt="2023-01-23T12:53:40.954" v="8"/>
          <ac:spMkLst>
            <pc:docMk/>
            <pc:sldMk cId="1328605850" sldId="270"/>
            <ac:spMk id="2" creationId="{341DC0DF-911A-BCCC-CE4D-DAEFB95ACF14}"/>
          </ac:spMkLst>
        </pc:spChg>
      </pc:sldChg>
      <pc:sldChg chg="modSp mod modTransition">
        <pc:chgData name="Leonie Smith" userId="fed1330f33f5650e" providerId="LiveId" clId="{B370E419-BB05-4898-8887-171DDD4A4455}" dt="2023-01-23T12:54:04.293" v="12"/>
        <pc:sldMkLst>
          <pc:docMk/>
          <pc:sldMk cId="1112196712" sldId="271"/>
        </pc:sldMkLst>
        <pc:spChg chg="mod">
          <ac:chgData name="Leonie Smith" userId="fed1330f33f5650e" providerId="LiveId" clId="{B370E419-BB05-4898-8887-171DDD4A4455}" dt="2023-01-23T12:53:36.155" v="7"/>
          <ac:spMkLst>
            <pc:docMk/>
            <pc:sldMk cId="1112196712" sldId="271"/>
            <ac:spMk id="2" creationId="{7397EB39-FED7-019A-CF15-AD6196413BC4}"/>
          </ac:spMkLst>
        </pc:spChg>
      </pc:sldChg>
      <pc:sldChg chg="modSp mod modTransition">
        <pc:chgData name="Leonie Smith" userId="fed1330f33f5650e" providerId="LiveId" clId="{B370E419-BB05-4898-8887-171DDD4A4455}" dt="2023-01-23T12:54:04.293" v="12"/>
        <pc:sldMkLst>
          <pc:docMk/>
          <pc:sldMk cId="2632513930" sldId="272"/>
        </pc:sldMkLst>
        <pc:spChg chg="mod">
          <ac:chgData name="Leonie Smith" userId="fed1330f33f5650e" providerId="LiveId" clId="{B370E419-BB05-4898-8887-171DDD4A4455}" dt="2023-01-23T12:53:29.643" v="6"/>
          <ac:spMkLst>
            <pc:docMk/>
            <pc:sldMk cId="2632513930" sldId="272"/>
            <ac:spMk id="2" creationId="{A4A17A1A-1294-C5CD-D827-C3BF00BCBD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E591D-5774-4534-AD9F-82B24D13C268}" type="datetimeFigureOut">
              <a:rPr lang="en-IN" smtClean="0"/>
              <a:t>23-01-2023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9CD43-FBA8-4B1D-AB89-14A61C93C291}" type="slidenum">
              <a:rPr lang="en-IN" smtClean="0"/>
              <a:t>‹#›</a:t>
            </a:fld>
            <a:endParaRPr lang="en-IN"/>
          </a:p>
        </p:txBody>
      </p:sp>
    </p:spTree>
    <p:extLst>
      <p:ext uri="{BB962C8B-B14F-4D97-AF65-F5344CB8AC3E}">
        <p14:creationId xmlns:p14="http://schemas.microsoft.com/office/powerpoint/2010/main" val="200417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a:t>First draft</a:t>
            </a:r>
          </a:p>
          <a:p>
            <a:endParaRPr lang="en-IN"/>
          </a:p>
        </p:txBody>
      </p:sp>
      <p:sp>
        <p:nvSpPr>
          <p:cNvPr id="4" name="Slide Number Placeholder 3"/>
          <p:cNvSpPr>
            <a:spLocks noGrp="1"/>
          </p:cNvSpPr>
          <p:nvPr>
            <p:ph type="sldNum" sz="quarter" idx="5"/>
          </p:nvPr>
        </p:nvSpPr>
        <p:spPr/>
        <p:txBody>
          <a:bodyPr/>
          <a:lstStyle/>
          <a:p>
            <a:fld id="{B9A9CD43-FBA8-4B1D-AB89-14A61C93C291}" type="slidenum">
              <a:rPr lang="en-IN" smtClean="0"/>
              <a:t>3</a:t>
            </a:fld>
            <a:endParaRPr lang="en-IN"/>
          </a:p>
        </p:txBody>
      </p:sp>
    </p:spTree>
    <p:extLst>
      <p:ext uri="{BB962C8B-B14F-4D97-AF65-F5344CB8AC3E}">
        <p14:creationId xmlns:p14="http://schemas.microsoft.com/office/powerpoint/2010/main" val="1109428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4AF9-CDB4-4949-9BD0-5C10A8194E93}"/>
              </a:ext>
            </a:extLst>
          </p:cNvPr>
          <p:cNvSpPr>
            <a:spLocks noGrp="1"/>
          </p:cNvSpPr>
          <p:nvPr>
            <p:ph type="title"/>
          </p:nvPr>
        </p:nvSpPr>
        <p:spPr/>
        <p:txBody>
          <a:bodyPr/>
          <a:lstStyle/>
          <a:p>
            <a:r>
              <a:rPr lang="en-IN" dirty="0"/>
              <a:t>09-5</a:t>
            </a:r>
          </a:p>
        </p:txBody>
      </p:sp>
      <p:sp>
        <p:nvSpPr>
          <p:cNvPr id="3" name="Content Placeholder 2">
            <a:extLst>
              <a:ext uri="{FF2B5EF4-FFF2-40B4-BE49-F238E27FC236}">
                <a16:creationId xmlns:a16="http://schemas.microsoft.com/office/drawing/2014/main" id="{C4B831DB-593F-4AEF-86AC-B291DD0ABE15}"/>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854532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9D041D-68BF-4399-87F1-E8FFE604A5E0}"/>
              </a:ext>
            </a:extLst>
          </p:cNvPr>
          <p:cNvPicPr>
            <a:picLocks noChangeAspect="1"/>
          </p:cNvPicPr>
          <p:nvPr/>
        </p:nvPicPr>
        <p:blipFill>
          <a:blip r:embed="rId2"/>
          <a:stretch>
            <a:fillRect/>
          </a:stretch>
        </p:blipFill>
        <p:spPr>
          <a:xfrm>
            <a:off x="0" y="1"/>
            <a:ext cx="13825353" cy="6858000"/>
          </a:xfrm>
          <a:prstGeom prst="rect">
            <a:avLst/>
          </a:prstGeom>
        </p:spPr>
      </p:pic>
      <p:sp>
        <p:nvSpPr>
          <p:cNvPr id="2" name="TextBox 1">
            <a:extLst>
              <a:ext uri="{FF2B5EF4-FFF2-40B4-BE49-F238E27FC236}">
                <a16:creationId xmlns:a16="http://schemas.microsoft.com/office/drawing/2014/main" id="{341DC0DF-911A-BCCC-CE4D-DAEFB95ACF14}"/>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9:3</a:t>
            </a:r>
            <a:endParaRPr lang="bo-CN" sz="2000" b="1" cap="all" dirty="0">
              <a:solidFill>
                <a:schemeClr val="bg1"/>
              </a:solidFill>
              <a:latin typeface="ArialMT"/>
            </a:endParaRPr>
          </a:p>
        </p:txBody>
      </p:sp>
    </p:spTree>
    <p:extLst>
      <p:ext uri="{BB962C8B-B14F-4D97-AF65-F5344CB8AC3E}">
        <p14:creationId xmlns:p14="http://schemas.microsoft.com/office/powerpoint/2010/main" val="132860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4</a:t>
            </a:r>
            <a:r>
              <a:rPr lang="en-US" sz="4000" b="0" i="0" dirty="0">
                <a:solidFill>
                  <a:srgbClr val="121212"/>
                </a:solidFill>
                <a:effectLst/>
                <a:latin typeface="Arial" panose="020B0604020202020204" pitchFamily="34" charset="0"/>
              </a:rPr>
              <a:t>Yahweh will make a distinction between the livestock of Israel and the livestock of Egypt; and nothing shall die of all that belongs to the children of Israel.”’”</a:t>
            </a:r>
            <a:endParaRPr lang="en-ZA" dirty="0"/>
          </a:p>
        </p:txBody>
      </p:sp>
      <p:sp>
        <p:nvSpPr>
          <p:cNvPr id="2" name="TextBox 1">
            <a:extLst>
              <a:ext uri="{FF2B5EF4-FFF2-40B4-BE49-F238E27FC236}">
                <a16:creationId xmlns:a16="http://schemas.microsoft.com/office/drawing/2014/main" id="{6DF6D4A0-99A3-4687-D7A0-E7B845630923}"/>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204998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4072C8-3743-4CDD-AB8A-5934891EE7A5}"/>
              </a:ext>
            </a:extLst>
          </p:cNvPr>
          <p:cNvPicPr>
            <a:picLocks noChangeAspect="1"/>
          </p:cNvPicPr>
          <p:nvPr/>
        </p:nvPicPr>
        <p:blipFill>
          <a:blip r:embed="rId2"/>
          <a:stretch>
            <a:fillRect/>
          </a:stretch>
        </p:blipFill>
        <p:spPr>
          <a:xfrm>
            <a:off x="0" y="0"/>
            <a:ext cx="12192000" cy="7218766"/>
          </a:xfrm>
          <a:prstGeom prst="rect">
            <a:avLst/>
          </a:prstGeom>
        </p:spPr>
      </p:pic>
      <p:sp>
        <p:nvSpPr>
          <p:cNvPr id="2" name="TextBox 1">
            <a:extLst>
              <a:ext uri="{FF2B5EF4-FFF2-40B4-BE49-F238E27FC236}">
                <a16:creationId xmlns:a16="http://schemas.microsoft.com/office/drawing/2014/main" id="{772659E1-F229-3155-56DA-9752E7EE6E13}"/>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9:4</a:t>
            </a:r>
            <a:endParaRPr lang="bo-CN" sz="2000" b="1" cap="all" dirty="0">
              <a:solidFill>
                <a:schemeClr val="bg1"/>
              </a:solidFill>
              <a:latin typeface="ArialMT"/>
            </a:endParaRPr>
          </a:p>
        </p:txBody>
      </p:sp>
    </p:spTree>
    <p:extLst>
      <p:ext uri="{BB962C8B-B14F-4D97-AF65-F5344CB8AC3E}">
        <p14:creationId xmlns:p14="http://schemas.microsoft.com/office/powerpoint/2010/main" val="1456058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400" b="0" i="0" dirty="0">
                <a:solidFill>
                  <a:srgbClr val="121212"/>
                </a:solidFill>
                <a:effectLst/>
                <a:latin typeface="Arial" panose="020B0604020202020204" pitchFamily="34" charset="0"/>
              </a:rPr>
              <a:t> </a:t>
            </a:r>
            <a:r>
              <a:rPr lang="en-US" sz="4400" b="0" i="0" dirty="0">
                <a:solidFill>
                  <a:srgbClr val="777A7B"/>
                </a:solidFill>
                <a:effectLst/>
                <a:latin typeface="Arial" panose="020B0604020202020204" pitchFamily="34" charset="0"/>
              </a:rPr>
              <a:t>6</a:t>
            </a:r>
            <a:r>
              <a:rPr lang="en-US" sz="4400" b="0" i="0" dirty="0">
                <a:solidFill>
                  <a:srgbClr val="121212"/>
                </a:solidFill>
                <a:effectLst/>
                <a:latin typeface="Arial" panose="020B0604020202020204" pitchFamily="34" charset="0"/>
              </a:rPr>
              <a:t>Yahweh did that thing on the next day; and all the livestock of Egypt died, but of the livestock of the children of Israel, not one died. </a:t>
            </a:r>
            <a:endParaRPr lang="en-ZA" dirty="0"/>
          </a:p>
        </p:txBody>
      </p:sp>
      <p:sp>
        <p:nvSpPr>
          <p:cNvPr id="2" name="TextBox 1">
            <a:extLst>
              <a:ext uri="{FF2B5EF4-FFF2-40B4-BE49-F238E27FC236}">
                <a16:creationId xmlns:a16="http://schemas.microsoft.com/office/drawing/2014/main" id="{EC31B3AC-A07B-D984-FBCC-D4413A4EBA10}"/>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50226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8884AD-8252-4E69-9FFE-CEC0C324BEE2}"/>
              </a:ext>
            </a:extLst>
          </p:cNvPr>
          <p:cNvPicPr>
            <a:picLocks noChangeAspect="1"/>
          </p:cNvPicPr>
          <p:nvPr/>
        </p:nvPicPr>
        <p:blipFill>
          <a:blip r:embed="rId2"/>
          <a:stretch>
            <a:fillRect/>
          </a:stretch>
        </p:blipFill>
        <p:spPr>
          <a:xfrm>
            <a:off x="0" y="-389223"/>
            <a:ext cx="12192000" cy="7247223"/>
          </a:xfrm>
          <a:prstGeom prst="rect">
            <a:avLst/>
          </a:prstGeom>
        </p:spPr>
      </p:pic>
      <p:sp>
        <p:nvSpPr>
          <p:cNvPr id="2" name="TextBox 1">
            <a:extLst>
              <a:ext uri="{FF2B5EF4-FFF2-40B4-BE49-F238E27FC236}">
                <a16:creationId xmlns:a16="http://schemas.microsoft.com/office/drawing/2014/main" id="{A8402CE1-B8CB-D64F-1016-41BC83F94EF1}"/>
              </a:ext>
            </a:extLst>
          </p:cNvPr>
          <p:cNvSpPr txBox="1"/>
          <p:nvPr/>
        </p:nvSpPr>
        <p:spPr>
          <a:xfrm>
            <a:off x="312821"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9:6</a:t>
            </a:r>
            <a:endParaRPr lang="bo-CN" sz="2000" b="1" cap="all" dirty="0">
              <a:solidFill>
                <a:schemeClr val="bg1"/>
              </a:solidFill>
              <a:latin typeface="ArialMT"/>
            </a:endParaRPr>
          </a:p>
        </p:txBody>
      </p:sp>
    </p:spTree>
    <p:extLst>
      <p:ext uri="{BB962C8B-B14F-4D97-AF65-F5344CB8AC3E}">
        <p14:creationId xmlns:p14="http://schemas.microsoft.com/office/powerpoint/2010/main" val="2552180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777A7B"/>
                </a:solidFill>
                <a:effectLst/>
                <a:latin typeface="Arial" panose="020B0604020202020204" pitchFamily="34" charset="0"/>
              </a:rPr>
              <a:t>7</a:t>
            </a:r>
            <a:r>
              <a:rPr lang="en-US" sz="3600" b="0" i="0" dirty="0">
                <a:solidFill>
                  <a:srgbClr val="121212"/>
                </a:solidFill>
                <a:effectLst/>
                <a:latin typeface="Arial" panose="020B0604020202020204" pitchFamily="34" charset="0"/>
              </a:rPr>
              <a:t>Pharaoh sent, and, behold, there was not so much as one of the livestock of the Israelites dead. But the heart of Pharaoh was stubborn, and he didn’t let the people go.</a:t>
            </a:r>
            <a:endParaRPr lang="en-ZA" dirty="0"/>
          </a:p>
        </p:txBody>
      </p:sp>
      <p:sp>
        <p:nvSpPr>
          <p:cNvPr id="2" name="TextBox 1">
            <a:extLst>
              <a:ext uri="{FF2B5EF4-FFF2-40B4-BE49-F238E27FC236}">
                <a16:creationId xmlns:a16="http://schemas.microsoft.com/office/drawing/2014/main" id="{D38832F4-1ABB-10B5-C04E-280F66EB5820}"/>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814010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BB0B1-D85B-43E6-B37F-E049E5043459}"/>
              </a:ext>
            </a:extLst>
          </p:cNvPr>
          <p:cNvPicPr>
            <a:picLocks noChangeAspect="1"/>
          </p:cNvPicPr>
          <p:nvPr/>
        </p:nvPicPr>
        <p:blipFill>
          <a:blip r:embed="rId2"/>
          <a:stretch>
            <a:fillRect/>
          </a:stretch>
        </p:blipFill>
        <p:spPr>
          <a:xfrm>
            <a:off x="1" y="-241849"/>
            <a:ext cx="12192000" cy="7099849"/>
          </a:xfrm>
          <a:prstGeom prst="rect">
            <a:avLst/>
          </a:prstGeom>
        </p:spPr>
      </p:pic>
      <p:sp>
        <p:nvSpPr>
          <p:cNvPr id="2" name="TextBox 1">
            <a:extLst>
              <a:ext uri="{FF2B5EF4-FFF2-40B4-BE49-F238E27FC236}">
                <a16:creationId xmlns:a16="http://schemas.microsoft.com/office/drawing/2014/main" id="{48F45716-2643-C03B-5636-FF2074043EF9}"/>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9:7</a:t>
            </a:r>
            <a:endParaRPr lang="bo-CN" sz="2000" b="1" cap="all" dirty="0">
              <a:solidFill>
                <a:schemeClr val="bg1"/>
              </a:solidFill>
              <a:latin typeface="ArialMT"/>
            </a:endParaRPr>
          </a:p>
        </p:txBody>
      </p:sp>
    </p:spTree>
    <p:extLst>
      <p:ext uri="{BB962C8B-B14F-4D97-AF65-F5344CB8AC3E}">
        <p14:creationId xmlns:p14="http://schemas.microsoft.com/office/powerpoint/2010/main" val="429030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E8671-F2DB-4367-90B8-89AB40C940FE}"/>
              </a:ext>
            </a:extLst>
          </p:cNvPr>
          <p:cNvPicPr>
            <a:picLocks noChangeAspect="1"/>
          </p:cNvPicPr>
          <p:nvPr/>
        </p:nvPicPr>
        <p:blipFill>
          <a:blip r:embed="rId2"/>
          <a:stretch>
            <a:fillRect/>
          </a:stretch>
        </p:blipFill>
        <p:spPr>
          <a:xfrm>
            <a:off x="1" y="-121420"/>
            <a:ext cx="12192000" cy="6979420"/>
          </a:xfrm>
          <a:prstGeom prst="rect">
            <a:avLst/>
          </a:prstGeom>
        </p:spPr>
      </p:pic>
      <p:sp>
        <p:nvSpPr>
          <p:cNvPr id="4" name="TextBox 3">
            <a:extLst>
              <a:ext uri="{FF2B5EF4-FFF2-40B4-BE49-F238E27FC236}">
                <a16:creationId xmlns:a16="http://schemas.microsoft.com/office/drawing/2014/main" id="{94B56F2D-D5D3-39BC-863E-CB2C5EBC577C}"/>
              </a:ext>
            </a:extLst>
          </p:cNvPr>
          <p:cNvSpPr txBox="1"/>
          <p:nvPr/>
        </p:nvSpPr>
        <p:spPr>
          <a:xfrm>
            <a:off x="2801560" y="4371044"/>
            <a:ext cx="5660796" cy="2621893"/>
          </a:xfrm>
          <a:prstGeom prst="rect">
            <a:avLst/>
          </a:prstGeom>
          <a:noFill/>
        </p:spPr>
        <p:txBody>
          <a:bodyPr wrap="square" rtlCol="0">
            <a:noAutofit/>
          </a:bodyPr>
          <a:lstStyle/>
          <a:p>
            <a:pPr>
              <a:lnSpc>
                <a:spcPct val="115000"/>
              </a:lnSpc>
              <a:spcAft>
                <a:spcPts val="1000"/>
              </a:spcAft>
            </a:pPr>
            <a:r>
              <a:rPr lang="en-ZA" sz="6000" dirty="0">
                <a:solidFill>
                  <a:schemeClr val="bg1"/>
                </a:solidFill>
                <a:effectLst/>
                <a:latin typeface="TimesNewRomanPSMT"/>
                <a:ea typeface="Calibri" panose="020F0502020204030204" pitchFamily="34" charset="0"/>
                <a:cs typeface="TimesNewRomanPSMT"/>
              </a:rPr>
              <a:t>Dead Livestock – Exodus 9:1-7</a:t>
            </a:r>
            <a:endPar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Tree>
    <p:extLst>
      <p:ext uri="{BB962C8B-B14F-4D97-AF65-F5344CB8AC3E}">
        <p14:creationId xmlns:p14="http://schemas.microsoft.com/office/powerpoint/2010/main" val="117598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ZA" sz="4400" dirty="0">
                <a:effectLst/>
                <a:latin typeface="TimesNewRomanPSMT"/>
                <a:ea typeface="Calibri" panose="020F0502020204030204" pitchFamily="34" charset="0"/>
                <a:cs typeface="TimesNewRomanPSMT"/>
              </a:rPr>
              <a:t>Dead Livestock – Exodus 9:1-7</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3" name="TextBox 2">
            <a:extLst>
              <a:ext uri="{FF2B5EF4-FFF2-40B4-BE49-F238E27FC236}">
                <a16:creationId xmlns:a16="http://schemas.microsoft.com/office/drawing/2014/main" id="{1ECF53E7-BA29-6E65-7BD2-9A3BD45C1310}"/>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4875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B2CD6B-54D6-4788-B7AF-D1B402B513A8}"/>
              </a:ext>
            </a:extLst>
          </p:cNvPr>
          <p:cNvPicPr>
            <a:picLocks noChangeAspect="1"/>
          </p:cNvPicPr>
          <p:nvPr/>
        </p:nvPicPr>
        <p:blipFill>
          <a:blip r:embed="rId2"/>
          <a:stretch>
            <a:fillRect/>
          </a:stretch>
        </p:blipFill>
        <p:spPr>
          <a:xfrm>
            <a:off x="1" y="-121420"/>
            <a:ext cx="12192000" cy="6979420"/>
          </a:xfrm>
          <a:prstGeom prst="rect">
            <a:avLst/>
          </a:prstGeom>
        </p:spPr>
      </p:pic>
      <p:sp>
        <p:nvSpPr>
          <p:cNvPr id="3" name="TextBox 2">
            <a:extLst>
              <a:ext uri="{FF2B5EF4-FFF2-40B4-BE49-F238E27FC236}">
                <a16:creationId xmlns:a16="http://schemas.microsoft.com/office/drawing/2014/main" id="{DF1DADBF-72FF-5BA5-084C-070F8EF18625}"/>
              </a:ext>
            </a:extLst>
          </p:cNvPr>
          <p:cNvSpPr txBox="1"/>
          <p:nvPr/>
        </p:nvSpPr>
        <p:spPr>
          <a:xfrm>
            <a:off x="2801560" y="4371044"/>
            <a:ext cx="5660796" cy="2621893"/>
          </a:xfrm>
          <a:prstGeom prst="rect">
            <a:avLst/>
          </a:prstGeom>
          <a:noFill/>
        </p:spPr>
        <p:txBody>
          <a:bodyPr wrap="square" rtlCol="0">
            <a:noAutofit/>
          </a:bodyPr>
          <a:lstStyle/>
          <a:p>
            <a:pPr>
              <a:lnSpc>
                <a:spcPct val="115000"/>
              </a:lnSpc>
              <a:spcAft>
                <a:spcPts val="1000"/>
              </a:spcAft>
            </a:pPr>
            <a:r>
              <a:rPr lang="en-ZA" sz="6000" dirty="0">
                <a:solidFill>
                  <a:schemeClr val="bg1"/>
                </a:solidFill>
                <a:effectLst/>
                <a:latin typeface="TimesNewRomanPSMT"/>
                <a:ea typeface="Calibri" panose="020F0502020204030204" pitchFamily="34" charset="0"/>
                <a:cs typeface="TimesNewRomanPSMT"/>
              </a:rPr>
              <a:t>Dead Livestock – Exodus 9:1-7</a:t>
            </a:r>
            <a:endPar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Tree>
    <p:extLst>
      <p:ext uri="{BB962C8B-B14F-4D97-AF65-F5344CB8AC3E}">
        <p14:creationId xmlns:p14="http://schemas.microsoft.com/office/powerpoint/2010/main" val="265573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1</a:t>
            </a:r>
            <a:r>
              <a:rPr lang="en-US" sz="4000" b="0" i="0" dirty="0">
                <a:solidFill>
                  <a:srgbClr val="121212"/>
                </a:solidFill>
                <a:effectLst/>
                <a:latin typeface="Arial" panose="020B0604020202020204" pitchFamily="34" charset="0"/>
              </a:rPr>
              <a:t>Then Yahweh said to Moses, “Go in to Pharaoh, and tell him, ‘This is what Yahweh, the God of the Hebrews, says: “Let my people go, that they may serve me. </a:t>
            </a:r>
            <a:endParaRPr lang="en-ZA" sz="2400" dirty="0"/>
          </a:p>
        </p:txBody>
      </p:sp>
      <p:sp>
        <p:nvSpPr>
          <p:cNvPr id="2" name="TextBox 1">
            <a:extLst>
              <a:ext uri="{FF2B5EF4-FFF2-40B4-BE49-F238E27FC236}">
                <a16:creationId xmlns:a16="http://schemas.microsoft.com/office/drawing/2014/main" id="{BBC7157F-FD16-C33F-5C49-6FD76555E9D3}"/>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01857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86FE2-66D6-4602-845F-F46ED7F3235B}"/>
              </a:ext>
            </a:extLst>
          </p:cNvPr>
          <p:cNvPicPr>
            <a:picLocks noChangeAspect="1"/>
          </p:cNvPicPr>
          <p:nvPr/>
        </p:nvPicPr>
        <p:blipFill>
          <a:blip r:embed="rId2"/>
          <a:stretch>
            <a:fillRect/>
          </a:stretch>
        </p:blipFill>
        <p:spPr>
          <a:xfrm>
            <a:off x="-78685" y="0"/>
            <a:ext cx="12349370" cy="6858000"/>
          </a:xfrm>
          <a:prstGeom prst="rect">
            <a:avLst/>
          </a:prstGeom>
        </p:spPr>
      </p:pic>
      <p:sp>
        <p:nvSpPr>
          <p:cNvPr id="2" name="TextBox 1">
            <a:extLst>
              <a:ext uri="{FF2B5EF4-FFF2-40B4-BE49-F238E27FC236}">
                <a16:creationId xmlns:a16="http://schemas.microsoft.com/office/drawing/2014/main" id="{A4A17A1A-1294-C5CD-D827-C3BF00BCBD4C}"/>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9:1</a:t>
            </a:r>
            <a:endParaRPr lang="bo-CN" sz="2000" b="1" cap="all" dirty="0">
              <a:solidFill>
                <a:schemeClr val="bg1"/>
              </a:solidFill>
              <a:latin typeface="ArialMT"/>
            </a:endParaRPr>
          </a:p>
        </p:txBody>
      </p:sp>
    </p:spTree>
    <p:extLst>
      <p:ext uri="{BB962C8B-B14F-4D97-AF65-F5344CB8AC3E}">
        <p14:creationId xmlns:p14="http://schemas.microsoft.com/office/powerpoint/2010/main" val="263251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2</a:t>
            </a:r>
            <a:r>
              <a:rPr lang="en-US" sz="4000" b="0" i="0" dirty="0">
                <a:solidFill>
                  <a:srgbClr val="121212"/>
                </a:solidFill>
                <a:effectLst/>
                <a:latin typeface="Arial" panose="020B0604020202020204" pitchFamily="34" charset="0"/>
              </a:rPr>
              <a:t>For if you refuse to let them go, and hold them still,</a:t>
            </a:r>
            <a:endParaRPr lang="en-ZA" sz="4000" dirty="0"/>
          </a:p>
        </p:txBody>
      </p:sp>
      <p:sp>
        <p:nvSpPr>
          <p:cNvPr id="2" name="TextBox 1">
            <a:extLst>
              <a:ext uri="{FF2B5EF4-FFF2-40B4-BE49-F238E27FC236}">
                <a16:creationId xmlns:a16="http://schemas.microsoft.com/office/drawing/2014/main" id="{530EC7FB-B038-D994-4184-D7095B394367}"/>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52575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E9ADFA-D9AF-4694-BBF5-87C31D5405A6}"/>
              </a:ext>
            </a:extLst>
          </p:cNvPr>
          <p:cNvPicPr>
            <a:picLocks noChangeAspect="1"/>
          </p:cNvPicPr>
          <p:nvPr/>
        </p:nvPicPr>
        <p:blipFill>
          <a:blip r:embed="rId2"/>
          <a:stretch>
            <a:fillRect/>
          </a:stretch>
        </p:blipFill>
        <p:spPr>
          <a:xfrm>
            <a:off x="1" y="-483777"/>
            <a:ext cx="12192000" cy="7341777"/>
          </a:xfrm>
          <a:prstGeom prst="rect">
            <a:avLst/>
          </a:prstGeom>
        </p:spPr>
      </p:pic>
      <p:sp>
        <p:nvSpPr>
          <p:cNvPr id="2" name="TextBox 1">
            <a:extLst>
              <a:ext uri="{FF2B5EF4-FFF2-40B4-BE49-F238E27FC236}">
                <a16:creationId xmlns:a16="http://schemas.microsoft.com/office/drawing/2014/main" id="{7397EB39-FED7-019A-CF15-AD6196413BC4}"/>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9:2</a:t>
            </a:r>
            <a:endParaRPr lang="bo-CN" sz="2000" b="1" cap="all" dirty="0">
              <a:solidFill>
                <a:schemeClr val="bg1"/>
              </a:solidFill>
              <a:latin typeface="ArialMT"/>
            </a:endParaRPr>
          </a:p>
        </p:txBody>
      </p:sp>
    </p:spTree>
    <p:extLst>
      <p:ext uri="{BB962C8B-B14F-4D97-AF65-F5344CB8AC3E}">
        <p14:creationId xmlns:p14="http://schemas.microsoft.com/office/powerpoint/2010/main" val="1112196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3</a:t>
            </a:r>
            <a:r>
              <a:rPr lang="en-US" sz="4000" b="0" i="0" dirty="0">
                <a:solidFill>
                  <a:srgbClr val="121212"/>
                </a:solidFill>
                <a:effectLst/>
                <a:latin typeface="Arial" panose="020B0604020202020204" pitchFamily="34" charset="0"/>
              </a:rPr>
              <a:t>behold, Yahweh’s hand is on your livestock which are in the field, on the horses, on the donkeys, on the camels, on the herds, and on the flocks with a very grievous pestilence.</a:t>
            </a:r>
            <a:endParaRPr lang="en-ZA" dirty="0"/>
          </a:p>
        </p:txBody>
      </p:sp>
      <p:sp>
        <p:nvSpPr>
          <p:cNvPr id="2" name="TextBox 1">
            <a:extLst>
              <a:ext uri="{FF2B5EF4-FFF2-40B4-BE49-F238E27FC236}">
                <a16:creationId xmlns:a16="http://schemas.microsoft.com/office/drawing/2014/main" id="{53F9C8AE-A353-4ED1-84AF-AE05F9A943AA}"/>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459794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276</Words>
  <Application>Microsoft Office PowerPoint</Application>
  <PresentationFormat>Widescreen</PresentationFormat>
  <Paragraphs>28</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ArialMT</vt:lpstr>
      <vt:lpstr>Calibri</vt:lpstr>
      <vt:lpstr>Calibri Light</vt:lpstr>
      <vt:lpstr>TimesNewRomanPSMT</vt:lpstr>
      <vt:lpstr>Office Theme</vt:lpstr>
      <vt:lpstr>09-5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Leonie Smith</cp:lastModifiedBy>
  <cp:revision>6</cp:revision>
  <dcterms:created xsi:type="dcterms:W3CDTF">2021-07-20T09:23:46Z</dcterms:created>
  <dcterms:modified xsi:type="dcterms:W3CDTF">2023-01-23T12:54:57Z</dcterms:modified>
</cp:coreProperties>
</file>