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56" r:id="rId4"/>
    <p:sldId id="264" r:id="rId5"/>
    <p:sldId id="257" r:id="rId6"/>
    <p:sldId id="269" r:id="rId7"/>
    <p:sldId id="258" r:id="rId8"/>
    <p:sldId id="268" r:id="rId9"/>
    <p:sldId id="259" r:id="rId10"/>
    <p:sldId id="267" r:id="rId11"/>
    <p:sldId id="260" r:id="rId12"/>
    <p:sldId id="266" r:id="rId13"/>
    <p:sldId id="261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27169-EA95-40C2-BE2D-BED9EB2148DA}" v="8" dt="2023-01-23T13:22:11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3580" autoAdjust="0"/>
  </p:normalViewPr>
  <p:slideViewPr>
    <p:cSldViewPr snapToGrid="0">
      <p:cViewPr varScale="1">
        <p:scale>
          <a:sx n="69" d="100"/>
          <a:sy n="69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22627169-EA95-40C2-BE2D-BED9EB2148DA}"/>
    <pc:docChg chg="custSel modSld">
      <pc:chgData name="Leonie Smith" userId="fed1330f33f5650e" providerId="LiveId" clId="{22627169-EA95-40C2-BE2D-BED9EB2148DA}" dt="2023-01-23T13:22:11.616" v="26"/>
      <pc:docMkLst>
        <pc:docMk/>
      </pc:docMkLst>
      <pc:sldChg chg="addSp delSp modSp mod modTransition modAnim">
        <pc:chgData name="Leonie Smith" userId="fed1330f33f5650e" providerId="LiveId" clId="{22627169-EA95-40C2-BE2D-BED9EB2148DA}" dt="2023-01-23T13:22:02.721" v="21"/>
        <pc:sldMkLst>
          <pc:docMk/>
          <pc:sldMk cId="3348757415" sldId="256"/>
        </pc:sldMkLst>
        <pc:spChg chg="add mod">
          <ac:chgData name="Leonie Smith" userId="fed1330f33f5650e" providerId="LiveId" clId="{22627169-EA95-40C2-BE2D-BED9EB2148DA}" dt="2023-01-23T13:22:02.721" v="21"/>
          <ac:spMkLst>
            <pc:docMk/>
            <pc:sldMk cId="3348757415" sldId="256"/>
            <ac:spMk id="2" creationId="{5364E4F0-B14E-C0DF-7C21-884323E9150E}"/>
          </ac:spMkLst>
        </pc:spChg>
        <pc:spChg chg="del">
          <ac:chgData name="Leonie Smith" userId="fed1330f33f5650e" providerId="LiveId" clId="{22627169-EA95-40C2-BE2D-BED9EB2148DA}" dt="2023-01-23T13:07:05.151" v="15" actId="21"/>
          <ac:spMkLst>
            <pc:docMk/>
            <pc:sldMk cId="3348757415" sldId="256"/>
            <ac:spMk id="6" creationId="{416C064E-628E-47C0-A712-DB178FE9901E}"/>
          </ac:spMkLst>
        </pc:spChg>
        <pc:picChg chg="del">
          <ac:chgData name="Leonie Smith" userId="fed1330f33f5650e" providerId="LiveId" clId="{22627169-EA95-40C2-BE2D-BED9EB2148DA}" dt="2023-01-23T13:07:00.047" v="14"/>
          <ac:picMkLst>
            <pc:docMk/>
            <pc:sldMk cId="3348757415" sldId="256"/>
            <ac:picMk id="2" creationId="{D65EEA5E-7330-48BC-A85F-AE9E49FD0C90}"/>
          </ac:picMkLst>
        </pc:picChg>
      </pc:sldChg>
      <pc:sldChg chg="addSp delSp modSp mod modTransition modAnim">
        <pc:chgData name="Leonie Smith" userId="fed1330f33f5650e" providerId="LiveId" clId="{22627169-EA95-40C2-BE2D-BED9EB2148DA}" dt="2023-01-23T13:22:05.193" v="22"/>
        <pc:sldMkLst>
          <pc:docMk/>
          <pc:sldMk cId="1018574621" sldId="257"/>
        </pc:sldMkLst>
        <pc:spChg chg="add mod">
          <ac:chgData name="Leonie Smith" userId="fed1330f33f5650e" providerId="LiveId" clId="{22627169-EA95-40C2-BE2D-BED9EB2148DA}" dt="2023-01-23T13:22:05.193" v="22"/>
          <ac:spMkLst>
            <pc:docMk/>
            <pc:sldMk cId="1018574621" sldId="257"/>
            <ac:spMk id="2" creationId="{98631F74-E6B1-1D80-D6FD-540B61C3F78A}"/>
          </ac:spMkLst>
        </pc:spChg>
        <pc:spChg chg="del">
          <ac:chgData name="Leonie Smith" userId="fed1330f33f5650e" providerId="LiveId" clId="{22627169-EA95-40C2-BE2D-BED9EB2148DA}" dt="2023-01-23T13:07:16.713" v="16" actId="21"/>
          <ac:spMkLst>
            <pc:docMk/>
            <pc:sldMk cId="1018574621" sldId="257"/>
            <ac:spMk id="6" creationId="{416C064E-628E-47C0-A712-DB178FE9901E}"/>
          </ac:spMkLst>
        </pc:spChg>
        <pc:picChg chg="del">
          <ac:chgData name="Leonie Smith" userId="fed1330f33f5650e" providerId="LiveId" clId="{22627169-EA95-40C2-BE2D-BED9EB2148DA}" dt="2023-01-23T13:07:00.047" v="14"/>
          <ac:picMkLst>
            <pc:docMk/>
            <pc:sldMk cId="1018574621" sldId="257"/>
            <ac:picMk id="3" creationId="{0003786F-922C-4722-8006-431FD1F17C73}"/>
          </ac:picMkLst>
        </pc:picChg>
      </pc:sldChg>
      <pc:sldChg chg="addSp delSp modSp mod modTransition modAnim">
        <pc:chgData name="Leonie Smith" userId="fed1330f33f5650e" providerId="LiveId" clId="{22627169-EA95-40C2-BE2D-BED9EB2148DA}" dt="2023-01-23T13:22:06.788" v="23"/>
        <pc:sldMkLst>
          <pc:docMk/>
          <pc:sldMk cId="525752733" sldId="258"/>
        </pc:sldMkLst>
        <pc:spChg chg="add mod">
          <ac:chgData name="Leonie Smith" userId="fed1330f33f5650e" providerId="LiveId" clId="{22627169-EA95-40C2-BE2D-BED9EB2148DA}" dt="2023-01-23T13:22:06.788" v="23"/>
          <ac:spMkLst>
            <pc:docMk/>
            <pc:sldMk cId="525752733" sldId="258"/>
            <ac:spMk id="2" creationId="{9BFFED2D-AB3C-DBFA-E519-8E0F4D9192DD}"/>
          </ac:spMkLst>
        </pc:spChg>
        <pc:spChg chg="del">
          <ac:chgData name="Leonie Smith" userId="fed1330f33f5650e" providerId="LiveId" clId="{22627169-EA95-40C2-BE2D-BED9EB2148DA}" dt="2023-01-23T13:07:19.402" v="17" actId="21"/>
          <ac:spMkLst>
            <pc:docMk/>
            <pc:sldMk cId="525752733" sldId="258"/>
            <ac:spMk id="6" creationId="{416C064E-628E-47C0-A712-DB178FE9901E}"/>
          </ac:spMkLst>
        </pc:spChg>
        <pc:picChg chg="del">
          <ac:chgData name="Leonie Smith" userId="fed1330f33f5650e" providerId="LiveId" clId="{22627169-EA95-40C2-BE2D-BED9EB2148DA}" dt="2023-01-23T13:07:00.047" v="14"/>
          <ac:picMkLst>
            <pc:docMk/>
            <pc:sldMk cId="525752733" sldId="258"/>
            <ac:picMk id="5" creationId="{6290C05A-04B2-4DBE-8AE1-89D92D76E8AD}"/>
          </ac:picMkLst>
        </pc:picChg>
      </pc:sldChg>
      <pc:sldChg chg="addSp delSp modSp mod modTransition modAnim">
        <pc:chgData name="Leonie Smith" userId="fed1330f33f5650e" providerId="LiveId" clId="{22627169-EA95-40C2-BE2D-BED9EB2148DA}" dt="2023-01-23T13:22:08.226" v="24"/>
        <pc:sldMkLst>
          <pc:docMk/>
          <pc:sldMk cId="3459794170" sldId="259"/>
        </pc:sldMkLst>
        <pc:spChg chg="add mod">
          <ac:chgData name="Leonie Smith" userId="fed1330f33f5650e" providerId="LiveId" clId="{22627169-EA95-40C2-BE2D-BED9EB2148DA}" dt="2023-01-23T13:22:08.226" v="24"/>
          <ac:spMkLst>
            <pc:docMk/>
            <pc:sldMk cId="3459794170" sldId="259"/>
            <ac:spMk id="2" creationId="{A8669883-EEC3-D58E-7E3C-B435D823EB68}"/>
          </ac:spMkLst>
        </pc:spChg>
        <pc:spChg chg="del">
          <ac:chgData name="Leonie Smith" userId="fed1330f33f5650e" providerId="LiveId" clId="{22627169-EA95-40C2-BE2D-BED9EB2148DA}" dt="2023-01-23T13:07:21.445" v="18" actId="21"/>
          <ac:spMkLst>
            <pc:docMk/>
            <pc:sldMk cId="3459794170" sldId="259"/>
            <ac:spMk id="6" creationId="{416C064E-628E-47C0-A712-DB178FE9901E}"/>
          </ac:spMkLst>
        </pc:spChg>
        <pc:picChg chg="del">
          <ac:chgData name="Leonie Smith" userId="fed1330f33f5650e" providerId="LiveId" clId="{22627169-EA95-40C2-BE2D-BED9EB2148DA}" dt="2023-01-23T13:07:00.047" v="14"/>
          <ac:picMkLst>
            <pc:docMk/>
            <pc:sldMk cId="3459794170" sldId="259"/>
            <ac:picMk id="3" creationId="{86B2EE15-7A23-4CB0-8203-FFE7008726AC}"/>
          </ac:picMkLst>
        </pc:picChg>
      </pc:sldChg>
      <pc:sldChg chg="addSp delSp modSp mod modTransition modAnim">
        <pc:chgData name="Leonie Smith" userId="fed1330f33f5650e" providerId="LiveId" clId="{22627169-EA95-40C2-BE2D-BED9EB2148DA}" dt="2023-01-23T13:22:10.085" v="25"/>
        <pc:sldMkLst>
          <pc:docMk/>
          <pc:sldMk cId="1204998267" sldId="260"/>
        </pc:sldMkLst>
        <pc:spChg chg="add mod">
          <ac:chgData name="Leonie Smith" userId="fed1330f33f5650e" providerId="LiveId" clId="{22627169-EA95-40C2-BE2D-BED9EB2148DA}" dt="2023-01-23T13:22:10.085" v="25"/>
          <ac:spMkLst>
            <pc:docMk/>
            <pc:sldMk cId="1204998267" sldId="260"/>
            <ac:spMk id="2" creationId="{3CAD91AD-CAE2-57EE-58B6-AD359A9EF966}"/>
          </ac:spMkLst>
        </pc:spChg>
        <pc:spChg chg="del">
          <ac:chgData name="Leonie Smith" userId="fed1330f33f5650e" providerId="LiveId" clId="{22627169-EA95-40C2-BE2D-BED9EB2148DA}" dt="2023-01-23T13:07:25.225" v="19" actId="21"/>
          <ac:spMkLst>
            <pc:docMk/>
            <pc:sldMk cId="1204998267" sldId="260"/>
            <ac:spMk id="6" creationId="{416C064E-628E-47C0-A712-DB178FE9901E}"/>
          </ac:spMkLst>
        </pc:spChg>
        <pc:picChg chg="del">
          <ac:chgData name="Leonie Smith" userId="fed1330f33f5650e" providerId="LiveId" clId="{22627169-EA95-40C2-BE2D-BED9EB2148DA}" dt="2023-01-23T13:07:00.047" v="14"/>
          <ac:picMkLst>
            <pc:docMk/>
            <pc:sldMk cId="1204998267" sldId="260"/>
            <ac:picMk id="7" creationId="{7B176B2E-1871-499F-A1F8-9D939A0449C4}"/>
          </ac:picMkLst>
        </pc:picChg>
      </pc:sldChg>
      <pc:sldChg chg="addSp delSp modSp mod modTransition modAnim">
        <pc:chgData name="Leonie Smith" userId="fed1330f33f5650e" providerId="LiveId" clId="{22627169-EA95-40C2-BE2D-BED9EB2148DA}" dt="2023-01-23T13:22:11.616" v="26"/>
        <pc:sldMkLst>
          <pc:docMk/>
          <pc:sldMk cId="3728152200" sldId="261"/>
        </pc:sldMkLst>
        <pc:spChg chg="add mod">
          <ac:chgData name="Leonie Smith" userId="fed1330f33f5650e" providerId="LiveId" clId="{22627169-EA95-40C2-BE2D-BED9EB2148DA}" dt="2023-01-23T13:22:11.616" v="26"/>
          <ac:spMkLst>
            <pc:docMk/>
            <pc:sldMk cId="3728152200" sldId="261"/>
            <ac:spMk id="2" creationId="{A95247D5-8CC7-6BC7-F084-753F42CB54B0}"/>
          </ac:spMkLst>
        </pc:spChg>
        <pc:spChg chg="del">
          <ac:chgData name="Leonie Smith" userId="fed1330f33f5650e" providerId="LiveId" clId="{22627169-EA95-40C2-BE2D-BED9EB2148DA}" dt="2023-01-23T13:07:27.395" v="20" actId="21"/>
          <ac:spMkLst>
            <pc:docMk/>
            <pc:sldMk cId="3728152200" sldId="261"/>
            <ac:spMk id="6" creationId="{416C064E-628E-47C0-A712-DB178FE9901E}"/>
          </ac:spMkLst>
        </pc:spChg>
        <pc:picChg chg="del">
          <ac:chgData name="Leonie Smith" userId="fed1330f33f5650e" providerId="LiveId" clId="{22627169-EA95-40C2-BE2D-BED9EB2148DA}" dt="2023-01-23T13:07:00.047" v="14"/>
          <ac:picMkLst>
            <pc:docMk/>
            <pc:sldMk cId="3728152200" sldId="261"/>
            <ac:picMk id="7" creationId="{3659AB7E-198F-4DC0-A510-5FD2F0A981BF}"/>
          </ac:picMkLst>
        </pc:picChg>
      </pc:sldChg>
      <pc:sldChg chg="delSp modTransition modAnim">
        <pc:chgData name="Leonie Smith" userId="fed1330f33f5650e" providerId="LiveId" clId="{22627169-EA95-40C2-BE2D-BED9EB2148DA}" dt="2023-01-23T13:07:00.047" v="14"/>
        <pc:sldMkLst>
          <pc:docMk/>
          <pc:sldMk cId="498588084" sldId="262"/>
        </pc:sldMkLst>
        <pc:picChg chg="del">
          <ac:chgData name="Leonie Smith" userId="fed1330f33f5650e" providerId="LiveId" clId="{22627169-EA95-40C2-BE2D-BED9EB2148DA}" dt="2023-01-23T13:07:00.047" v="14"/>
          <ac:picMkLst>
            <pc:docMk/>
            <pc:sldMk cId="498588084" sldId="262"/>
            <ac:picMk id="4" creationId="{49562166-513D-468E-9F23-D210E0FDEFA8}"/>
          </ac:picMkLst>
        </pc:picChg>
      </pc:sldChg>
      <pc:sldChg chg="addSp delSp modSp mod modTransition">
        <pc:chgData name="Leonie Smith" userId="fed1330f33f5650e" providerId="LiveId" clId="{22627169-EA95-40C2-BE2D-BED9EB2148DA}" dt="2023-01-23T13:07:00.047" v="14"/>
        <pc:sldMkLst>
          <pc:docMk/>
          <pc:sldMk cId="1058085230" sldId="263"/>
        </pc:sldMkLst>
        <pc:spChg chg="del">
          <ac:chgData name="Leonie Smith" userId="fed1330f33f5650e" providerId="LiveId" clId="{22627169-EA95-40C2-BE2D-BED9EB2148DA}" dt="2023-01-23T13:01:50.633" v="0" actId="21"/>
          <ac:spMkLst>
            <pc:docMk/>
            <pc:sldMk cId="1058085230" sldId="263"/>
            <ac:spMk id="2" creationId="{554AD29C-A876-F700-A3B2-30AB7C865D6C}"/>
          </ac:spMkLst>
        </pc:spChg>
        <pc:spChg chg="add mod">
          <ac:chgData name="Leonie Smith" userId="fed1330f33f5650e" providerId="LiveId" clId="{22627169-EA95-40C2-BE2D-BED9EB2148DA}" dt="2023-01-23T13:03:41.932" v="8" actId="20577"/>
          <ac:spMkLst>
            <pc:docMk/>
            <pc:sldMk cId="1058085230" sldId="263"/>
            <ac:spMk id="4" creationId="{70BB1D18-C690-9B38-6996-590D46B1FEE4}"/>
          </ac:spMkLst>
        </pc:spChg>
      </pc:sldChg>
      <pc:sldChg chg="modSp mod modTransition">
        <pc:chgData name="Leonie Smith" userId="fed1330f33f5650e" providerId="LiveId" clId="{22627169-EA95-40C2-BE2D-BED9EB2148DA}" dt="2023-01-23T13:07:00.047" v="14"/>
        <pc:sldMkLst>
          <pc:docMk/>
          <pc:sldMk cId="2364889066" sldId="264"/>
        </pc:sldMkLst>
        <pc:spChg chg="mod">
          <ac:chgData name="Leonie Smith" userId="fed1330f33f5650e" providerId="LiveId" clId="{22627169-EA95-40C2-BE2D-BED9EB2148DA}" dt="2023-01-23T13:02:30.966" v="5" actId="1076"/>
          <ac:spMkLst>
            <pc:docMk/>
            <pc:sldMk cId="2364889066" sldId="264"/>
            <ac:spMk id="3" creationId="{1EF966CC-55D4-59E1-9A26-9705BFDE173B}"/>
          </ac:spMkLst>
        </pc:spChg>
      </pc:sldChg>
      <pc:sldChg chg="modSp mod modTransition">
        <pc:chgData name="Leonie Smith" userId="fed1330f33f5650e" providerId="LiveId" clId="{22627169-EA95-40C2-BE2D-BED9EB2148DA}" dt="2023-01-23T13:07:00.047" v="14"/>
        <pc:sldMkLst>
          <pc:docMk/>
          <pc:sldMk cId="1257719810" sldId="265"/>
        </pc:sldMkLst>
        <pc:spChg chg="mod">
          <ac:chgData name="Leonie Smith" userId="fed1330f33f5650e" providerId="LiveId" clId="{22627169-EA95-40C2-BE2D-BED9EB2148DA}" dt="2023-01-23T13:04:13.653" v="13"/>
          <ac:spMkLst>
            <pc:docMk/>
            <pc:sldMk cId="1257719810" sldId="265"/>
            <ac:spMk id="2" creationId="{1A507AD5-B6D0-F734-1EF2-6AE646AA5357}"/>
          </ac:spMkLst>
        </pc:spChg>
      </pc:sldChg>
      <pc:sldChg chg="modSp mod modTransition">
        <pc:chgData name="Leonie Smith" userId="fed1330f33f5650e" providerId="LiveId" clId="{22627169-EA95-40C2-BE2D-BED9EB2148DA}" dt="2023-01-23T13:07:00.047" v="14"/>
        <pc:sldMkLst>
          <pc:docMk/>
          <pc:sldMk cId="371143402" sldId="266"/>
        </pc:sldMkLst>
        <pc:spChg chg="mod">
          <ac:chgData name="Leonie Smith" userId="fed1330f33f5650e" providerId="LiveId" clId="{22627169-EA95-40C2-BE2D-BED9EB2148DA}" dt="2023-01-23T13:04:09.184" v="12"/>
          <ac:spMkLst>
            <pc:docMk/>
            <pc:sldMk cId="371143402" sldId="266"/>
            <ac:spMk id="2" creationId="{D428086C-8E2F-886D-CA0A-B4695625FA12}"/>
          </ac:spMkLst>
        </pc:spChg>
      </pc:sldChg>
      <pc:sldChg chg="modSp mod modTransition">
        <pc:chgData name="Leonie Smith" userId="fed1330f33f5650e" providerId="LiveId" clId="{22627169-EA95-40C2-BE2D-BED9EB2148DA}" dt="2023-01-23T13:07:00.047" v="14"/>
        <pc:sldMkLst>
          <pc:docMk/>
          <pc:sldMk cId="2347271456" sldId="267"/>
        </pc:sldMkLst>
        <pc:spChg chg="mod">
          <ac:chgData name="Leonie Smith" userId="fed1330f33f5650e" providerId="LiveId" clId="{22627169-EA95-40C2-BE2D-BED9EB2148DA}" dt="2023-01-23T13:04:04.833" v="11"/>
          <ac:spMkLst>
            <pc:docMk/>
            <pc:sldMk cId="2347271456" sldId="267"/>
            <ac:spMk id="2" creationId="{5EF80D18-455B-FDB0-5F62-080322D022C6}"/>
          </ac:spMkLst>
        </pc:spChg>
      </pc:sldChg>
      <pc:sldChg chg="modSp mod modTransition">
        <pc:chgData name="Leonie Smith" userId="fed1330f33f5650e" providerId="LiveId" clId="{22627169-EA95-40C2-BE2D-BED9EB2148DA}" dt="2023-01-23T13:07:00.047" v="14"/>
        <pc:sldMkLst>
          <pc:docMk/>
          <pc:sldMk cId="4236731628" sldId="268"/>
        </pc:sldMkLst>
        <pc:spChg chg="mod">
          <ac:chgData name="Leonie Smith" userId="fed1330f33f5650e" providerId="LiveId" clId="{22627169-EA95-40C2-BE2D-BED9EB2148DA}" dt="2023-01-23T13:03:59.992" v="10"/>
          <ac:spMkLst>
            <pc:docMk/>
            <pc:sldMk cId="4236731628" sldId="268"/>
            <ac:spMk id="2" creationId="{7EA699D2-F5FF-E14E-44B8-1A87062FAEF8}"/>
          </ac:spMkLst>
        </pc:spChg>
      </pc:sldChg>
      <pc:sldChg chg="modSp mod modTransition">
        <pc:chgData name="Leonie Smith" userId="fed1330f33f5650e" providerId="LiveId" clId="{22627169-EA95-40C2-BE2D-BED9EB2148DA}" dt="2023-01-23T13:07:00.047" v="14"/>
        <pc:sldMkLst>
          <pc:docMk/>
          <pc:sldMk cId="391111052" sldId="269"/>
        </pc:sldMkLst>
        <pc:spChg chg="mod">
          <ac:chgData name="Leonie Smith" userId="fed1330f33f5650e" providerId="LiveId" clId="{22627169-EA95-40C2-BE2D-BED9EB2148DA}" dt="2023-01-23T13:03:55.090" v="9"/>
          <ac:spMkLst>
            <pc:docMk/>
            <pc:sldMk cId="391111052" sldId="269"/>
            <ac:spMk id="2" creationId="{484E4CF0-A660-8956-4C75-2745E168B5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092B5-D722-4869-8CFE-0EA22310C50F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3C1EC-D987-4280-B5A5-1F3B8D6C5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18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C1EC-D987-4280-B5A5-1F3B8D6C54F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78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First draft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C1EC-D987-4280-B5A5-1F3B8D6C54F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49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1BF0-4C69-437E-BB8B-C1066869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09-6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325C6-ACD7-4412-A1FD-8AA845479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8588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AEF3F0-FD77-47A3-8464-96E294F7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0165"/>
            <a:ext cx="12192000" cy="7418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80D18-455B-FDB0-5F62-080322D022C6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9:10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34727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 magicians couldn’t stand before Moses because of the boils; for the boils were on the magicians and on all the Egyptians.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D91AD-CAE2-57EE-58B6-AD359A9EF966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499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992ED-FC3B-4660-8398-F6FBA0D79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75696" cy="6977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8086C-8E2F-886D-CA0A-B4695625FA12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9:11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114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Yahweh hardened the heart of Pharaoh, and he didn’t listen to them, as Yahweh had spoken to Moses.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247D5-8CC7-6BC7-F084-753F42CB54B0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815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D86539-DD1C-4CA3-BFC8-E817ABE6D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459"/>
            <a:ext cx="12192000" cy="7008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507AD5-B6D0-F734-1EF2-6AE646AA5357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9:12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2577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6B2D6-2433-4F7B-A941-558039A59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6348"/>
            <a:ext cx="12834851" cy="7894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BB1D18-C690-9B38-6996-590D46B1FEE4}"/>
              </a:ext>
            </a:extLst>
          </p:cNvPr>
          <p:cNvSpPr txBox="1"/>
          <p:nvPr/>
        </p:nvSpPr>
        <p:spPr>
          <a:xfrm>
            <a:off x="517948" y="-144764"/>
            <a:ext cx="5155324" cy="32015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60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Boils –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60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9:8-12</a:t>
            </a:r>
            <a:endParaRPr lang="en-ZA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5808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0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Boils – Exodus 9:8-12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4E4F0-B14E-C0DF-7C21-884323E9150E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75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AAFB20-4A3E-420B-B384-BEE0C0DC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6348"/>
            <a:ext cx="12834851" cy="7894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F966CC-55D4-59E1-9A26-9705BFDE173B}"/>
              </a:ext>
            </a:extLst>
          </p:cNvPr>
          <p:cNvSpPr txBox="1"/>
          <p:nvPr/>
        </p:nvSpPr>
        <p:spPr>
          <a:xfrm>
            <a:off x="517948" y="-144764"/>
            <a:ext cx="5155324" cy="32015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60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Boils –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60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9:8-12</a:t>
            </a:r>
            <a:endParaRPr lang="en-ZA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488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Yahweh said to Moses and to Aaron, “Take handfuls of ashes of the furnace, and let Moses sprinkle it toward the sky in the sight of Pharaoh.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631F74-E6B1-1D80-D6FD-540B61C3F78A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857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C1196-8AEF-41A8-9C15-892D5292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1538" y="0"/>
            <a:ext cx="129735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E4CF0-A660-8956-4C75-2745E168B53E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9:8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9111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It shall become small dust over all the land of Egypt, and shall be boils and blisters breaking out on man and on animal, throughout all the land of Egypt.”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FED2D-AB3C-DBFA-E519-8E0F4D9192D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75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44A0E-9A3E-48D3-8C4C-A3F4573FA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6283" y="0"/>
            <a:ext cx="1429828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A699D2-F5FF-E14E-44B8-1A87062FAEF8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9:9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23673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They took ashes of the furnace, and stood before Pharaoh; and Moses sprinkled it up toward the sky; and it became boils and blisters breaking out on man and on animal.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69883-EEC3-D58E-7E3C-B435D823EB68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979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221</Words>
  <Application>Microsoft Office PowerPoint</Application>
  <PresentationFormat>Widescreen</PresentationFormat>
  <Paragraphs>29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ArialMT</vt:lpstr>
      <vt:lpstr>Calibri</vt:lpstr>
      <vt:lpstr>Calibri Light</vt:lpstr>
      <vt:lpstr>TimesNewRomanPSMT</vt:lpstr>
      <vt:lpstr>Office Theme</vt:lpstr>
      <vt:lpstr>09-6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Leonie Smith</cp:lastModifiedBy>
  <cp:revision>7</cp:revision>
  <dcterms:created xsi:type="dcterms:W3CDTF">2021-07-20T09:23:46Z</dcterms:created>
  <dcterms:modified xsi:type="dcterms:W3CDTF">2023-01-23T13:22:13Z</dcterms:modified>
</cp:coreProperties>
</file>