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81" r:id="rId2"/>
    <p:sldId id="282" r:id="rId3"/>
    <p:sldId id="256" r:id="rId4"/>
    <p:sldId id="290" r:id="rId5"/>
    <p:sldId id="257" r:id="rId6"/>
    <p:sldId id="304" r:id="rId7"/>
    <p:sldId id="258" r:id="rId8"/>
    <p:sldId id="303" r:id="rId9"/>
    <p:sldId id="259" r:id="rId10"/>
    <p:sldId id="302" r:id="rId11"/>
    <p:sldId id="260" r:id="rId12"/>
    <p:sldId id="301" r:id="rId13"/>
    <p:sldId id="261" r:id="rId14"/>
    <p:sldId id="300" r:id="rId15"/>
    <p:sldId id="262" r:id="rId16"/>
    <p:sldId id="299" r:id="rId17"/>
    <p:sldId id="263" r:id="rId18"/>
    <p:sldId id="298" r:id="rId19"/>
    <p:sldId id="264" r:id="rId20"/>
    <p:sldId id="297" r:id="rId21"/>
    <p:sldId id="265" r:id="rId22"/>
    <p:sldId id="296" r:id="rId23"/>
    <p:sldId id="266" r:id="rId24"/>
    <p:sldId id="295" r:id="rId25"/>
    <p:sldId id="267" r:id="rId26"/>
    <p:sldId id="294" r:id="rId27"/>
    <p:sldId id="268" r:id="rId28"/>
    <p:sldId id="293" r:id="rId29"/>
    <p:sldId id="269" r:id="rId30"/>
    <p:sldId id="292" r:id="rId31"/>
    <p:sldId id="270" r:id="rId32"/>
    <p:sldId id="291" r:id="rId33"/>
    <p:sldId id="271" r:id="rId34"/>
    <p:sldId id="285" r:id="rId35"/>
    <p:sldId id="272" r:id="rId36"/>
    <p:sldId id="289" r:id="rId37"/>
    <p:sldId id="273" r:id="rId38"/>
    <p:sldId id="288" r:id="rId39"/>
    <p:sldId id="274" r:id="rId40"/>
    <p:sldId id="287" r:id="rId41"/>
    <p:sldId id="276" r:id="rId42"/>
    <p:sldId id="286" r:id="rId43"/>
    <p:sldId id="278" r:id="rId44"/>
    <p:sldId id="284" r:id="rId45"/>
    <p:sldId id="279" r:id="rId46"/>
    <p:sldId id="28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A3F8A8-2EBF-4C65-9E50-45FFD4AA6205}" v="24" dt="2023-01-23T13:21:34.8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7" autoAdjust="0"/>
    <p:restoredTop sz="84252" autoAdjust="0"/>
  </p:normalViewPr>
  <p:slideViewPr>
    <p:cSldViewPr snapToGrid="0">
      <p:cViewPr varScale="1">
        <p:scale>
          <a:sx n="58" d="100"/>
          <a:sy n="58" d="100"/>
        </p:scale>
        <p:origin x="102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EA3F8A8-2EBF-4C65-9E50-45FFD4AA6205}"/>
    <pc:docChg chg="custSel modSld">
      <pc:chgData name="Leonie Smith" userId="fed1330f33f5650e" providerId="LiveId" clId="{BEA3F8A8-2EBF-4C65-9E50-45FFD4AA6205}" dt="2023-01-23T13:21:34.840" v="76"/>
      <pc:docMkLst>
        <pc:docMk/>
      </pc:docMkLst>
      <pc:sldChg chg="addSp delSp modSp mod modTransition modAnim">
        <pc:chgData name="Leonie Smith" userId="fed1330f33f5650e" providerId="LiveId" clId="{BEA3F8A8-2EBF-4C65-9E50-45FFD4AA6205}" dt="2023-01-23T13:21:34.840" v="76"/>
        <pc:sldMkLst>
          <pc:docMk/>
          <pc:sldMk cId="3348757415" sldId="256"/>
        </pc:sldMkLst>
        <pc:spChg chg="add mod">
          <ac:chgData name="Leonie Smith" userId="fed1330f33f5650e" providerId="LiveId" clId="{BEA3F8A8-2EBF-4C65-9E50-45FFD4AA6205}" dt="2023-01-23T13:21:34.840" v="76"/>
          <ac:spMkLst>
            <pc:docMk/>
            <pc:sldMk cId="3348757415" sldId="256"/>
            <ac:spMk id="3" creationId="{F06177D3-DB90-A074-4306-6BA346521B23}"/>
          </ac:spMkLst>
        </pc:spChg>
        <pc:spChg chg="del">
          <ac:chgData name="Leonie Smith" userId="fed1330f33f5650e" providerId="LiveId" clId="{BEA3F8A8-2EBF-4C65-9E50-45FFD4AA6205}" dt="2023-01-23T13:19:53.169" v="31" actId="21"/>
          <ac:spMkLst>
            <pc:docMk/>
            <pc:sldMk cId="3348757415" sldId="256"/>
            <ac:spMk id="6" creationId="{416C064E-628E-47C0-A712-DB178FE9901E}"/>
          </ac:spMkLst>
        </pc:spChg>
        <pc:picChg chg="del">
          <ac:chgData name="Leonie Smith" userId="fed1330f33f5650e" providerId="LiveId" clId="{BEA3F8A8-2EBF-4C65-9E50-45FFD4AA6205}" dt="2023-01-23T13:19:49.530" v="30"/>
          <ac:picMkLst>
            <pc:docMk/>
            <pc:sldMk cId="3348757415" sldId="256"/>
            <ac:picMk id="2" creationId="{A07AFC00-E237-42D3-AF09-3CE9132DD785}"/>
          </ac:picMkLst>
        </pc:picChg>
      </pc:sldChg>
      <pc:sldChg chg="addSp delSp modSp mod modTransition modAnim">
        <pc:chgData name="Leonie Smith" userId="fed1330f33f5650e" providerId="LiveId" clId="{BEA3F8A8-2EBF-4C65-9E50-45FFD4AA6205}" dt="2023-01-23T13:21:33.452" v="75"/>
        <pc:sldMkLst>
          <pc:docMk/>
          <pc:sldMk cId="1018574621" sldId="257"/>
        </pc:sldMkLst>
        <pc:spChg chg="add mod">
          <ac:chgData name="Leonie Smith" userId="fed1330f33f5650e" providerId="LiveId" clId="{BEA3F8A8-2EBF-4C65-9E50-45FFD4AA6205}" dt="2023-01-23T13:21:33.452" v="75"/>
          <ac:spMkLst>
            <pc:docMk/>
            <pc:sldMk cId="1018574621" sldId="257"/>
            <ac:spMk id="2" creationId="{60678935-EA35-0EDD-05F9-45F9ABA2BB8E}"/>
          </ac:spMkLst>
        </pc:spChg>
        <pc:spChg chg="del">
          <ac:chgData name="Leonie Smith" userId="fed1330f33f5650e" providerId="LiveId" clId="{BEA3F8A8-2EBF-4C65-9E50-45FFD4AA6205}" dt="2023-01-23T13:20:03.654" v="32" actId="21"/>
          <ac:spMkLst>
            <pc:docMk/>
            <pc:sldMk cId="1018574621" sldId="257"/>
            <ac:spMk id="6" creationId="{416C064E-628E-47C0-A712-DB178FE9901E}"/>
          </ac:spMkLst>
        </pc:spChg>
        <pc:picChg chg="del">
          <ac:chgData name="Leonie Smith" userId="fed1330f33f5650e" providerId="LiveId" clId="{BEA3F8A8-2EBF-4C65-9E50-45FFD4AA6205}" dt="2023-01-23T13:19:49.530" v="30"/>
          <ac:picMkLst>
            <pc:docMk/>
            <pc:sldMk cId="1018574621" sldId="257"/>
            <ac:picMk id="8" creationId="{9681C4EF-BE81-48FA-8948-8720704B0D01}"/>
          </ac:picMkLst>
        </pc:picChg>
      </pc:sldChg>
      <pc:sldChg chg="addSp delSp modSp mod modTransition modAnim">
        <pc:chgData name="Leonie Smith" userId="fed1330f33f5650e" providerId="LiveId" clId="{BEA3F8A8-2EBF-4C65-9E50-45FFD4AA6205}" dt="2023-01-23T13:21:31.876" v="74"/>
        <pc:sldMkLst>
          <pc:docMk/>
          <pc:sldMk cId="525752733" sldId="258"/>
        </pc:sldMkLst>
        <pc:spChg chg="add mod">
          <ac:chgData name="Leonie Smith" userId="fed1330f33f5650e" providerId="LiveId" clId="{BEA3F8A8-2EBF-4C65-9E50-45FFD4AA6205}" dt="2023-01-23T13:21:31.876" v="74"/>
          <ac:spMkLst>
            <pc:docMk/>
            <pc:sldMk cId="525752733" sldId="258"/>
            <ac:spMk id="2" creationId="{F15CB356-25B3-4398-60AF-DB3E785D953A}"/>
          </ac:spMkLst>
        </pc:spChg>
        <pc:spChg chg="del">
          <ac:chgData name="Leonie Smith" userId="fed1330f33f5650e" providerId="LiveId" clId="{BEA3F8A8-2EBF-4C65-9E50-45FFD4AA6205}" dt="2023-01-23T13:20:06.540" v="33" actId="21"/>
          <ac:spMkLst>
            <pc:docMk/>
            <pc:sldMk cId="525752733" sldId="258"/>
            <ac:spMk id="6" creationId="{416C064E-628E-47C0-A712-DB178FE9901E}"/>
          </ac:spMkLst>
        </pc:spChg>
        <pc:picChg chg="del">
          <ac:chgData name="Leonie Smith" userId="fed1330f33f5650e" providerId="LiveId" clId="{BEA3F8A8-2EBF-4C65-9E50-45FFD4AA6205}" dt="2023-01-23T13:19:49.530" v="30"/>
          <ac:picMkLst>
            <pc:docMk/>
            <pc:sldMk cId="525752733" sldId="258"/>
            <ac:picMk id="12" creationId="{84070894-C131-4CED-A315-80076CA3B2CD}"/>
          </ac:picMkLst>
        </pc:picChg>
      </pc:sldChg>
      <pc:sldChg chg="addSp delSp modSp mod modTransition modAnim">
        <pc:chgData name="Leonie Smith" userId="fed1330f33f5650e" providerId="LiveId" clId="{BEA3F8A8-2EBF-4C65-9E50-45FFD4AA6205}" dt="2023-01-23T13:21:29.831" v="73"/>
        <pc:sldMkLst>
          <pc:docMk/>
          <pc:sldMk cId="3459794170" sldId="259"/>
        </pc:sldMkLst>
        <pc:spChg chg="add mod">
          <ac:chgData name="Leonie Smith" userId="fed1330f33f5650e" providerId="LiveId" clId="{BEA3F8A8-2EBF-4C65-9E50-45FFD4AA6205}" dt="2023-01-23T13:21:29.831" v="73"/>
          <ac:spMkLst>
            <pc:docMk/>
            <pc:sldMk cId="3459794170" sldId="259"/>
            <ac:spMk id="2" creationId="{9375A05A-2294-DED6-BE01-FB7767B4FBB6}"/>
          </ac:spMkLst>
        </pc:spChg>
        <pc:spChg chg="del">
          <ac:chgData name="Leonie Smith" userId="fed1330f33f5650e" providerId="LiveId" clId="{BEA3F8A8-2EBF-4C65-9E50-45FFD4AA6205}" dt="2023-01-23T13:20:09.510" v="34" actId="21"/>
          <ac:spMkLst>
            <pc:docMk/>
            <pc:sldMk cId="3459794170" sldId="259"/>
            <ac:spMk id="6" creationId="{416C064E-628E-47C0-A712-DB178FE9901E}"/>
          </ac:spMkLst>
        </pc:spChg>
        <pc:picChg chg="del">
          <ac:chgData name="Leonie Smith" userId="fed1330f33f5650e" providerId="LiveId" clId="{BEA3F8A8-2EBF-4C65-9E50-45FFD4AA6205}" dt="2023-01-23T13:19:49.530" v="30"/>
          <ac:picMkLst>
            <pc:docMk/>
            <pc:sldMk cId="3459794170" sldId="259"/>
            <ac:picMk id="5" creationId="{1C913D99-B171-4C06-AD6B-E0FADE39119D}"/>
          </ac:picMkLst>
        </pc:picChg>
      </pc:sldChg>
      <pc:sldChg chg="addSp delSp modSp mod modTransition modAnim">
        <pc:chgData name="Leonie Smith" userId="fed1330f33f5650e" providerId="LiveId" clId="{BEA3F8A8-2EBF-4C65-9E50-45FFD4AA6205}" dt="2023-01-23T13:21:28.452" v="72"/>
        <pc:sldMkLst>
          <pc:docMk/>
          <pc:sldMk cId="1204998267" sldId="260"/>
        </pc:sldMkLst>
        <pc:spChg chg="add mod">
          <ac:chgData name="Leonie Smith" userId="fed1330f33f5650e" providerId="LiveId" clId="{BEA3F8A8-2EBF-4C65-9E50-45FFD4AA6205}" dt="2023-01-23T13:21:28.452" v="72"/>
          <ac:spMkLst>
            <pc:docMk/>
            <pc:sldMk cId="1204998267" sldId="260"/>
            <ac:spMk id="2" creationId="{BA70B8B9-ACDF-63EF-2157-D2A1AB9C5CC3}"/>
          </ac:spMkLst>
        </pc:spChg>
        <pc:spChg chg="del">
          <ac:chgData name="Leonie Smith" userId="fed1330f33f5650e" providerId="LiveId" clId="{BEA3F8A8-2EBF-4C65-9E50-45FFD4AA6205}" dt="2023-01-23T13:20:11.789" v="35" actId="21"/>
          <ac:spMkLst>
            <pc:docMk/>
            <pc:sldMk cId="1204998267" sldId="260"/>
            <ac:spMk id="6" creationId="{416C064E-628E-47C0-A712-DB178FE9901E}"/>
          </ac:spMkLst>
        </pc:spChg>
        <pc:picChg chg="del">
          <ac:chgData name="Leonie Smith" userId="fed1330f33f5650e" providerId="LiveId" clId="{BEA3F8A8-2EBF-4C65-9E50-45FFD4AA6205}" dt="2023-01-23T13:19:49.530" v="30"/>
          <ac:picMkLst>
            <pc:docMk/>
            <pc:sldMk cId="1204998267" sldId="260"/>
            <ac:picMk id="3" creationId="{96951E6C-90C6-4C0A-A8D8-D5DED45FC7EB}"/>
          </ac:picMkLst>
        </pc:picChg>
      </pc:sldChg>
      <pc:sldChg chg="addSp delSp modSp mod modTransition modAnim">
        <pc:chgData name="Leonie Smith" userId="fed1330f33f5650e" providerId="LiveId" clId="{BEA3F8A8-2EBF-4C65-9E50-45FFD4AA6205}" dt="2023-01-23T13:21:27.075" v="71"/>
        <pc:sldMkLst>
          <pc:docMk/>
          <pc:sldMk cId="3728152200" sldId="261"/>
        </pc:sldMkLst>
        <pc:spChg chg="add mod">
          <ac:chgData name="Leonie Smith" userId="fed1330f33f5650e" providerId="LiveId" clId="{BEA3F8A8-2EBF-4C65-9E50-45FFD4AA6205}" dt="2023-01-23T13:21:27.075" v="71"/>
          <ac:spMkLst>
            <pc:docMk/>
            <pc:sldMk cId="3728152200" sldId="261"/>
            <ac:spMk id="2" creationId="{7D7B5B7B-B9DC-54C7-6D54-78A6C7ED7D72}"/>
          </ac:spMkLst>
        </pc:spChg>
        <pc:spChg chg="del">
          <ac:chgData name="Leonie Smith" userId="fed1330f33f5650e" providerId="LiveId" clId="{BEA3F8A8-2EBF-4C65-9E50-45FFD4AA6205}" dt="2023-01-23T13:20:13.947" v="36" actId="21"/>
          <ac:spMkLst>
            <pc:docMk/>
            <pc:sldMk cId="3728152200" sldId="261"/>
            <ac:spMk id="6" creationId="{416C064E-628E-47C0-A712-DB178FE9901E}"/>
          </ac:spMkLst>
        </pc:spChg>
        <pc:picChg chg="del">
          <ac:chgData name="Leonie Smith" userId="fed1330f33f5650e" providerId="LiveId" clId="{BEA3F8A8-2EBF-4C65-9E50-45FFD4AA6205}" dt="2023-01-23T13:19:49.530" v="30"/>
          <ac:picMkLst>
            <pc:docMk/>
            <pc:sldMk cId="3728152200" sldId="261"/>
            <ac:picMk id="3" creationId="{FE6F08AB-B384-47BC-8311-6E2B2F5A6A00}"/>
          </ac:picMkLst>
        </pc:picChg>
      </pc:sldChg>
      <pc:sldChg chg="addSp delSp modSp mod modTransition modAnim">
        <pc:chgData name="Leonie Smith" userId="fed1330f33f5650e" providerId="LiveId" clId="{BEA3F8A8-2EBF-4C65-9E50-45FFD4AA6205}" dt="2023-01-23T13:21:25.113" v="70"/>
        <pc:sldMkLst>
          <pc:docMk/>
          <pc:sldMk cId="3350226380" sldId="262"/>
        </pc:sldMkLst>
        <pc:spChg chg="add mod">
          <ac:chgData name="Leonie Smith" userId="fed1330f33f5650e" providerId="LiveId" clId="{BEA3F8A8-2EBF-4C65-9E50-45FFD4AA6205}" dt="2023-01-23T13:21:25.113" v="70"/>
          <ac:spMkLst>
            <pc:docMk/>
            <pc:sldMk cId="3350226380" sldId="262"/>
            <ac:spMk id="2" creationId="{D7971BA3-B053-9225-54A7-F535DE5BF430}"/>
          </ac:spMkLst>
        </pc:spChg>
        <pc:spChg chg="del">
          <ac:chgData name="Leonie Smith" userId="fed1330f33f5650e" providerId="LiveId" clId="{BEA3F8A8-2EBF-4C65-9E50-45FFD4AA6205}" dt="2023-01-23T13:20:16.084" v="37" actId="21"/>
          <ac:spMkLst>
            <pc:docMk/>
            <pc:sldMk cId="3350226380" sldId="262"/>
            <ac:spMk id="6" creationId="{416C064E-628E-47C0-A712-DB178FE9901E}"/>
          </ac:spMkLst>
        </pc:spChg>
        <pc:picChg chg="del">
          <ac:chgData name="Leonie Smith" userId="fed1330f33f5650e" providerId="LiveId" clId="{BEA3F8A8-2EBF-4C65-9E50-45FFD4AA6205}" dt="2023-01-23T13:19:49.530" v="30"/>
          <ac:picMkLst>
            <pc:docMk/>
            <pc:sldMk cId="3350226380" sldId="262"/>
            <ac:picMk id="5" creationId="{EC2BFF0B-F7CD-4731-808D-AD37DC3DE295}"/>
          </ac:picMkLst>
        </pc:picChg>
      </pc:sldChg>
      <pc:sldChg chg="addSp delSp modSp mod modTransition modAnim">
        <pc:chgData name="Leonie Smith" userId="fed1330f33f5650e" providerId="LiveId" clId="{BEA3F8A8-2EBF-4C65-9E50-45FFD4AA6205}" dt="2023-01-23T13:21:23.668" v="69"/>
        <pc:sldMkLst>
          <pc:docMk/>
          <pc:sldMk cId="814010234" sldId="263"/>
        </pc:sldMkLst>
        <pc:spChg chg="add mod">
          <ac:chgData name="Leonie Smith" userId="fed1330f33f5650e" providerId="LiveId" clId="{BEA3F8A8-2EBF-4C65-9E50-45FFD4AA6205}" dt="2023-01-23T13:21:23.668" v="69"/>
          <ac:spMkLst>
            <pc:docMk/>
            <pc:sldMk cId="814010234" sldId="263"/>
            <ac:spMk id="2" creationId="{B11AB903-E6DD-817C-52E4-F4D4B87DA758}"/>
          </ac:spMkLst>
        </pc:spChg>
        <pc:spChg chg="del">
          <ac:chgData name="Leonie Smith" userId="fed1330f33f5650e" providerId="LiveId" clId="{BEA3F8A8-2EBF-4C65-9E50-45FFD4AA6205}" dt="2023-01-23T13:20:18.134" v="38" actId="21"/>
          <ac:spMkLst>
            <pc:docMk/>
            <pc:sldMk cId="814010234" sldId="263"/>
            <ac:spMk id="6" creationId="{416C064E-628E-47C0-A712-DB178FE9901E}"/>
          </ac:spMkLst>
        </pc:spChg>
        <pc:picChg chg="del">
          <ac:chgData name="Leonie Smith" userId="fed1330f33f5650e" providerId="LiveId" clId="{BEA3F8A8-2EBF-4C65-9E50-45FFD4AA6205}" dt="2023-01-23T13:19:49.530" v="30"/>
          <ac:picMkLst>
            <pc:docMk/>
            <pc:sldMk cId="814010234" sldId="263"/>
            <ac:picMk id="8" creationId="{E4BFF37B-5079-45F0-99AC-977B2D504D7B}"/>
          </ac:picMkLst>
        </pc:picChg>
      </pc:sldChg>
      <pc:sldChg chg="addSp delSp modSp mod modTransition modAnim">
        <pc:chgData name="Leonie Smith" userId="fed1330f33f5650e" providerId="LiveId" clId="{BEA3F8A8-2EBF-4C65-9E50-45FFD4AA6205}" dt="2023-01-23T13:21:22.149" v="68"/>
        <pc:sldMkLst>
          <pc:docMk/>
          <pc:sldMk cId="302978315" sldId="264"/>
        </pc:sldMkLst>
        <pc:spChg chg="add mod">
          <ac:chgData name="Leonie Smith" userId="fed1330f33f5650e" providerId="LiveId" clId="{BEA3F8A8-2EBF-4C65-9E50-45FFD4AA6205}" dt="2023-01-23T13:21:22.149" v="68"/>
          <ac:spMkLst>
            <pc:docMk/>
            <pc:sldMk cId="302978315" sldId="264"/>
            <ac:spMk id="2" creationId="{EEF91FE9-9FCD-02B0-9FA3-00462D92889C}"/>
          </ac:spMkLst>
        </pc:spChg>
        <pc:spChg chg="del">
          <ac:chgData name="Leonie Smith" userId="fed1330f33f5650e" providerId="LiveId" clId="{BEA3F8A8-2EBF-4C65-9E50-45FFD4AA6205}" dt="2023-01-23T13:20:21.358" v="39" actId="21"/>
          <ac:spMkLst>
            <pc:docMk/>
            <pc:sldMk cId="302978315" sldId="264"/>
            <ac:spMk id="6" creationId="{416C064E-628E-47C0-A712-DB178FE9901E}"/>
          </ac:spMkLst>
        </pc:spChg>
        <pc:picChg chg="del">
          <ac:chgData name="Leonie Smith" userId="fed1330f33f5650e" providerId="LiveId" clId="{BEA3F8A8-2EBF-4C65-9E50-45FFD4AA6205}" dt="2023-01-23T13:19:49.530" v="30"/>
          <ac:picMkLst>
            <pc:docMk/>
            <pc:sldMk cId="302978315" sldId="264"/>
            <ac:picMk id="7" creationId="{AAAC8573-56B4-4486-90D6-4A8CC7BA441B}"/>
          </ac:picMkLst>
        </pc:picChg>
      </pc:sldChg>
      <pc:sldChg chg="addSp delSp modSp mod modTransition modAnim">
        <pc:chgData name="Leonie Smith" userId="fed1330f33f5650e" providerId="LiveId" clId="{BEA3F8A8-2EBF-4C65-9E50-45FFD4AA6205}" dt="2023-01-23T13:21:20.731" v="67"/>
        <pc:sldMkLst>
          <pc:docMk/>
          <pc:sldMk cId="891345644" sldId="265"/>
        </pc:sldMkLst>
        <pc:spChg chg="add mod">
          <ac:chgData name="Leonie Smith" userId="fed1330f33f5650e" providerId="LiveId" clId="{BEA3F8A8-2EBF-4C65-9E50-45FFD4AA6205}" dt="2023-01-23T13:21:20.731" v="67"/>
          <ac:spMkLst>
            <pc:docMk/>
            <pc:sldMk cId="891345644" sldId="265"/>
            <ac:spMk id="2" creationId="{1997171C-1B30-9EE5-48F3-FEE57BA7DC18}"/>
          </ac:spMkLst>
        </pc:spChg>
        <pc:spChg chg="del">
          <ac:chgData name="Leonie Smith" userId="fed1330f33f5650e" providerId="LiveId" clId="{BEA3F8A8-2EBF-4C65-9E50-45FFD4AA6205}" dt="2023-01-23T13:20:23.601" v="40" actId="21"/>
          <ac:spMkLst>
            <pc:docMk/>
            <pc:sldMk cId="891345644" sldId="265"/>
            <ac:spMk id="6" creationId="{416C064E-628E-47C0-A712-DB178FE9901E}"/>
          </ac:spMkLst>
        </pc:spChg>
        <pc:picChg chg="del">
          <ac:chgData name="Leonie Smith" userId="fed1330f33f5650e" providerId="LiveId" clId="{BEA3F8A8-2EBF-4C65-9E50-45FFD4AA6205}" dt="2023-01-23T13:19:49.530" v="30"/>
          <ac:picMkLst>
            <pc:docMk/>
            <pc:sldMk cId="891345644" sldId="265"/>
            <ac:picMk id="8" creationId="{0CB539F2-C0C8-4B3E-BBA4-4D1D06816B6D}"/>
          </ac:picMkLst>
        </pc:picChg>
      </pc:sldChg>
      <pc:sldChg chg="addSp delSp modSp mod modTransition modAnim">
        <pc:chgData name="Leonie Smith" userId="fed1330f33f5650e" providerId="LiveId" clId="{BEA3F8A8-2EBF-4C65-9E50-45FFD4AA6205}" dt="2023-01-23T13:21:19.288" v="66"/>
        <pc:sldMkLst>
          <pc:docMk/>
          <pc:sldMk cId="3955896480" sldId="266"/>
        </pc:sldMkLst>
        <pc:spChg chg="add mod">
          <ac:chgData name="Leonie Smith" userId="fed1330f33f5650e" providerId="LiveId" clId="{BEA3F8A8-2EBF-4C65-9E50-45FFD4AA6205}" dt="2023-01-23T13:21:19.288" v="66"/>
          <ac:spMkLst>
            <pc:docMk/>
            <pc:sldMk cId="3955896480" sldId="266"/>
            <ac:spMk id="2" creationId="{3AC87ACD-22C6-18F5-C2A2-C8B8FBD2D40F}"/>
          </ac:spMkLst>
        </pc:spChg>
        <pc:spChg chg="del">
          <ac:chgData name="Leonie Smith" userId="fed1330f33f5650e" providerId="LiveId" clId="{BEA3F8A8-2EBF-4C65-9E50-45FFD4AA6205}" dt="2023-01-23T13:20:25.883" v="41" actId="21"/>
          <ac:spMkLst>
            <pc:docMk/>
            <pc:sldMk cId="3955896480" sldId="266"/>
            <ac:spMk id="6" creationId="{416C064E-628E-47C0-A712-DB178FE9901E}"/>
          </ac:spMkLst>
        </pc:spChg>
        <pc:picChg chg="del">
          <ac:chgData name="Leonie Smith" userId="fed1330f33f5650e" providerId="LiveId" clId="{BEA3F8A8-2EBF-4C65-9E50-45FFD4AA6205}" dt="2023-01-23T13:19:49.530" v="30"/>
          <ac:picMkLst>
            <pc:docMk/>
            <pc:sldMk cId="3955896480" sldId="266"/>
            <ac:picMk id="8" creationId="{FAC6D305-663B-4EC9-8540-BE2F0FE80B90}"/>
          </ac:picMkLst>
        </pc:picChg>
      </pc:sldChg>
      <pc:sldChg chg="addSp delSp modSp mod modTransition modAnim">
        <pc:chgData name="Leonie Smith" userId="fed1330f33f5650e" providerId="LiveId" clId="{BEA3F8A8-2EBF-4C65-9E50-45FFD4AA6205}" dt="2023-01-23T13:21:17.249" v="65"/>
        <pc:sldMkLst>
          <pc:docMk/>
          <pc:sldMk cId="1786802927" sldId="267"/>
        </pc:sldMkLst>
        <pc:spChg chg="add mod">
          <ac:chgData name="Leonie Smith" userId="fed1330f33f5650e" providerId="LiveId" clId="{BEA3F8A8-2EBF-4C65-9E50-45FFD4AA6205}" dt="2023-01-23T13:21:17.249" v="65"/>
          <ac:spMkLst>
            <pc:docMk/>
            <pc:sldMk cId="1786802927" sldId="267"/>
            <ac:spMk id="2" creationId="{860C8AF8-586B-A0E0-2C1B-7B8906A74C5A}"/>
          </ac:spMkLst>
        </pc:spChg>
        <pc:spChg chg="del">
          <ac:chgData name="Leonie Smith" userId="fed1330f33f5650e" providerId="LiveId" clId="{BEA3F8A8-2EBF-4C65-9E50-45FFD4AA6205}" dt="2023-01-23T13:20:28.103" v="42" actId="21"/>
          <ac:spMkLst>
            <pc:docMk/>
            <pc:sldMk cId="1786802927" sldId="267"/>
            <ac:spMk id="6" creationId="{416C064E-628E-47C0-A712-DB178FE9901E}"/>
          </ac:spMkLst>
        </pc:spChg>
        <pc:picChg chg="del">
          <ac:chgData name="Leonie Smith" userId="fed1330f33f5650e" providerId="LiveId" clId="{BEA3F8A8-2EBF-4C65-9E50-45FFD4AA6205}" dt="2023-01-23T13:19:49.530" v="30"/>
          <ac:picMkLst>
            <pc:docMk/>
            <pc:sldMk cId="1786802927" sldId="267"/>
            <ac:picMk id="3" creationId="{78CAA1E5-C3C4-422E-9E11-F99CD4BE11F4}"/>
          </ac:picMkLst>
        </pc:picChg>
      </pc:sldChg>
      <pc:sldChg chg="addSp delSp modSp mod modTransition modAnim">
        <pc:chgData name="Leonie Smith" userId="fed1330f33f5650e" providerId="LiveId" clId="{BEA3F8A8-2EBF-4C65-9E50-45FFD4AA6205}" dt="2023-01-23T13:21:15.911" v="64"/>
        <pc:sldMkLst>
          <pc:docMk/>
          <pc:sldMk cId="4053000739" sldId="268"/>
        </pc:sldMkLst>
        <pc:spChg chg="add mod">
          <ac:chgData name="Leonie Smith" userId="fed1330f33f5650e" providerId="LiveId" clId="{BEA3F8A8-2EBF-4C65-9E50-45FFD4AA6205}" dt="2023-01-23T13:21:15.911" v="64"/>
          <ac:spMkLst>
            <pc:docMk/>
            <pc:sldMk cId="4053000739" sldId="268"/>
            <ac:spMk id="2" creationId="{42FFC6FF-28FC-0D1A-372D-AE69B2CE6510}"/>
          </ac:spMkLst>
        </pc:spChg>
        <pc:spChg chg="del">
          <ac:chgData name="Leonie Smith" userId="fed1330f33f5650e" providerId="LiveId" clId="{BEA3F8A8-2EBF-4C65-9E50-45FFD4AA6205}" dt="2023-01-23T13:20:30.165" v="43" actId="21"/>
          <ac:spMkLst>
            <pc:docMk/>
            <pc:sldMk cId="4053000739" sldId="268"/>
            <ac:spMk id="6" creationId="{416C064E-628E-47C0-A712-DB178FE9901E}"/>
          </ac:spMkLst>
        </pc:spChg>
        <pc:picChg chg="del">
          <ac:chgData name="Leonie Smith" userId="fed1330f33f5650e" providerId="LiveId" clId="{BEA3F8A8-2EBF-4C65-9E50-45FFD4AA6205}" dt="2023-01-23T13:19:49.530" v="30"/>
          <ac:picMkLst>
            <pc:docMk/>
            <pc:sldMk cId="4053000739" sldId="268"/>
            <ac:picMk id="5" creationId="{638714AB-02A7-44CB-8A95-AF3BDE495984}"/>
          </ac:picMkLst>
        </pc:picChg>
      </pc:sldChg>
      <pc:sldChg chg="addSp delSp modSp mod modTransition modAnim">
        <pc:chgData name="Leonie Smith" userId="fed1330f33f5650e" providerId="LiveId" clId="{BEA3F8A8-2EBF-4C65-9E50-45FFD4AA6205}" dt="2023-01-23T13:21:14.600" v="63"/>
        <pc:sldMkLst>
          <pc:docMk/>
          <pc:sldMk cId="3097559617" sldId="269"/>
        </pc:sldMkLst>
        <pc:spChg chg="add mod">
          <ac:chgData name="Leonie Smith" userId="fed1330f33f5650e" providerId="LiveId" clId="{BEA3F8A8-2EBF-4C65-9E50-45FFD4AA6205}" dt="2023-01-23T13:21:14.600" v="63"/>
          <ac:spMkLst>
            <pc:docMk/>
            <pc:sldMk cId="3097559617" sldId="269"/>
            <ac:spMk id="2" creationId="{F0BB166D-DDF4-FC7B-E33B-984E5BD53743}"/>
          </ac:spMkLst>
        </pc:spChg>
        <pc:spChg chg="del">
          <ac:chgData name="Leonie Smith" userId="fed1330f33f5650e" providerId="LiveId" clId="{BEA3F8A8-2EBF-4C65-9E50-45FFD4AA6205}" dt="2023-01-23T13:20:32.488" v="44" actId="21"/>
          <ac:spMkLst>
            <pc:docMk/>
            <pc:sldMk cId="3097559617" sldId="269"/>
            <ac:spMk id="6" creationId="{416C064E-628E-47C0-A712-DB178FE9901E}"/>
          </ac:spMkLst>
        </pc:spChg>
        <pc:picChg chg="del">
          <ac:chgData name="Leonie Smith" userId="fed1330f33f5650e" providerId="LiveId" clId="{BEA3F8A8-2EBF-4C65-9E50-45FFD4AA6205}" dt="2023-01-23T13:19:49.530" v="30"/>
          <ac:picMkLst>
            <pc:docMk/>
            <pc:sldMk cId="3097559617" sldId="269"/>
            <ac:picMk id="7" creationId="{F574C7E2-54DB-4EAF-AD27-69DEBD23975D}"/>
          </ac:picMkLst>
        </pc:picChg>
      </pc:sldChg>
      <pc:sldChg chg="addSp delSp modSp mod modTransition modAnim">
        <pc:chgData name="Leonie Smith" userId="fed1330f33f5650e" providerId="LiveId" clId="{BEA3F8A8-2EBF-4C65-9E50-45FFD4AA6205}" dt="2023-01-23T13:21:13.076" v="62"/>
        <pc:sldMkLst>
          <pc:docMk/>
          <pc:sldMk cId="415415560" sldId="270"/>
        </pc:sldMkLst>
        <pc:spChg chg="add mod">
          <ac:chgData name="Leonie Smith" userId="fed1330f33f5650e" providerId="LiveId" clId="{BEA3F8A8-2EBF-4C65-9E50-45FFD4AA6205}" dt="2023-01-23T13:21:13.076" v="62"/>
          <ac:spMkLst>
            <pc:docMk/>
            <pc:sldMk cId="415415560" sldId="270"/>
            <ac:spMk id="2" creationId="{D1A9C41C-C2EA-D5A0-F03E-D8C95036D84F}"/>
          </ac:spMkLst>
        </pc:spChg>
        <pc:spChg chg="del">
          <ac:chgData name="Leonie Smith" userId="fed1330f33f5650e" providerId="LiveId" clId="{BEA3F8A8-2EBF-4C65-9E50-45FFD4AA6205}" dt="2023-01-23T13:20:34.466" v="45" actId="21"/>
          <ac:spMkLst>
            <pc:docMk/>
            <pc:sldMk cId="415415560" sldId="270"/>
            <ac:spMk id="6" creationId="{416C064E-628E-47C0-A712-DB178FE9901E}"/>
          </ac:spMkLst>
        </pc:spChg>
        <pc:picChg chg="del">
          <ac:chgData name="Leonie Smith" userId="fed1330f33f5650e" providerId="LiveId" clId="{BEA3F8A8-2EBF-4C65-9E50-45FFD4AA6205}" dt="2023-01-23T13:19:49.530" v="30"/>
          <ac:picMkLst>
            <pc:docMk/>
            <pc:sldMk cId="415415560" sldId="270"/>
            <ac:picMk id="7" creationId="{C42842EA-9D2D-45DD-A680-B16B5B654ABB}"/>
          </ac:picMkLst>
        </pc:picChg>
      </pc:sldChg>
      <pc:sldChg chg="addSp delSp modSp mod modTransition modAnim">
        <pc:chgData name="Leonie Smith" userId="fed1330f33f5650e" providerId="LiveId" clId="{BEA3F8A8-2EBF-4C65-9E50-45FFD4AA6205}" dt="2023-01-23T13:21:11.786" v="61"/>
        <pc:sldMkLst>
          <pc:docMk/>
          <pc:sldMk cId="4138472140" sldId="271"/>
        </pc:sldMkLst>
        <pc:spChg chg="add mod">
          <ac:chgData name="Leonie Smith" userId="fed1330f33f5650e" providerId="LiveId" clId="{BEA3F8A8-2EBF-4C65-9E50-45FFD4AA6205}" dt="2023-01-23T13:21:11.786" v="61"/>
          <ac:spMkLst>
            <pc:docMk/>
            <pc:sldMk cId="4138472140" sldId="271"/>
            <ac:spMk id="2" creationId="{9F64696D-5E75-F7B5-4713-85CD2365AB01}"/>
          </ac:spMkLst>
        </pc:spChg>
        <pc:spChg chg="del">
          <ac:chgData name="Leonie Smith" userId="fed1330f33f5650e" providerId="LiveId" clId="{BEA3F8A8-2EBF-4C65-9E50-45FFD4AA6205}" dt="2023-01-23T13:20:36.716" v="46" actId="21"/>
          <ac:spMkLst>
            <pc:docMk/>
            <pc:sldMk cId="4138472140" sldId="271"/>
            <ac:spMk id="6" creationId="{416C064E-628E-47C0-A712-DB178FE9901E}"/>
          </ac:spMkLst>
        </pc:spChg>
        <pc:picChg chg="del">
          <ac:chgData name="Leonie Smith" userId="fed1330f33f5650e" providerId="LiveId" clId="{BEA3F8A8-2EBF-4C65-9E50-45FFD4AA6205}" dt="2023-01-23T13:19:49.530" v="30"/>
          <ac:picMkLst>
            <pc:docMk/>
            <pc:sldMk cId="4138472140" sldId="271"/>
            <ac:picMk id="3" creationId="{9AC4D68D-7912-4556-8B4F-3067DCC70AE8}"/>
          </ac:picMkLst>
        </pc:picChg>
      </pc:sldChg>
      <pc:sldChg chg="addSp delSp modSp mod modTransition modAnim">
        <pc:chgData name="Leonie Smith" userId="fed1330f33f5650e" providerId="LiveId" clId="{BEA3F8A8-2EBF-4C65-9E50-45FFD4AA6205}" dt="2023-01-23T13:21:10.535" v="60"/>
        <pc:sldMkLst>
          <pc:docMk/>
          <pc:sldMk cId="3074633053" sldId="272"/>
        </pc:sldMkLst>
        <pc:spChg chg="add mod">
          <ac:chgData name="Leonie Smith" userId="fed1330f33f5650e" providerId="LiveId" clId="{BEA3F8A8-2EBF-4C65-9E50-45FFD4AA6205}" dt="2023-01-23T13:21:10.535" v="60"/>
          <ac:spMkLst>
            <pc:docMk/>
            <pc:sldMk cId="3074633053" sldId="272"/>
            <ac:spMk id="3" creationId="{CD14680F-C752-191C-2490-73EEC5001E22}"/>
          </ac:spMkLst>
        </pc:spChg>
        <pc:spChg chg="del">
          <ac:chgData name="Leonie Smith" userId="fed1330f33f5650e" providerId="LiveId" clId="{BEA3F8A8-2EBF-4C65-9E50-45FFD4AA6205}" dt="2023-01-23T13:20:38.759" v="47" actId="21"/>
          <ac:spMkLst>
            <pc:docMk/>
            <pc:sldMk cId="3074633053" sldId="272"/>
            <ac:spMk id="6" creationId="{416C064E-628E-47C0-A712-DB178FE9901E}"/>
          </ac:spMkLst>
        </pc:spChg>
        <pc:picChg chg="del">
          <ac:chgData name="Leonie Smith" userId="fed1330f33f5650e" providerId="LiveId" clId="{BEA3F8A8-2EBF-4C65-9E50-45FFD4AA6205}" dt="2023-01-23T13:19:49.530" v="30"/>
          <ac:picMkLst>
            <pc:docMk/>
            <pc:sldMk cId="3074633053" sldId="272"/>
            <ac:picMk id="2" creationId="{8D67C6E4-3848-4027-9B5E-F84C402C0579}"/>
          </ac:picMkLst>
        </pc:picChg>
      </pc:sldChg>
      <pc:sldChg chg="addSp delSp modSp mod modTransition modAnim">
        <pc:chgData name="Leonie Smith" userId="fed1330f33f5650e" providerId="LiveId" clId="{BEA3F8A8-2EBF-4C65-9E50-45FFD4AA6205}" dt="2023-01-23T13:21:09.310" v="59"/>
        <pc:sldMkLst>
          <pc:docMk/>
          <pc:sldMk cId="1780628248" sldId="273"/>
        </pc:sldMkLst>
        <pc:spChg chg="add mod">
          <ac:chgData name="Leonie Smith" userId="fed1330f33f5650e" providerId="LiveId" clId="{BEA3F8A8-2EBF-4C65-9E50-45FFD4AA6205}" dt="2023-01-23T13:21:09.310" v="59"/>
          <ac:spMkLst>
            <pc:docMk/>
            <pc:sldMk cId="1780628248" sldId="273"/>
            <ac:spMk id="2" creationId="{1B10F113-6626-0A03-E8C1-4B2D9B79A136}"/>
          </ac:spMkLst>
        </pc:spChg>
        <pc:spChg chg="del">
          <ac:chgData name="Leonie Smith" userId="fed1330f33f5650e" providerId="LiveId" clId="{BEA3F8A8-2EBF-4C65-9E50-45FFD4AA6205}" dt="2023-01-23T13:20:40.614" v="48" actId="21"/>
          <ac:spMkLst>
            <pc:docMk/>
            <pc:sldMk cId="1780628248" sldId="273"/>
            <ac:spMk id="6" creationId="{416C064E-628E-47C0-A712-DB178FE9901E}"/>
          </ac:spMkLst>
        </pc:spChg>
        <pc:picChg chg="del">
          <ac:chgData name="Leonie Smith" userId="fed1330f33f5650e" providerId="LiveId" clId="{BEA3F8A8-2EBF-4C65-9E50-45FFD4AA6205}" dt="2023-01-23T13:19:49.530" v="30"/>
          <ac:picMkLst>
            <pc:docMk/>
            <pc:sldMk cId="1780628248" sldId="273"/>
            <ac:picMk id="7" creationId="{64599E68-8423-4295-A52A-CE533600128D}"/>
          </ac:picMkLst>
        </pc:picChg>
      </pc:sldChg>
      <pc:sldChg chg="addSp delSp modSp mod modTransition modAnim">
        <pc:chgData name="Leonie Smith" userId="fed1330f33f5650e" providerId="LiveId" clId="{BEA3F8A8-2EBF-4C65-9E50-45FFD4AA6205}" dt="2023-01-23T13:21:08.018" v="58"/>
        <pc:sldMkLst>
          <pc:docMk/>
          <pc:sldMk cId="1680183773" sldId="274"/>
        </pc:sldMkLst>
        <pc:spChg chg="add mod">
          <ac:chgData name="Leonie Smith" userId="fed1330f33f5650e" providerId="LiveId" clId="{BEA3F8A8-2EBF-4C65-9E50-45FFD4AA6205}" dt="2023-01-23T13:21:08.018" v="58"/>
          <ac:spMkLst>
            <pc:docMk/>
            <pc:sldMk cId="1680183773" sldId="274"/>
            <ac:spMk id="2" creationId="{33A117D7-8C52-5E23-0045-344550D3F81E}"/>
          </ac:spMkLst>
        </pc:spChg>
        <pc:spChg chg="del mod">
          <ac:chgData name="Leonie Smith" userId="fed1330f33f5650e" providerId="LiveId" clId="{BEA3F8A8-2EBF-4C65-9E50-45FFD4AA6205}" dt="2023-01-23T13:20:44.327" v="50" actId="21"/>
          <ac:spMkLst>
            <pc:docMk/>
            <pc:sldMk cId="1680183773" sldId="274"/>
            <ac:spMk id="6" creationId="{416C064E-628E-47C0-A712-DB178FE9901E}"/>
          </ac:spMkLst>
        </pc:spChg>
        <pc:picChg chg="del">
          <ac:chgData name="Leonie Smith" userId="fed1330f33f5650e" providerId="LiveId" clId="{BEA3F8A8-2EBF-4C65-9E50-45FFD4AA6205}" dt="2023-01-23T13:19:49.530" v="30"/>
          <ac:picMkLst>
            <pc:docMk/>
            <pc:sldMk cId="1680183773" sldId="274"/>
            <ac:picMk id="3" creationId="{0D8B1E6B-D846-4B10-A622-2F8FB03D5146}"/>
          </ac:picMkLst>
        </pc:picChg>
      </pc:sldChg>
      <pc:sldChg chg="addSp delSp modSp mod modTransition modAnim">
        <pc:chgData name="Leonie Smith" userId="fed1330f33f5650e" providerId="LiveId" clId="{BEA3F8A8-2EBF-4C65-9E50-45FFD4AA6205}" dt="2023-01-23T13:21:06.596" v="57"/>
        <pc:sldMkLst>
          <pc:docMk/>
          <pc:sldMk cId="1705534036" sldId="276"/>
        </pc:sldMkLst>
        <pc:spChg chg="add mod">
          <ac:chgData name="Leonie Smith" userId="fed1330f33f5650e" providerId="LiveId" clId="{BEA3F8A8-2EBF-4C65-9E50-45FFD4AA6205}" dt="2023-01-23T13:21:06.596" v="57"/>
          <ac:spMkLst>
            <pc:docMk/>
            <pc:sldMk cId="1705534036" sldId="276"/>
            <ac:spMk id="2" creationId="{011870AB-AACE-FD4F-6B41-1C095111AE9C}"/>
          </ac:spMkLst>
        </pc:spChg>
        <pc:spChg chg="del">
          <ac:chgData name="Leonie Smith" userId="fed1330f33f5650e" providerId="LiveId" clId="{BEA3F8A8-2EBF-4C65-9E50-45FFD4AA6205}" dt="2023-01-23T13:20:46.658" v="51" actId="21"/>
          <ac:spMkLst>
            <pc:docMk/>
            <pc:sldMk cId="1705534036" sldId="276"/>
            <ac:spMk id="6" creationId="{416C064E-628E-47C0-A712-DB178FE9901E}"/>
          </ac:spMkLst>
        </pc:spChg>
        <pc:picChg chg="del">
          <ac:chgData name="Leonie Smith" userId="fed1330f33f5650e" providerId="LiveId" clId="{BEA3F8A8-2EBF-4C65-9E50-45FFD4AA6205}" dt="2023-01-23T13:19:49.530" v="30"/>
          <ac:picMkLst>
            <pc:docMk/>
            <pc:sldMk cId="1705534036" sldId="276"/>
            <ac:picMk id="5" creationId="{E2105FC5-9B55-4AFA-B688-65509F8B134F}"/>
          </ac:picMkLst>
        </pc:picChg>
      </pc:sldChg>
      <pc:sldChg chg="addSp delSp modSp mod modTransition modAnim">
        <pc:chgData name="Leonie Smith" userId="fed1330f33f5650e" providerId="LiveId" clId="{BEA3F8A8-2EBF-4C65-9E50-45FFD4AA6205}" dt="2023-01-23T13:21:04.882" v="56"/>
        <pc:sldMkLst>
          <pc:docMk/>
          <pc:sldMk cId="1847538137" sldId="278"/>
        </pc:sldMkLst>
        <pc:spChg chg="add mod">
          <ac:chgData name="Leonie Smith" userId="fed1330f33f5650e" providerId="LiveId" clId="{BEA3F8A8-2EBF-4C65-9E50-45FFD4AA6205}" dt="2023-01-23T13:21:04.882" v="56"/>
          <ac:spMkLst>
            <pc:docMk/>
            <pc:sldMk cId="1847538137" sldId="278"/>
            <ac:spMk id="2" creationId="{3D7C3A7C-E00D-C64D-77A1-8ADECC37C685}"/>
          </ac:spMkLst>
        </pc:spChg>
        <pc:spChg chg="del">
          <ac:chgData name="Leonie Smith" userId="fed1330f33f5650e" providerId="LiveId" clId="{BEA3F8A8-2EBF-4C65-9E50-45FFD4AA6205}" dt="2023-01-23T13:20:48.541" v="52" actId="21"/>
          <ac:spMkLst>
            <pc:docMk/>
            <pc:sldMk cId="1847538137" sldId="278"/>
            <ac:spMk id="6" creationId="{416C064E-628E-47C0-A712-DB178FE9901E}"/>
          </ac:spMkLst>
        </pc:spChg>
        <pc:picChg chg="del">
          <ac:chgData name="Leonie Smith" userId="fed1330f33f5650e" providerId="LiveId" clId="{BEA3F8A8-2EBF-4C65-9E50-45FFD4AA6205}" dt="2023-01-23T13:19:49.530" v="30"/>
          <ac:picMkLst>
            <pc:docMk/>
            <pc:sldMk cId="1847538137" sldId="278"/>
            <ac:picMk id="3" creationId="{BB8CA80B-8027-4C55-9CEF-FE3128C23398}"/>
          </ac:picMkLst>
        </pc:picChg>
      </pc:sldChg>
      <pc:sldChg chg="addSp delSp modSp mod modTransition modAnim">
        <pc:chgData name="Leonie Smith" userId="fed1330f33f5650e" providerId="LiveId" clId="{BEA3F8A8-2EBF-4C65-9E50-45FFD4AA6205}" dt="2023-01-23T13:21:03.693" v="55"/>
        <pc:sldMkLst>
          <pc:docMk/>
          <pc:sldMk cId="1784595451" sldId="279"/>
        </pc:sldMkLst>
        <pc:spChg chg="add mod">
          <ac:chgData name="Leonie Smith" userId="fed1330f33f5650e" providerId="LiveId" clId="{BEA3F8A8-2EBF-4C65-9E50-45FFD4AA6205}" dt="2023-01-23T13:21:03.693" v="55"/>
          <ac:spMkLst>
            <pc:docMk/>
            <pc:sldMk cId="1784595451" sldId="279"/>
            <ac:spMk id="3" creationId="{8BF8EC5D-0D97-2BCC-8BD1-7057A91B09FE}"/>
          </ac:spMkLst>
        </pc:spChg>
        <pc:spChg chg="del mod">
          <ac:chgData name="Leonie Smith" userId="fed1330f33f5650e" providerId="LiveId" clId="{BEA3F8A8-2EBF-4C65-9E50-45FFD4AA6205}" dt="2023-01-23T13:20:52.843" v="54" actId="21"/>
          <ac:spMkLst>
            <pc:docMk/>
            <pc:sldMk cId="1784595451" sldId="279"/>
            <ac:spMk id="6" creationId="{416C064E-628E-47C0-A712-DB178FE9901E}"/>
          </ac:spMkLst>
        </pc:spChg>
        <pc:picChg chg="del">
          <ac:chgData name="Leonie Smith" userId="fed1330f33f5650e" providerId="LiveId" clId="{BEA3F8A8-2EBF-4C65-9E50-45FFD4AA6205}" dt="2023-01-23T13:19:49.530" v="30"/>
          <ac:picMkLst>
            <pc:docMk/>
            <pc:sldMk cId="1784595451" sldId="279"/>
            <ac:picMk id="2" creationId="{08466B2A-DEB3-4E57-802A-D761BC8E1EDD}"/>
          </ac:picMkLst>
        </pc:picChg>
      </pc:sldChg>
      <pc:sldChg chg="delSp modTransition modAnim">
        <pc:chgData name="Leonie Smith" userId="fed1330f33f5650e" providerId="LiveId" clId="{BEA3F8A8-2EBF-4C65-9E50-45FFD4AA6205}" dt="2023-01-23T13:19:49.530" v="30"/>
        <pc:sldMkLst>
          <pc:docMk/>
          <pc:sldMk cId="453732281" sldId="281"/>
        </pc:sldMkLst>
        <pc:picChg chg="del">
          <ac:chgData name="Leonie Smith" userId="fed1330f33f5650e" providerId="LiveId" clId="{BEA3F8A8-2EBF-4C65-9E50-45FFD4AA6205}" dt="2023-01-23T13:19:49.530" v="30"/>
          <ac:picMkLst>
            <pc:docMk/>
            <pc:sldMk cId="453732281" sldId="281"/>
            <ac:picMk id="5" creationId="{5B7266BA-A5E4-4F8D-A2CF-60EFA8C519A9}"/>
          </ac:picMkLst>
        </pc:picChg>
      </pc:sldChg>
      <pc:sldChg chg="addSp delSp modSp mod modTransition">
        <pc:chgData name="Leonie Smith" userId="fed1330f33f5650e" providerId="LiveId" clId="{BEA3F8A8-2EBF-4C65-9E50-45FFD4AA6205}" dt="2023-01-23T13:19:49.530" v="30"/>
        <pc:sldMkLst>
          <pc:docMk/>
          <pc:sldMk cId="885910830" sldId="282"/>
        </pc:sldMkLst>
        <pc:spChg chg="add mod">
          <ac:chgData name="Leonie Smith" userId="fed1330f33f5650e" providerId="LiveId" clId="{BEA3F8A8-2EBF-4C65-9E50-45FFD4AA6205}" dt="2023-01-23T13:18:06.117" v="7"/>
          <ac:spMkLst>
            <pc:docMk/>
            <pc:sldMk cId="885910830" sldId="282"/>
            <ac:spMk id="2" creationId="{5964D934-1BEE-1B27-0AA9-1E30F62B4F84}"/>
          </ac:spMkLst>
        </pc:spChg>
        <pc:spChg chg="del">
          <ac:chgData name="Leonie Smith" userId="fed1330f33f5650e" providerId="LiveId" clId="{BEA3F8A8-2EBF-4C65-9E50-45FFD4AA6205}" dt="2023-01-23T13:17:15.988" v="0" actId="21"/>
          <ac:spMkLst>
            <pc:docMk/>
            <pc:sldMk cId="885910830" sldId="282"/>
            <ac:spMk id="4" creationId="{55581127-244F-4430-A854-7E3C898F1F67}"/>
          </ac:spMkLst>
        </pc:spChg>
      </pc:sldChg>
      <pc:sldChg chg="modSp mod modTransition">
        <pc:chgData name="Leonie Smith" userId="fed1330f33f5650e" providerId="LiveId" clId="{BEA3F8A8-2EBF-4C65-9E50-45FFD4AA6205}" dt="2023-01-23T13:19:49.530" v="30"/>
        <pc:sldMkLst>
          <pc:docMk/>
          <pc:sldMk cId="2843938946" sldId="283"/>
        </pc:sldMkLst>
        <pc:spChg chg="mod">
          <ac:chgData name="Leonie Smith" userId="fed1330f33f5650e" providerId="LiveId" clId="{BEA3F8A8-2EBF-4C65-9E50-45FFD4AA6205}" dt="2023-01-23T13:19:39.490" v="29"/>
          <ac:spMkLst>
            <pc:docMk/>
            <pc:sldMk cId="2843938946" sldId="283"/>
            <ac:spMk id="3" creationId="{BEC0CD47-DDF0-45BE-8527-EEF0F068B3AF}"/>
          </ac:spMkLst>
        </pc:spChg>
      </pc:sldChg>
      <pc:sldChg chg="modSp mod modTransition">
        <pc:chgData name="Leonie Smith" userId="fed1330f33f5650e" providerId="LiveId" clId="{BEA3F8A8-2EBF-4C65-9E50-45FFD4AA6205}" dt="2023-01-23T13:19:49.530" v="30"/>
        <pc:sldMkLst>
          <pc:docMk/>
          <pc:sldMk cId="1022461710" sldId="284"/>
        </pc:sldMkLst>
        <pc:spChg chg="mod">
          <ac:chgData name="Leonie Smith" userId="fed1330f33f5650e" providerId="LiveId" clId="{BEA3F8A8-2EBF-4C65-9E50-45FFD4AA6205}" dt="2023-01-23T13:19:34.883" v="28"/>
          <ac:spMkLst>
            <pc:docMk/>
            <pc:sldMk cId="1022461710" sldId="284"/>
            <ac:spMk id="4" creationId="{D230F151-C0E7-4F05-8152-3ED42B34F21A}"/>
          </ac:spMkLst>
        </pc:spChg>
      </pc:sldChg>
      <pc:sldChg chg="modSp mod modTransition">
        <pc:chgData name="Leonie Smith" userId="fed1330f33f5650e" providerId="LiveId" clId="{BEA3F8A8-2EBF-4C65-9E50-45FFD4AA6205}" dt="2023-01-23T13:19:49.530" v="30"/>
        <pc:sldMkLst>
          <pc:docMk/>
          <pc:sldMk cId="1361083221" sldId="285"/>
        </pc:sldMkLst>
        <pc:spChg chg="mod">
          <ac:chgData name="Leonie Smith" userId="fed1330f33f5650e" providerId="LiveId" clId="{BEA3F8A8-2EBF-4C65-9E50-45FFD4AA6205}" dt="2023-01-23T13:19:10.221" v="22"/>
          <ac:spMkLst>
            <pc:docMk/>
            <pc:sldMk cId="1361083221" sldId="285"/>
            <ac:spMk id="4" creationId="{391C18DA-C17E-4118-B0A8-27F861EC5C6F}"/>
          </ac:spMkLst>
        </pc:spChg>
      </pc:sldChg>
      <pc:sldChg chg="modSp mod modTransition">
        <pc:chgData name="Leonie Smith" userId="fed1330f33f5650e" providerId="LiveId" clId="{BEA3F8A8-2EBF-4C65-9E50-45FFD4AA6205}" dt="2023-01-23T13:19:49.530" v="30"/>
        <pc:sldMkLst>
          <pc:docMk/>
          <pc:sldMk cId="2450546208" sldId="286"/>
        </pc:sldMkLst>
        <pc:spChg chg="mod">
          <ac:chgData name="Leonie Smith" userId="fed1330f33f5650e" providerId="LiveId" clId="{BEA3F8A8-2EBF-4C65-9E50-45FFD4AA6205}" dt="2023-01-23T13:19:31.242" v="27"/>
          <ac:spMkLst>
            <pc:docMk/>
            <pc:sldMk cId="2450546208" sldId="286"/>
            <ac:spMk id="4" creationId="{92061089-B14E-433E-A61A-8059B8ACE1B6}"/>
          </ac:spMkLst>
        </pc:spChg>
      </pc:sldChg>
      <pc:sldChg chg="modSp mod modTransition">
        <pc:chgData name="Leonie Smith" userId="fed1330f33f5650e" providerId="LiveId" clId="{BEA3F8A8-2EBF-4C65-9E50-45FFD4AA6205}" dt="2023-01-23T13:19:49.530" v="30"/>
        <pc:sldMkLst>
          <pc:docMk/>
          <pc:sldMk cId="996690052" sldId="287"/>
        </pc:sldMkLst>
        <pc:spChg chg="mod">
          <ac:chgData name="Leonie Smith" userId="fed1330f33f5650e" providerId="LiveId" clId="{BEA3F8A8-2EBF-4C65-9E50-45FFD4AA6205}" dt="2023-01-23T13:19:25.912" v="26" actId="1076"/>
          <ac:spMkLst>
            <pc:docMk/>
            <pc:sldMk cId="996690052" sldId="287"/>
            <ac:spMk id="4" creationId="{69798ADE-5718-4606-B5B9-7E1E897B7B51}"/>
          </ac:spMkLst>
        </pc:spChg>
      </pc:sldChg>
      <pc:sldChg chg="modSp mod modTransition">
        <pc:chgData name="Leonie Smith" userId="fed1330f33f5650e" providerId="LiveId" clId="{BEA3F8A8-2EBF-4C65-9E50-45FFD4AA6205}" dt="2023-01-23T13:19:49.530" v="30"/>
        <pc:sldMkLst>
          <pc:docMk/>
          <pc:sldMk cId="1368723266" sldId="288"/>
        </pc:sldMkLst>
        <pc:spChg chg="mod">
          <ac:chgData name="Leonie Smith" userId="fed1330f33f5650e" providerId="LiveId" clId="{BEA3F8A8-2EBF-4C65-9E50-45FFD4AA6205}" dt="2023-01-23T13:19:17.309" v="24"/>
          <ac:spMkLst>
            <pc:docMk/>
            <pc:sldMk cId="1368723266" sldId="288"/>
            <ac:spMk id="4" creationId="{96C1E4C0-47AA-48BD-9D86-03E983740C25}"/>
          </ac:spMkLst>
        </pc:spChg>
      </pc:sldChg>
      <pc:sldChg chg="modSp mod modTransition">
        <pc:chgData name="Leonie Smith" userId="fed1330f33f5650e" providerId="LiveId" clId="{BEA3F8A8-2EBF-4C65-9E50-45FFD4AA6205}" dt="2023-01-23T13:19:49.530" v="30"/>
        <pc:sldMkLst>
          <pc:docMk/>
          <pc:sldMk cId="3247683367" sldId="289"/>
        </pc:sldMkLst>
        <pc:spChg chg="mod">
          <ac:chgData name="Leonie Smith" userId="fed1330f33f5650e" providerId="LiveId" clId="{BEA3F8A8-2EBF-4C65-9E50-45FFD4AA6205}" dt="2023-01-23T13:19:13.512" v="23"/>
          <ac:spMkLst>
            <pc:docMk/>
            <pc:sldMk cId="3247683367" sldId="289"/>
            <ac:spMk id="4" creationId="{BF2C3FA9-E7CF-4F30-8CDC-9DF4A938D89A}"/>
          </ac:spMkLst>
        </pc:spChg>
      </pc:sldChg>
      <pc:sldChg chg="modSp mod modTransition">
        <pc:chgData name="Leonie Smith" userId="fed1330f33f5650e" providerId="LiveId" clId="{BEA3F8A8-2EBF-4C65-9E50-45FFD4AA6205}" dt="2023-01-23T13:19:49.530" v="30"/>
        <pc:sldMkLst>
          <pc:docMk/>
          <pc:sldMk cId="1326959824" sldId="290"/>
        </pc:sldMkLst>
        <pc:spChg chg="mod">
          <ac:chgData name="Leonie Smith" userId="fed1330f33f5650e" providerId="LiveId" clId="{BEA3F8A8-2EBF-4C65-9E50-45FFD4AA6205}" dt="2023-01-23T13:17:59.253" v="6" actId="1076"/>
          <ac:spMkLst>
            <pc:docMk/>
            <pc:sldMk cId="1326959824" sldId="290"/>
            <ac:spMk id="3" creationId="{3F8CC0D9-DA50-4FE1-845F-BC950DA84535}"/>
          </ac:spMkLst>
        </pc:spChg>
      </pc:sldChg>
      <pc:sldChg chg="modSp mod modTransition">
        <pc:chgData name="Leonie Smith" userId="fed1330f33f5650e" providerId="LiveId" clId="{BEA3F8A8-2EBF-4C65-9E50-45FFD4AA6205}" dt="2023-01-23T13:19:49.530" v="30"/>
        <pc:sldMkLst>
          <pc:docMk/>
          <pc:sldMk cId="1544722655" sldId="291"/>
        </pc:sldMkLst>
        <pc:spChg chg="mod">
          <ac:chgData name="Leonie Smith" userId="fed1330f33f5650e" providerId="LiveId" clId="{BEA3F8A8-2EBF-4C65-9E50-45FFD4AA6205}" dt="2023-01-23T13:19:06.438" v="21"/>
          <ac:spMkLst>
            <pc:docMk/>
            <pc:sldMk cId="1544722655" sldId="291"/>
            <ac:spMk id="6" creationId="{67122F43-C5B1-4EA5-9691-83BCCB9F814C}"/>
          </ac:spMkLst>
        </pc:spChg>
      </pc:sldChg>
      <pc:sldChg chg="modSp mod modTransition">
        <pc:chgData name="Leonie Smith" userId="fed1330f33f5650e" providerId="LiveId" clId="{BEA3F8A8-2EBF-4C65-9E50-45FFD4AA6205}" dt="2023-01-23T13:19:49.530" v="30"/>
        <pc:sldMkLst>
          <pc:docMk/>
          <pc:sldMk cId="3349229825" sldId="292"/>
        </pc:sldMkLst>
        <pc:spChg chg="mod">
          <ac:chgData name="Leonie Smith" userId="fed1330f33f5650e" providerId="LiveId" clId="{BEA3F8A8-2EBF-4C65-9E50-45FFD4AA6205}" dt="2023-01-23T13:19:02.629" v="20"/>
          <ac:spMkLst>
            <pc:docMk/>
            <pc:sldMk cId="3349229825" sldId="292"/>
            <ac:spMk id="4" creationId="{2FBD4152-A970-421E-BC16-E082CF19E7F3}"/>
          </ac:spMkLst>
        </pc:spChg>
      </pc:sldChg>
      <pc:sldChg chg="modSp mod modTransition">
        <pc:chgData name="Leonie Smith" userId="fed1330f33f5650e" providerId="LiveId" clId="{BEA3F8A8-2EBF-4C65-9E50-45FFD4AA6205}" dt="2023-01-23T13:19:49.530" v="30"/>
        <pc:sldMkLst>
          <pc:docMk/>
          <pc:sldMk cId="1927817805" sldId="293"/>
        </pc:sldMkLst>
        <pc:spChg chg="mod">
          <ac:chgData name="Leonie Smith" userId="fed1330f33f5650e" providerId="LiveId" clId="{BEA3F8A8-2EBF-4C65-9E50-45FFD4AA6205}" dt="2023-01-23T13:18:58.875" v="19"/>
          <ac:spMkLst>
            <pc:docMk/>
            <pc:sldMk cId="1927817805" sldId="293"/>
            <ac:spMk id="4" creationId="{EFB5BFEB-2BBA-41CC-AF15-5A2818DC2E4E}"/>
          </ac:spMkLst>
        </pc:spChg>
      </pc:sldChg>
      <pc:sldChg chg="modSp mod modTransition">
        <pc:chgData name="Leonie Smith" userId="fed1330f33f5650e" providerId="LiveId" clId="{BEA3F8A8-2EBF-4C65-9E50-45FFD4AA6205}" dt="2023-01-23T13:19:49.530" v="30"/>
        <pc:sldMkLst>
          <pc:docMk/>
          <pc:sldMk cId="1272612795" sldId="294"/>
        </pc:sldMkLst>
        <pc:spChg chg="mod">
          <ac:chgData name="Leonie Smith" userId="fed1330f33f5650e" providerId="LiveId" clId="{BEA3F8A8-2EBF-4C65-9E50-45FFD4AA6205}" dt="2023-01-23T13:18:54.926" v="18"/>
          <ac:spMkLst>
            <pc:docMk/>
            <pc:sldMk cId="1272612795" sldId="294"/>
            <ac:spMk id="4" creationId="{9189C542-6A9A-44DA-966C-B44921688AEF}"/>
          </ac:spMkLst>
        </pc:spChg>
      </pc:sldChg>
      <pc:sldChg chg="modSp mod modTransition">
        <pc:chgData name="Leonie Smith" userId="fed1330f33f5650e" providerId="LiveId" clId="{BEA3F8A8-2EBF-4C65-9E50-45FFD4AA6205}" dt="2023-01-23T13:19:49.530" v="30"/>
        <pc:sldMkLst>
          <pc:docMk/>
          <pc:sldMk cId="2499595383" sldId="295"/>
        </pc:sldMkLst>
        <pc:spChg chg="mod">
          <ac:chgData name="Leonie Smith" userId="fed1330f33f5650e" providerId="LiveId" clId="{BEA3F8A8-2EBF-4C65-9E50-45FFD4AA6205}" dt="2023-01-23T13:18:50.352" v="17"/>
          <ac:spMkLst>
            <pc:docMk/>
            <pc:sldMk cId="2499595383" sldId="295"/>
            <ac:spMk id="4" creationId="{608AD0C5-5979-4AEB-8272-817ABDB3B93C}"/>
          </ac:spMkLst>
        </pc:spChg>
      </pc:sldChg>
      <pc:sldChg chg="modSp mod modTransition">
        <pc:chgData name="Leonie Smith" userId="fed1330f33f5650e" providerId="LiveId" clId="{BEA3F8A8-2EBF-4C65-9E50-45FFD4AA6205}" dt="2023-01-23T13:19:49.530" v="30"/>
        <pc:sldMkLst>
          <pc:docMk/>
          <pc:sldMk cId="644169277" sldId="296"/>
        </pc:sldMkLst>
        <pc:spChg chg="mod">
          <ac:chgData name="Leonie Smith" userId="fed1330f33f5650e" providerId="LiveId" clId="{BEA3F8A8-2EBF-4C65-9E50-45FFD4AA6205}" dt="2023-01-23T13:18:45.677" v="16"/>
          <ac:spMkLst>
            <pc:docMk/>
            <pc:sldMk cId="644169277" sldId="296"/>
            <ac:spMk id="4" creationId="{CA2FFC6D-F3E2-429B-9D8A-10E210F61A0C}"/>
          </ac:spMkLst>
        </pc:spChg>
      </pc:sldChg>
      <pc:sldChg chg="modSp mod modTransition">
        <pc:chgData name="Leonie Smith" userId="fed1330f33f5650e" providerId="LiveId" clId="{BEA3F8A8-2EBF-4C65-9E50-45FFD4AA6205}" dt="2023-01-23T13:19:49.530" v="30"/>
        <pc:sldMkLst>
          <pc:docMk/>
          <pc:sldMk cId="2379520274" sldId="297"/>
        </pc:sldMkLst>
        <pc:spChg chg="mod">
          <ac:chgData name="Leonie Smith" userId="fed1330f33f5650e" providerId="LiveId" clId="{BEA3F8A8-2EBF-4C65-9E50-45FFD4AA6205}" dt="2023-01-23T13:18:41.928" v="15"/>
          <ac:spMkLst>
            <pc:docMk/>
            <pc:sldMk cId="2379520274" sldId="297"/>
            <ac:spMk id="4" creationId="{E41B6AC5-014A-4195-9055-1FCC4C0730F3}"/>
          </ac:spMkLst>
        </pc:spChg>
      </pc:sldChg>
      <pc:sldChg chg="modSp mod modTransition">
        <pc:chgData name="Leonie Smith" userId="fed1330f33f5650e" providerId="LiveId" clId="{BEA3F8A8-2EBF-4C65-9E50-45FFD4AA6205}" dt="2023-01-23T13:19:49.530" v="30"/>
        <pc:sldMkLst>
          <pc:docMk/>
          <pc:sldMk cId="3609448080" sldId="298"/>
        </pc:sldMkLst>
        <pc:spChg chg="mod">
          <ac:chgData name="Leonie Smith" userId="fed1330f33f5650e" providerId="LiveId" clId="{BEA3F8A8-2EBF-4C65-9E50-45FFD4AA6205}" dt="2023-01-23T13:18:38.143" v="14"/>
          <ac:spMkLst>
            <pc:docMk/>
            <pc:sldMk cId="3609448080" sldId="298"/>
            <ac:spMk id="4" creationId="{F2B61082-5EDE-4F9D-9A5E-B9CE9E70AC33}"/>
          </ac:spMkLst>
        </pc:spChg>
      </pc:sldChg>
      <pc:sldChg chg="modSp mod modTransition">
        <pc:chgData name="Leonie Smith" userId="fed1330f33f5650e" providerId="LiveId" clId="{BEA3F8A8-2EBF-4C65-9E50-45FFD4AA6205}" dt="2023-01-23T13:19:49.530" v="30"/>
        <pc:sldMkLst>
          <pc:docMk/>
          <pc:sldMk cId="3616119232" sldId="299"/>
        </pc:sldMkLst>
        <pc:spChg chg="mod">
          <ac:chgData name="Leonie Smith" userId="fed1330f33f5650e" providerId="LiveId" clId="{BEA3F8A8-2EBF-4C65-9E50-45FFD4AA6205}" dt="2023-01-23T13:18:34.168" v="13"/>
          <ac:spMkLst>
            <pc:docMk/>
            <pc:sldMk cId="3616119232" sldId="299"/>
            <ac:spMk id="4" creationId="{8EBBA973-E324-4FC6-B001-845F8AF5DD61}"/>
          </ac:spMkLst>
        </pc:spChg>
      </pc:sldChg>
      <pc:sldChg chg="modSp mod modTransition">
        <pc:chgData name="Leonie Smith" userId="fed1330f33f5650e" providerId="LiveId" clId="{BEA3F8A8-2EBF-4C65-9E50-45FFD4AA6205}" dt="2023-01-23T13:19:49.530" v="30"/>
        <pc:sldMkLst>
          <pc:docMk/>
          <pc:sldMk cId="2142206257" sldId="300"/>
        </pc:sldMkLst>
        <pc:spChg chg="mod">
          <ac:chgData name="Leonie Smith" userId="fed1330f33f5650e" providerId="LiveId" clId="{BEA3F8A8-2EBF-4C65-9E50-45FFD4AA6205}" dt="2023-01-23T13:18:30.140" v="12"/>
          <ac:spMkLst>
            <pc:docMk/>
            <pc:sldMk cId="2142206257" sldId="300"/>
            <ac:spMk id="4" creationId="{8BEAC014-780B-49C3-95FC-219477203095}"/>
          </ac:spMkLst>
        </pc:spChg>
      </pc:sldChg>
      <pc:sldChg chg="modSp mod modTransition">
        <pc:chgData name="Leonie Smith" userId="fed1330f33f5650e" providerId="LiveId" clId="{BEA3F8A8-2EBF-4C65-9E50-45FFD4AA6205}" dt="2023-01-23T13:19:49.530" v="30"/>
        <pc:sldMkLst>
          <pc:docMk/>
          <pc:sldMk cId="2036361560" sldId="301"/>
        </pc:sldMkLst>
        <pc:spChg chg="mod">
          <ac:chgData name="Leonie Smith" userId="fed1330f33f5650e" providerId="LiveId" clId="{BEA3F8A8-2EBF-4C65-9E50-45FFD4AA6205}" dt="2023-01-23T13:18:25.824" v="11"/>
          <ac:spMkLst>
            <pc:docMk/>
            <pc:sldMk cId="2036361560" sldId="301"/>
            <ac:spMk id="4" creationId="{55C47FA6-2E78-49A5-B110-D9F8F79A3476}"/>
          </ac:spMkLst>
        </pc:spChg>
      </pc:sldChg>
      <pc:sldChg chg="modSp mod modTransition">
        <pc:chgData name="Leonie Smith" userId="fed1330f33f5650e" providerId="LiveId" clId="{BEA3F8A8-2EBF-4C65-9E50-45FFD4AA6205}" dt="2023-01-23T13:19:49.530" v="30"/>
        <pc:sldMkLst>
          <pc:docMk/>
          <pc:sldMk cId="3856750383" sldId="302"/>
        </pc:sldMkLst>
        <pc:spChg chg="mod">
          <ac:chgData name="Leonie Smith" userId="fed1330f33f5650e" providerId="LiveId" clId="{BEA3F8A8-2EBF-4C65-9E50-45FFD4AA6205}" dt="2023-01-23T13:18:22.040" v="10"/>
          <ac:spMkLst>
            <pc:docMk/>
            <pc:sldMk cId="3856750383" sldId="302"/>
            <ac:spMk id="4" creationId="{7FDA5EB3-24BB-4E8A-800A-D49217D9DD98}"/>
          </ac:spMkLst>
        </pc:spChg>
      </pc:sldChg>
      <pc:sldChg chg="modSp mod modTransition">
        <pc:chgData name="Leonie Smith" userId="fed1330f33f5650e" providerId="LiveId" clId="{BEA3F8A8-2EBF-4C65-9E50-45FFD4AA6205}" dt="2023-01-23T13:19:49.530" v="30"/>
        <pc:sldMkLst>
          <pc:docMk/>
          <pc:sldMk cId="3730994626" sldId="303"/>
        </pc:sldMkLst>
        <pc:spChg chg="mod">
          <ac:chgData name="Leonie Smith" userId="fed1330f33f5650e" providerId="LiveId" clId="{BEA3F8A8-2EBF-4C65-9E50-45FFD4AA6205}" dt="2023-01-23T13:18:18.063" v="9"/>
          <ac:spMkLst>
            <pc:docMk/>
            <pc:sldMk cId="3730994626" sldId="303"/>
            <ac:spMk id="6" creationId="{9933087F-5927-4698-9A2C-64D883B3FA7E}"/>
          </ac:spMkLst>
        </pc:spChg>
      </pc:sldChg>
      <pc:sldChg chg="modSp mod modTransition">
        <pc:chgData name="Leonie Smith" userId="fed1330f33f5650e" providerId="LiveId" clId="{BEA3F8A8-2EBF-4C65-9E50-45FFD4AA6205}" dt="2023-01-23T13:19:49.530" v="30"/>
        <pc:sldMkLst>
          <pc:docMk/>
          <pc:sldMk cId="3887736404" sldId="304"/>
        </pc:sldMkLst>
        <pc:spChg chg="mod">
          <ac:chgData name="Leonie Smith" userId="fed1330f33f5650e" providerId="LiveId" clId="{BEA3F8A8-2EBF-4C65-9E50-45FFD4AA6205}" dt="2023-01-23T13:18:13.652" v="8"/>
          <ac:spMkLst>
            <pc:docMk/>
            <pc:sldMk cId="3887736404" sldId="304"/>
            <ac:spMk id="4" creationId="{0210BFC9-F10F-4884-93C1-3BE95DA6B74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61B111-594A-4363-9C39-801946CE510C}" type="datetimeFigureOut">
              <a:rPr lang="en-IN" smtClean="0"/>
              <a:t>23-01-2023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CBC1D2-5168-4D81-A48B-6CACAFE949E6}" type="slidenum">
              <a:rPr lang="en-IN" smtClean="0"/>
              <a:t>‹#›</a:t>
            </a:fld>
            <a:endParaRPr lang="en-IN"/>
          </a:p>
        </p:txBody>
      </p:sp>
    </p:spTree>
    <p:extLst>
      <p:ext uri="{BB962C8B-B14F-4D97-AF65-F5344CB8AC3E}">
        <p14:creationId xmlns:p14="http://schemas.microsoft.com/office/powerpoint/2010/main" val="2830203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B8CBC1D2-5168-4D81-A48B-6CACAFE949E6}" type="slidenum">
              <a:rPr lang="en-IN" smtClean="0"/>
              <a:t>1</a:t>
            </a:fld>
            <a:endParaRPr lang="en-IN"/>
          </a:p>
        </p:txBody>
      </p:sp>
    </p:spTree>
    <p:extLst>
      <p:ext uri="{BB962C8B-B14F-4D97-AF65-F5344CB8AC3E}">
        <p14:creationId xmlns:p14="http://schemas.microsoft.com/office/powerpoint/2010/main" val="1623934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B8CBC1D2-5168-4D81-A48B-6CACAFE949E6}" type="slidenum">
              <a:rPr lang="en-IN" smtClean="0"/>
              <a:t>3</a:t>
            </a:fld>
            <a:endParaRPr lang="en-IN"/>
          </a:p>
        </p:txBody>
      </p:sp>
    </p:spTree>
    <p:extLst>
      <p:ext uri="{BB962C8B-B14F-4D97-AF65-F5344CB8AC3E}">
        <p14:creationId xmlns:p14="http://schemas.microsoft.com/office/powerpoint/2010/main" val="1391151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9CC0D-F270-4A33-9D70-E39225531B04}"/>
              </a:ext>
            </a:extLst>
          </p:cNvPr>
          <p:cNvSpPr>
            <a:spLocks noGrp="1"/>
          </p:cNvSpPr>
          <p:nvPr>
            <p:ph type="title"/>
          </p:nvPr>
        </p:nvSpPr>
        <p:spPr/>
        <p:txBody>
          <a:bodyPr/>
          <a:lstStyle/>
          <a:p>
            <a:r>
              <a:rPr lang="en-IN" dirty="0"/>
              <a:t>09-7</a:t>
            </a:r>
          </a:p>
        </p:txBody>
      </p:sp>
      <p:sp>
        <p:nvSpPr>
          <p:cNvPr id="3" name="Content Placeholder 2">
            <a:extLst>
              <a:ext uri="{FF2B5EF4-FFF2-40B4-BE49-F238E27FC236}">
                <a16:creationId xmlns:a16="http://schemas.microsoft.com/office/drawing/2014/main" id="{C3A35CAC-DD15-4EB5-88F7-0B71DD03B5DA}"/>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453732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14A116-B044-47B2-B4E1-2B66BE489AC5}"/>
              </a:ext>
            </a:extLst>
          </p:cNvPr>
          <p:cNvPicPr>
            <a:picLocks noChangeAspect="1"/>
          </p:cNvPicPr>
          <p:nvPr/>
        </p:nvPicPr>
        <p:blipFill>
          <a:blip r:embed="rId2"/>
          <a:stretch>
            <a:fillRect/>
          </a:stretch>
        </p:blipFill>
        <p:spPr>
          <a:xfrm>
            <a:off x="-249978" y="0"/>
            <a:ext cx="12691955" cy="6858000"/>
          </a:xfrm>
          <a:prstGeom prst="rect">
            <a:avLst/>
          </a:prstGeom>
        </p:spPr>
      </p:pic>
      <p:sp>
        <p:nvSpPr>
          <p:cNvPr id="4" name="TextBox 3">
            <a:extLst>
              <a:ext uri="{FF2B5EF4-FFF2-40B4-BE49-F238E27FC236}">
                <a16:creationId xmlns:a16="http://schemas.microsoft.com/office/drawing/2014/main" id="{7FDA5EB3-24BB-4E8A-800A-D49217D9DD98}"/>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9:15</a:t>
            </a:r>
            <a:endParaRPr lang="bo-CN" sz="2000" b="1" cap="all" dirty="0">
              <a:solidFill>
                <a:schemeClr val="bg1"/>
              </a:solidFill>
              <a:latin typeface="ArialMT"/>
            </a:endParaRPr>
          </a:p>
        </p:txBody>
      </p:sp>
    </p:spTree>
    <p:extLst>
      <p:ext uri="{BB962C8B-B14F-4D97-AF65-F5344CB8AC3E}">
        <p14:creationId xmlns:p14="http://schemas.microsoft.com/office/powerpoint/2010/main" val="3856750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16</a:t>
            </a:r>
            <a:r>
              <a:rPr lang="en-US" sz="4000" b="0" i="0" dirty="0">
                <a:solidFill>
                  <a:srgbClr val="121212"/>
                </a:solidFill>
                <a:effectLst/>
                <a:latin typeface="Arial" panose="020B0604020202020204" pitchFamily="34" charset="0"/>
              </a:rPr>
              <a:t>but indeed for this cause I have made you stand: to show you my power, and that my name may be declared throughout all the earth,</a:t>
            </a:r>
            <a:endParaRPr lang="en-ZA" dirty="0"/>
          </a:p>
        </p:txBody>
      </p:sp>
      <p:sp>
        <p:nvSpPr>
          <p:cNvPr id="2" name="TextBox 1">
            <a:extLst>
              <a:ext uri="{FF2B5EF4-FFF2-40B4-BE49-F238E27FC236}">
                <a16:creationId xmlns:a16="http://schemas.microsoft.com/office/drawing/2014/main" id="{BA70B8B9-ACDF-63EF-2157-D2A1AB9C5CC3}"/>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04998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2BA68B-BBA8-4D3A-BDBC-0B75D2B73276}"/>
              </a:ext>
            </a:extLst>
          </p:cNvPr>
          <p:cNvPicPr>
            <a:picLocks noChangeAspect="1"/>
          </p:cNvPicPr>
          <p:nvPr/>
        </p:nvPicPr>
        <p:blipFill>
          <a:blip r:embed="rId2"/>
          <a:stretch>
            <a:fillRect/>
          </a:stretch>
        </p:blipFill>
        <p:spPr>
          <a:xfrm>
            <a:off x="0" y="0"/>
            <a:ext cx="12391494" cy="6858000"/>
          </a:xfrm>
          <a:prstGeom prst="rect">
            <a:avLst/>
          </a:prstGeom>
        </p:spPr>
      </p:pic>
      <p:sp>
        <p:nvSpPr>
          <p:cNvPr id="4" name="TextBox 3">
            <a:extLst>
              <a:ext uri="{FF2B5EF4-FFF2-40B4-BE49-F238E27FC236}">
                <a16:creationId xmlns:a16="http://schemas.microsoft.com/office/drawing/2014/main" id="{55C47FA6-2E78-49A5-B110-D9F8F79A3476}"/>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9:16</a:t>
            </a:r>
            <a:endParaRPr lang="bo-CN" sz="2000" b="1" cap="all" dirty="0">
              <a:solidFill>
                <a:schemeClr val="bg1"/>
              </a:solidFill>
              <a:latin typeface="ArialMT"/>
            </a:endParaRPr>
          </a:p>
        </p:txBody>
      </p:sp>
    </p:spTree>
    <p:extLst>
      <p:ext uri="{BB962C8B-B14F-4D97-AF65-F5344CB8AC3E}">
        <p14:creationId xmlns:p14="http://schemas.microsoft.com/office/powerpoint/2010/main" val="2036361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17</a:t>
            </a:r>
            <a:r>
              <a:rPr lang="en-US" sz="4000" b="0" i="0" dirty="0">
                <a:solidFill>
                  <a:srgbClr val="121212"/>
                </a:solidFill>
                <a:effectLst/>
                <a:latin typeface="Arial" panose="020B0604020202020204" pitchFamily="34" charset="0"/>
              </a:rPr>
              <a:t>because you still exalt yourself against my people, that you won’t let them go. </a:t>
            </a:r>
            <a:endParaRPr lang="en-ZA" dirty="0"/>
          </a:p>
        </p:txBody>
      </p:sp>
      <p:sp>
        <p:nvSpPr>
          <p:cNvPr id="2" name="TextBox 1">
            <a:extLst>
              <a:ext uri="{FF2B5EF4-FFF2-40B4-BE49-F238E27FC236}">
                <a16:creationId xmlns:a16="http://schemas.microsoft.com/office/drawing/2014/main" id="{7D7B5B7B-B9DC-54C7-6D54-78A6C7ED7D72}"/>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728152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8E5237-CFD7-4F52-A183-55376B3ED1F1}"/>
              </a:ext>
            </a:extLst>
          </p:cNvPr>
          <p:cNvPicPr>
            <a:picLocks noChangeAspect="1"/>
          </p:cNvPicPr>
          <p:nvPr/>
        </p:nvPicPr>
        <p:blipFill>
          <a:blip r:embed="rId2"/>
          <a:stretch>
            <a:fillRect/>
          </a:stretch>
        </p:blipFill>
        <p:spPr>
          <a:xfrm>
            <a:off x="-748145" y="0"/>
            <a:ext cx="13096475" cy="6858000"/>
          </a:xfrm>
          <a:prstGeom prst="rect">
            <a:avLst/>
          </a:prstGeom>
        </p:spPr>
      </p:pic>
      <p:sp>
        <p:nvSpPr>
          <p:cNvPr id="4" name="TextBox 3">
            <a:extLst>
              <a:ext uri="{FF2B5EF4-FFF2-40B4-BE49-F238E27FC236}">
                <a16:creationId xmlns:a16="http://schemas.microsoft.com/office/drawing/2014/main" id="{8BEAC014-780B-49C3-95FC-219477203095}"/>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9:17</a:t>
            </a:r>
            <a:endParaRPr lang="bo-CN" sz="2000" b="1" cap="all" dirty="0">
              <a:solidFill>
                <a:schemeClr val="bg1"/>
              </a:solidFill>
              <a:latin typeface="ArialMT"/>
            </a:endParaRPr>
          </a:p>
        </p:txBody>
      </p:sp>
    </p:spTree>
    <p:extLst>
      <p:ext uri="{BB962C8B-B14F-4D97-AF65-F5344CB8AC3E}">
        <p14:creationId xmlns:p14="http://schemas.microsoft.com/office/powerpoint/2010/main" val="2142206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18</a:t>
            </a:r>
            <a:r>
              <a:rPr lang="en-US" sz="4000" b="0" i="0" dirty="0">
                <a:solidFill>
                  <a:srgbClr val="121212"/>
                </a:solidFill>
                <a:effectLst/>
                <a:latin typeface="Arial" panose="020B0604020202020204" pitchFamily="34" charset="0"/>
              </a:rPr>
              <a:t>Behold, tomorrow about this time I will cause it to rain a very grievous hail, such as has not been in Egypt since the day it was founded even until now. </a:t>
            </a:r>
            <a:endParaRPr lang="en-ZA" dirty="0"/>
          </a:p>
        </p:txBody>
      </p:sp>
      <p:sp>
        <p:nvSpPr>
          <p:cNvPr id="2" name="TextBox 1">
            <a:extLst>
              <a:ext uri="{FF2B5EF4-FFF2-40B4-BE49-F238E27FC236}">
                <a16:creationId xmlns:a16="http://schemas.microsoft.com/office/drawing/2014/main" id="{D7971BA3-B053-9225-54A7-F535DE5BF430}"/>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50226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FFD3FB-DEFE-4216-A447-42243333CEBC}"/>
              </a:ext>
            </a:extLst>
          </p:cNvPr>
          <p:cNvPicPr>
            <a:picLocks noChangeAspect="1"/>
          </p:cNvPicPr>
          <p:nvPr/>
        </p:nvPicPr>
        <p:blipFill>
          <a:blip r:embed="rId2"/>
          <a:stretch>
            <a:fillRect/>
          </a:stretch>
        </p:blipFill>
        <p:spPr>
          <a:xfrm>
            <a:off x="0" y="0"/>
            <a:ext cx="13257815" cy="6858000"/>
          </a:xfrm>
          <a:prstGeom prst="rect">
            <a:avLst/>
          </a:prstGeom>
        </p:spPr>
      </p:pic>
      <p:sp>
        <p:nvSpPr>
          <p:cNvPr id="4" name="TextBox 3">
            <a:extLst>
              <a:ext uri="{FF2B5EF4-FFF2-40B4-BE49-F238E27FC236}">
                <a16:creationId xmlns:a16="http://schemas.microsoft.com/office/drawing/2014/main" id="{8EBBA973-E324-4FC6-B001-845F8AF5DD61}"/>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9:18</a:t>
            </a:r>
            <a:endParaRPr lang="bo-CN" sz="2000" b="1" cap="all" dirty="0">
              <a:solidFill>
                <a:schemeClr val="bg1"/>
              </a:solidFill>
              <a:latin typeface="ArialMT"/>
            </a:endParaRPr>
          </a:p>
        </p:txBody>
      </p:sp>
    </p:spTree>
    <p:extLst>
      <p:ext uri="{BB962C8B-B14F-4D97-AF65-F5344CB8AC3E}">
        <p14:creationId xmlns:p14="http://schemas.microsoft.com/office/powerpoint/2010/main" val="3616119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19</a:t>
            </a:r>
            <a:r>
              <a:rPr lang="en-US" sz="3600" b="0" i="0" dirty="0">
                <a:solidFill>
                  <a:srgbClr val="121212"/>
                </a:solidFill>
                <a:effectLst/>
                <a:latin typeface="Arial" panose="020B0604020202020204" pitchFamily="34" charset="0"/>
              </a:rPr>
              <a:t>Now therefore command that all of your livestock and all that you have in the field be brought into shelter. The hail will come down on every man and animal that is found in the field, and isn’t brought home, and they will die.”’”</a:t>
            </a:r>
            <a:endParaRPr lang="en-ZA" dirty="0"/>
          </a:p>
        </p:txBody>
      </p:sp>
      <p:sp>
        <p:nvSpPr>
          <p:cNvPr id="2" name="TextBox 1">
            <a:extLst>
              <a:ext uri="{FF2B5EF4-FFF2-40B4-BE49-F238E27FC236}">
                <a16:creationId xmlns:a16="http://schemas.microsoft.com/office/drawing/2014/main" id="{B11AB903-E6DD-817C-52E4-F4D4B87DA758}"/>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14010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CCF201-A592-4E16-BF0B-CC5F521F941E}"/>
              </a:ext>
            </a:extLst>
          </p:cNvPr>
          <p:cNvPicPr>
            <a:picLocks noChangeAspect="1"/>
          </p:cNvPicPr>
          <p:nvPr/>
        </p:nvPicPr>
        <p:blipFill>
          <a:blip r:embed="rId2"/>
          <a:stretch>
            <a:fillRect/>
          </a:stretch>
        </p:blipFill>
        <p:spPr>
          <a:xfrm>
            <a:off x="0" y="1"/>
            <a:ext cx="12942694" cy="6858000"/>
          </a:xfrm>
          <a:prstGeom prst="rect">
            <a:avLst/>
          </a:prstGeom>
        </p:spPr>
      </p:pic>
      <p:sp>
        <p:nvSpPr>
          <p:cNvPr id="4" name="TextBox 3">
            <a:extLst>
              <a:ext uri="{FF2B5EF4-FFF2-40B4-BE49-F238E27FC236}">
                <a16:creationId xmlns:a16="http://schemas.microsoft.com/office/drawing/2014/main" id="{F2B61082-5EDE-4F9D-9A5E-B9CE9E70AC33}"/>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9:19</a:t>
            </a:r>
            <a:endParaRPr lang="bo-CN" sz="2000" b="1" cap="all" dirty="0">
              <a:solidFill>
                <a:schemeClr val="bg1"/>
              </a:solidFill>
              <a:latin typeface="ArialMT"/>
            </a:endParaRPr>
          </a:p>
        </p:txBody>
      </p:sp>
    </p:spTree>
    <p:extLst>
      <p:ext uri="{BB962C8B-B14F-4D97-AF65-F5344CB8AC3E}">
        <p14:creationId xmlns:p14="http://schemas.microsoft.com/office/powerpoint/2010/main" val="3609448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20</a:t>
            </a:r>
            <a:r>
              <a:rPr lang="en-US" sz="3600" b="0" i="0" dirty="0">
                <a:solidFill>
                  <a:srgbClr val="121212"/>
                </a:solidFill>
                <a:effectLst/>
                <a:latin typeface="Arial" panose="020B0604020202020204" pitchFamily="34" charset="0"/>
              </a:rPr>
              <a:t>Those who feared Yahweh’s word among the servants of Pharaoh made their servants and their livestock flee into the houses.</a:t>
            </a:r>
            <a:endParaRPr lang="en-ZA" dirty="0"/>
          </a:p>
        </p:txBody>
      </p:sp>
      <p:sp>
        <p:nvSpPr>
          <p:cNvPr id="2" name="TextBox 1">
            <a:extLst>
              <a:ext uri="{FF2B5EF4-FFF2-40B4-BE49-F238E27FC236}">
                <a16:creationId xmlns:a16="http://schemas.microsoft.com/office/drawing/2014/main" id="{EEF91FE9-9FCD-02B0-9FA3-00462D92889C}"/>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2978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A9A7B1-BF09-4757-A982-96A9FAC530A6}"/>
              </a:ext>
            </a:extLst>
          </p:cNvPr>
          <p:cNvPicPr>
            <a:picLocks noChangeAspect="1"/>
          </p:cNvPicPr>
          <p:nvPr/>
        </p:nvPicPr>
        <p:blipFill>
          <a:blip r:embed="rId2"/>
          <a:stretch>
            <a:fillRect/>
          </a:stretch>
        </p:blipFill>
        <p:spPr>
          <a:xfrm>
            <a:off x="0" y="-548640"/>
            <a:ext cx="12192000" cy="7406640"/>
          </a:xfrm>
          <a:prstGeom prst="rect">
            <a:avLst/>
          </a:prstGeom>
        </p:spPr>
      </p:pic>
      <p:sp>
        <p:nvSpPr>
          <p:cNvPr id="2" name="TextBox 1">
            <a:extLst>
              <a:ext uri="{FF2B5EF4-FFF2-40B4-BE49-F238E27FC236}">
                <a16:creationId xmlns:a16="http://schemas.microsoft.com/office/drawing/2014/main" id="{5964D934-1BEE-1B27-0AA9-1E30F62B4F84}"/>
              </a:ext>
            </a:extLst>
          </p:cNvPr>
          <p:cNvSpPr txBox="1"/>
          <p:nvPr/>
        </p:nvSpPr>
        <p:spPr>
          <a:xfrm>
            <a:off x="6321781" y="436761"/>
            <a:ext cx="5155324" cy="3058510"/>
          </a:xfrm>
          <a:prstGeom prst="rect">
            <a:avLst/>
          </a:prstGeom>
          <a:noFill/>
        </p:spPr>
        <p:txBody>
          <a:bodyPr wrap="square" rtlCol="0">
            <a:noAutofit/>
          </a:bodyPr>
          <a:lstStyle/>
          <a:p>
            <a:pPr>
              <a:lnSpc>
                <a:spcPct val="115000"/>
              </a:lnSpc>
              <a:spcAft>
                <a:spcPts val="1000"/>
              </a:spcAft>
            </a:pPr>
            <a:r>
              <a:rPr lang="en-ZA" sz="6000" dirty="0">
                <a:solidFill>
                  <a:schemeClr val="bg1"/>
                </a:solidFill>
                <a:effectLst/>
                <a:latin typeface="TimesNewRomanPSMT"/>
                <a:ea typeface="Calibri" panose="020F0502020204030204" pitchFamily="34" charset="0"/>
                <a:cs typeface="TimesNewRomanPSMT"/>
              </a:rPr>
              <a:t>Hail – </a:t>
            </a:r>
          </a:p>
          <a:p>
            <a:pPr>
              <a:lnSpc>
                <a:spcPct val="115000"/>
              </a:lnSpc>
              <a:spcAft>
                <a:spcPts val="1000"/>
              </a:spcAft>
            </a:pPr>
            <a:r>
              <a:rPr lang="en-ZA" sz="6000" dirty="0">
                <a:solidFill>
                  <a:schemeClr val="bg1"/>
                </a:solidFill>
                <a:effectLst/>
                <a:latin typeface="TimesNewRomanPSMT"/>
                <a:ea typeface="Calibri" panose="020F0502020204030204" pitchFamily="34" charset="0"/>
                <a:cs typeface="TimesNewRomanPSMT"/>
              </a:rPr>
              <a:t>Exodus 9:13-35</a:t>
            </a:r>
            <a:endPar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885910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24FCE6-46AE-4839-891C-7E429AE8A4D1}"/>
              </a:ext>
            </a:extLst>
          </p:cNvPr>
          <p:cNvPicPr>
            <a:picLocks noChangeAspect="1"/>
          </p:cNvPicPr>
          <p:nvPr/>
        </p:nvPicPr>
        <p:blipFill>
          <a:blip r:embed="rId2"/>
          <a:stretch>
            <a:fillRect/>
          </a:stretch>
        </p:blipFill>
        <p:spPr>
          <a:xfrm>
            <a:off x="0" y="0"/>
            <a:ext cx="12636500" cy="6858000"/>
          </a:xfrm>
          <a:prstGeom prst="rect">
            <a:avLst/>
          </a:prstGeom>
        </p:spPr>
      </p:pic>
      <p:sp>
        <p:nvSpPr>
          <p:cNvPr id="4" name="TextBox 3">
            <a:extLst>
              <a:ext uri="{FF2B5EF4-FFF2-40B4-BE49-F238E27FC236}">
                <a16:creationId xmlns:a16="http://schemas.microsoft.com/office/drawing/2014/main" id="{E41B6AC5-014A-4195-9055-1FCC4C0730F3}"/>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9:20</a:t>
            </a:r>
            <a:endParaRPr lang="bo-CN" sz="2000" b="1" cap="all" dirty="0">
              <a:solidFill>
                <a:schemeClr val="bg1"/>
              </a:solidFill>
              <a:latin typeface="ArialMT"/>
            </a:endParaRPr>
          </a:p>
        </p:txBody>
      </p:sp>
    </p:spTree>
    <p:extLst>
      <p:ext uri="{BB962C8B-B14F-4D97-AF65-F5344CB8AC3E}">
        <p14:creationId xmlns:p14="http://schemas.microsoft.com/office/powerpoint/2010/main" val="2379520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21</a:t>
            </a:r>
            <a:r>
              <a:rPr lang="en-US" sz="4000" b="0" i="0" dirty="0">
                <a:solidFill>
                  <a:srgbClr val="121212"/>
                </a:solidFill>
                <a:effectLst/>
                <a:latin typeface="Arial" panose="020B0604020202020204" pitchFamily="34" charset="0"/>
              </a:rPr>
              <a:t>Whoever didn’t respect Yahweh’s word left his servants and his livestock in the field.</a:t>
            </a:r>
            <a:endParaRPr lang="en-ZA" dirty="0"/>
          </a:p>
        </p:txBody>
      </p:sp>
      <p:sp>
        <p:nvSpPr>
          <p:cNvPr id="2" name="TextBox 1">
            <a:extLst>
              <a:ext uri="{FF2B5EF4-FFF2-40B4-BE49-F238E27FC236}">
                <a16:creationId xmlns:a16="http://schemas.microsoft.com/office/drawing/2014/main" id="{1997171C-1B30-9EE5-48F3-FEE57BA7DC18}"/>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91345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C4C21-56BD-4B11-8188-F27290ABB04F}"/>
              </a:ext>
            </a:extLst>
          </p:cNvPr>
          <p:cNvPicPr>
            <a:picLocks noChangeAspect="1"/>
          </p:cNvPicPr>
          <p:nvPr/>
        </p:nvPicPr>
        <p:blipFill>
          <a:blip r:embed="rId2"/>
          <a:stretch>
            <a:fillRect/>
          </a:stretch>
        </p:blipFill>
        <p:spPr>
          <a:xfrm>
            <a:off x="-182880" y="-63259"/>
            <a:ext cx="12374880" cy="6921260"/>
          </a:xfrm>
          <a:prstGeom prst="rect">
            <a:avLst/>
          </a:prstGeom>
        </p:spPr>
      </p:pic>
      <p:sp>
        <p:nvSpPr>
          <p:cNvPr id="4" name="TextBox 3">
            <a:extLst>
              <a:ext uri="{FF2B5EF4-FFF2-40B4-BE49-F238E27FC236}">
                <a16:creationId xmlns:a16="http://schemas.microsoft.com/office/drawing/2014/main" id="{CA2FFC6D-F3E2-429B-9D8A-10E210F61A0C}"/>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9:21</a:t>
            </a:r>
            <a:endParaRPr lang="bo-CN" sz="2000" b="1" cap="all" dirty="0">
              <a:solidFill>
                <a:schemeClr val="bg1"/>
              </a:solidFill>
              <a:latin typeface="ArialMT"/>
            </a:endParaRPr>
          </a:p>
        </p:txBody>
      </p:sp>
    </p:spTree>
    <p:extLst>
      <p:ext uri="{BB962C8B-B14F-4D97-AF65-F5344CB8AC3E}">
        <p14:creationId xmlns:p14="http://schemas.microsoft.com/office/powerpoint/2010/main" val="644169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22</a:t>
            </a:r>
            <a:r>
              <a:rPr lang="en-US" sz="3600" b="0" i="0" dirty="0">
                <a:solidFill>
                  <a:srgbClr val="121212"/>
                </a:solidFill>
                <a:effectLst/>
                <a:latin typeface="Arial" panose="020B0604020202020204" pitchFamily="34" charset="0"/>
              </a:rPr>
              <a:t>Yahweh said to Moses, “Stretch out your hand toward the sky, that there may be hail in all the land of Egypt, on man, and on animal, and on every herb of the field, throughout the land of Egypt.”</a:t>
            </a:r>
            <a:endParaRPr lang="en-ZA" dirty="0"/>
          </a:p>
        </p:txBody>
      </p:sp>
      <p:sp>
        <p:nvSpPr>
          <p:cNvPr id="2" name="TextBox 1">
            <a:extLst>
              <a:ext uri="{FF2B5EF4-FFF2-40B4-BE49-F238E27FC236}">
                <a16:creationId xmlns:a16="http://schemas.microsoft.com/office/drawing/2014/main" id="{3AC87ACD-22C6-18F5-C2A2-C8B8FBD2D40F}"/>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955896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A05668-E903-4F4F-9EB9-C6C318A1083C}"/>
              </a:ext>
            </a:extLst>
          </p:cNvPr>
          <p:cNvPicPr>
            <a:picLocks noChangeAspect="1"/>
          </p:cNvPicPr>
          <p:nvPr/>
        </p:nvPicPr>
        <p:blipFill>
          <a:blip r:embed="rId2"/>
          <a:stretch>
            <a:fillRect/>
          </a:stretch>
        </p:blipFill>
        <p:spPr>
          <a:xfrm>
            <a:off x="-1" y="0"/>
            <a:ext cx="12309231" cy="6858000"/>
          </a:xfrm>
          <a:prstGeom prst="rect">
            <a:avLst/>
          </a:prstGeom>
        </p:spPr>
      </p:pic>
      <p:sp>
        <p:nvSpPr>
          <p:cNvPr id="4" name="TextBox 3">
            <a:extLst>
              <a:ext uri="{FF2B5EF4-FFF2-40B4-BE49-F238E27FC236}">
                <a16:creationId xmlns:a16="http://schemas.microsoft.com/office/drawing/2014/main" id="{608AD0C5-5979-4AEB-8272-817ABDB3B93C}"/>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9:22</a:t>
            </a:r>
            <a:endParaRPr lang="bo-CN" sz="2000" b="1" cap="all" dirty="0">
              <a:solidFill>
                <a:schemeClr val="bg1"/>
              </a:solidFill>
              <a:latin typeface="ArialMT"/>
            </a:endParaRPr>
          </a:p>
        </p:txBody>
      </p:sp>
    </p:spTree>
    <p:extLst>
      <p:ext uri="{BB962C8B-B14F-4D97-AF65-F5344CB8AC3E}">
        <p14:creationId xmlns:p14="http://schemas.microsoft.com/office/powerpoint/2010/main" val="2499595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23</a:t>
            </a:r>
            <a:r>
              <a:rPr lang="en-US" sz="3600" b="0" i="0" dirty="0">
                <a:solidFill>
                  <a:srgbClr val="121212"/>
                </a:solidFill>
                <a:effectLst/>
                <a:latin typeface="Arial" panose="020B0604020202020204" pitchFamily="34" charset="0"/>
              </a:rPr>
              <a:t>Moses stretched out his rod toward the heavens, and Yahweh sent thunder and hail; and lightning flashed down to the earth. Yahweh rained hail on the land of Egypt. </a:t>
            </a:r>
            <a:endParaRPr lang="en-ZA" dirty="0"/>
          </a:p>
        </p:txBody>
      </p:sp>
      <p:sp>
        <p:nvSpPr>
          <p:cNvPr id="2" name="TextBox 1">
            <a:extLst>
              <a:ext uri="{FF2B5EF4-FFF2-40B4-BE49-F238E27FC236}">
                <a16:creationId xmlns:a16="http://schemas.microsoft.com/office/drawing/2014/main" id="{860C8AF8-586B-A0E0-2C1B-7B8906A74C5A}"/>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86802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E43723-24DD-47AF-8A63-A3A577689DE3}"/>
              </a:ext>
            </a:extLst>
          </p:cNvPr>
          <p:cNvPicPr>
            <a:picLocks noChangeAspect="1"/>
          </p:cNvPicPr>
          <p:nvPr/>
        </p:nvPicPr>
        <p:blipFill>
          <a:blip r:embed="rId2"/>
          <a:stretch>
            <a:fillRect/>
          </a:stretch>
        </p:blipFill>
        <p:spPr>
          <a:xfrm>
            <a:off x="0" y="-116378"/>
            <a:ext cx="12301903" cy="6974378"/>
          </a:xfrm>
          <a:prstGeom prst="rect">
            <a:avLst/>
          </a:prstGeom>
        </p:spPr>
      </p:pic>
      <p:sp>
        <p:nvSpPr>
          <p:cNvPr id="4" name="TextBox 3">
            <a:extLst>
              <a:ext uri="{FF2B5EF4-FFF2-40B4-BE49-F238E27FC236}">
                <a16:creationId xmlns:a16="http://schemas.microsoft.com/office/drawing/2014/main" id="{9189C542-6A9A-44DA-966C-B44921688AEF}"/>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9:23</a:t>
            </a:r>
            <a:endParaRPr lang="bo-CN" sz="2000" b="1" cap="all" dirty="0">
              <a:solidFill>
                <a:schemeClr val="bg1"/>
              </a:solidFill>
              <a:latin typeface="ArialMT"/>
            </a:endParaRPr>
          </a:p>
        </p:txBody>
      </p:sp>
    </p:spTree>
    <p:extLst>
      <p:ext uri="{BB962C8B-B14F-4D97-AF65-F5344CB8AC3E}">
        <p14:creationId xmlns:p14="http://schemas.microsoft.com/office/powerpoint/2010/main" val="1272612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24</a:t>
            </a:r>
            <a:r>
              <a:rPr lang="en-US" sz="4000" b="0" i="0" dirty="0">
                <a:solidFill>
                  <a:srgbClr val="121212"/>
                </a:solidFill>
                <a:effectLst/>
                <a:latin typeface="Arial" panose="020B0604020202020204" pitchFamily="34" charset="0"/>
              </a:rPr>
              <a:t>So there was very severe hail, and lightning mixed with the hail, such as had not been in all the land of Egypt since it became a nation.</a:t>
            </a:r>
            <a:endParaRPr lang="en-ZA" dirty="0"/>
          </a:p>
        </p:txBody>
      </p:sp>
      <p:sp>
        <p:nvSpPr>
          <p:cNvPr id="2" name="TextBox 1">
            <a:extLst>
              <a:ext uri="{FF2B5EF4-FFF2-40B4-BE49-F238E27FC236}">
                <a16:creationId xmlns:a16="http://schemas.microsoft.com/office/drawing/2014/main" id="{42FFC6FF-28FC-0D1A-372D-AE69B2CE6510}"/>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53000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699376-B55A-4813-A16A-3E1CE86F1098}"/>
              </a:ext>
            </a:extLst>
          </p:cNvPr>
          <p:cNvPicPr>
            <a:picLocks noChangeAspect="1"/>
          </p:cNvPicPr>
          <p:nvPr/>
        </p:nvPicPr>
        <p:blipFill>
          <a:blip r:embed="rId2"/>
          <a:stretch>
            <a:fillRect/>
          </a:stretch>
        </p:blipFill>
        <p:spPr>
          <a:xfrm>
            <a:off x="0" y="1"/>
            <a:ext cx="12328232" cy="6858000"/>
          </a:xfrm>
          <a:prstGeom prst="rect">
            <a:avLst/>
          </a:prstGeom>
        </p:spPr>
      </p:pic>
      <p:sp>
        <p:nvSpPr>
          <p:cNvPr id="4" name="TextBox 3">
            <a:extLst>
              <a:ext uri="{FF2B5EF4-FFF2-40B4-BE49-F238E27FC236}">
                <a16:creationId xmlns:a16="http://schemas.microsoft.com/office/drawing/2014/main" id="{EFB5BFEB-2BBA-41CC-AF15-5A2818DC2E4E}"/>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9:24</a:t>
            </a:r>
            <a:endParaRPr lang="bo-CN" sz="2000" b="1" cap="all" dirty="0">
              <a:solidFill>
                <a:schemeClr val="bg1"/>
              </a:solidFill>
              <a:latin typeface="ArialMT"/>
            </a:endParaRPr>
          </a:p>
        </p:txBody>
      </p:sp>
    </p:spTree>
    <p:extLst>
      <p:ext uri="{BB962C8B-B14F-4D97-AF65-F5344CB8AC3E}">
        <p14:creationId xmlns:p14="http://schemas.microsoft.com/office/powerpoint/2010/main" val="1927817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25</a:t>
            </a:r>
            <a:r>
              <a:rPr lang="en-US" sz="4000" b="0" i="0" dirty="0">
                <a:solidFill>
                  <a:srgbClr val="121212"/>
                </a:solidFill>
                <a:effectLst/>
                <a:latin typeface="Arial" panose="020B0604020202020204" pitchFamily="34" charset="0"/>
              </a:rPr>
              <a:t>The hail struck throughout all the land of Egypt all that was in the field, both man and animal; and the hail struck every herb of the field, and broke every tree of the field.</a:t>
            </a:r>
            <a:endParaRPr lang="en-ZA" dirty="0"/>
          </a:p>
        </p:txBody>
      </p:sp>
      <p:sp>
        <p:nvSpPr>
          <p:cNvPr id="2" name="TextBox 1">
            <a:extLst>
              <a:ext uri="{FF2B5EF4-FFF2-40B4-BE49-F238E27FC236}">
                <a16:creationId xmlns:a16="http://schemas.microsoft.com/office/drawing/2014/main" id="{F0BB166D-DDF4-FC7B-E33B-984E5BD53743}"/>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97559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6000" dirty="0">
                <a:effectLst/>
                <a:latin typeface="TimesNewRomanPSMT"/>
                <a:ea typeface="Calibri" panose="020F0502020204030204" pitchFamily="34" charset="0"/>
                <a:cs typeface="TimesNewRomanPSMT"/>
              </a:rPr>
              <a:t>Hail – Exodus 9:13-35</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3" name="TextBox 2">
            <a:extLst>
              <a:ext uri="{FF2B5EF4-FFF2-40B4-BE49-F238E27FC236}">
                <a16:creationId xmlns:a16="http://schemas.microsoft.com/office/drawing/2014/main" id="{F06177D3-DB90-A074-4306-6BA346521B23}"/>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48757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38FF5E-20F6-49F2-AE77-5208172766D8}"/>
              </a:ext>
            </a:extLst>
          </p:cNvPr>
          <p:cNvPicPr>
            <a:picLocks noChangeAspect="1"/>
          </p:cNvPicPr>
          <p:nvPr/>
        </p:nvPicPr>
        <p:blipFill>
          <a:blip r:embed="rId2"/>
          <a:stretch>
            <a:fillRect/>
          </a:stretch>
        </p:blipFill>
        <p:spPr>
          <a:xfrm>
            <a:off x="-182880" y="-21547"/>
            <a:ext cx="12374880" cy="6879547"/>
          </a:xfrm>
          <a:prstGeom prst="rect">
            <a:avLst/>
          </a:prstGeom>
        </p:spPr>
      </p:pic>
      <p:sp>
        <p:nvSpPr>
          <p:cNvPr id="4" name="TextBox 3">
            <a:extLst>
              <a:ext uri="{FF2B5EF4-FFF2-40B4-BE49-F238E27FC236}">
                <a16:creationId xmlns:a16="http://schemas.microsoft.com/office/drawing/2014/main" id="{2FBD4152-A970-421E-BC16-E082CF19E7F3}"/>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9:25</a:t>
            </a:r>
            <a:endParaRPr lang="bo-CN" sz="2000" b="1" cap="all" dirty="0">
              <a:solidFill>
                <a:schemeClr val="bg1"/>
              </a:solidFill>
              <a:latin typeface="ArialMT"/>
            </a:endParaRPr>
          </a:p>
        </p:txBody>
      </p:sp>
    </p:spTree>
    <p:extLst>
      <p:ext uri="{BB962C8B-B14F-4D97-AF65-F5344CB8AC3E}">
        <p14:creationId xmlns:p14="http://schemas.microsoft.com/office/powerpoint/2010/main" val="3349229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26</a:t>
            </a:r>
            <a:r>
              <a:rPr lang="en-US" sz="4000" b="0" i="0" dirty="0">
                <a:solidFill>
                  <a:srgbClr val="121212"/>
                </a:solidFill>
                <a:effectLst/>
                <a:latin typeface="Arial" panose="020B0604020202020204" pitchFamily="34" charset="0"/>
              </a:rPr>
              <a:t>Only in the land of Goshen, where the children of Israel were, there was no hail.</a:t>
            </a:r>
            <a:endParaRPr lang="en-ZA" dirty="0"/>
          </a:p>
        </p:txBody>
      </p:sp>
      <p:sp>
        <p:nvSpPr>
          <p:cNvPr id="2" name="TextBox 1">
            <a:extLst>
              <a:ext uri="{FF2B5EF4-FFF2-40B4-BE49-F238E27FC236}">
                <a16:creationId xmlns:a16="http://schemas.microsoft.com/office/drawing/2014/main" id="{D1A9C41C-C2EA-D5A0-F03E-D8C95036D84F}"/>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15415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1701AD-D17C-4F7B-B0C9-C2542EA9D8DC}"/>
              </a:ext>
            </a:extLst>
          </p:cNvPr>
          <p:cNvPicPr>
            <a:picLocks noChangeAspect="1"/>
          </p:cNvPicPr>
          <p:nvPr/>
        </p:nvPicPr>
        <p:blipFill>
          <a:blip r:embed="rId2"/>
          <a:stretch>
            <a:fillRect/>
          </a:stretch>
        </p:blipFill>
        <p:spPr>
          <a:xfrm>
            <a:off x="-27539" y="-365760"/>
            <a:ext cx="12219540" cy="7223760"/>
          </a:xfrm>
          <a:prstGeom prst="rect">
            <a:avLst/>
          </a:prstGeom>
        </p:spPr>
      </p:pic>
      <p:sp>
        <p:nvSpPr>
          <p:cNvPr id="6" name="TextBox 5">
            <a:extLst>
              <a:ext uri="{FF2B5EF4-FFF2-40B4-BE49-F238E27FC236}">
                <a16:creationId xmlns:a16="http://schemas.microsoft.com/office/drawing/2014/main" id="{67122F43-C5B1-4EA5-9691-83BCCB9F814C}"/>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9:26</a:t>
            </a:r>
            <a:endParaRPr lang="bo-CN" sz="2000" b="1" cap="all" dirty="0">
              <a:solidFill>
                <a:schemeClr val="bg1"/>
              </a:solidFill>
              <a:latin typeface="ArialMT"/>
            </a:endParaRPr>
          </a:p>
        </p:txBody>
      </p:sp>
    </p:spTree>
    <p:extLst>
      <p:ext uri="{BB962C8B-B14F-4D97-AF65-F5344CB8AC3E}">
        <p14:creationId xmlns:p14="http://schemas.microsoft.com/office/powerpoint/2010/main" val="1544722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27</a:t>
            </a:r>
            <a:r>
              <a:rPr lang="en-US" sz="4000" b="0" i="0" dirty="0">
                <a:solidFill>
                  <a:srgbClr val="121212"/>
                </a:solidFill>
                <a:effectLst/>
                <a:latin typeface="Arial" panose="020B0604020202020204" pitchFamily="34" charset="0"/>
              </a:rPr>
              <a:t>Pharaoh sent and called for Moses and Aaron, and said to them, “I have sinned this time. Yahweh is righteous, and I and my people are wicked. </a:t>
            </a:r>
            <a:endParaRPr lang="en-ZA" dirty="0"/>
          </a:p>
        </p:txBody>
      </p:sp>
      <p:sp>
        <p:nvSpPr>
          <p:cNvPr id="2" name="TextBox 1">
            <a:extLst>
              <a:ext uri="{FF2B5EF4-FFF2-40B4-BE49-F238E27FC236}">
                <a16:creationId xmlns:a16="http://schemas.microsoft.com/office/drawing/2014/main" id="{9F64696D-5E75-F7B5-4713-85CD2365AB01}"/>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1384721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3663B7-2E2A-41CA-9D69-8A366B2CD6B6}"/>
              </a:ext>
            </a:extLst>
          </p:cNvPr>
          <p:cNvPicPr>
            <a:picLocks noChangeAspect="1"/>
          </p:cNvPicPr>
          <p:nvPr/>
        </p:nvPicPr>
        <p:blipFill>
          <a:blip r:embed="rId2"/>
          <a:stretch>
            <a:fillRect/>
          </a:stretch>
        </p:blipFill>
        <p:spPr>
          <a:xfrm>
            <a:off x="0" y="0"/>
            <a:ext cx="12464415" cy="6858000"/>
          </a:xfrm>
          <a:prstGeom prst="rect">
            <a:avLst/>
          </a:prstGeom>
        </p:spPr>
      </p:pic>
      <p:sp>
        <p:nvSpPr>
          <p:cNvPr id="4" name="TextBox 3">
            <a:extLst>
              <a:ext uri="{FF2B5EF4-FFF2-40B4-BE49-F238E27FC236}">
                <a16:creationId xmlns:a16="http://schemas.microsoft.com/office/drawing/2014/main" id="{391C18DA-C17E-4118-B0A8-27F861EC5C6F}"/>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9:27</a:t>
            </a:r>
            <a:endParaRPr lang="bo-CN" sz="2000" b="1" cap="all" dirty="0">
              <a:solidFill>
                <a:schemeClr val="bg1"/>
              </a:solidFill>
              <a:latin typeface="ArialMT"/>
            </a:endParaRPr>
          </a:p>
        </p:txBody>
      </p:sp>
    </p:spTree>
    <p:extLst>
      <p:ext uri="{BB962C8B-B14F-4D97-AF65-F5344CB8AC3E}">
        <p14:creationId xmlns:p14="http://schemas.microsoft.com/office/powerpoint/2010/main" val="1361083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28</a:t>
            </a:r>
            <a:r>
              <a:rPr lang="en-US" sz="4000" b="0" i="0" dirty="0">
                <a:solidFill>
                  <a:srgbClr val="121212"/>
                </a:solidFill>
                <a:effectLst/>
                <a:latin typeface="Arial" panose="020B0604020202020204" pitchFamily="34" charset="0"/>
              </a:rPr>
              <a:t>Pray to Yahweh; for there has been enough of mighty </a:t>
            </a:r>
            <a:r>
              <a:rPr lang="en-US" sz="4000" b="0" i="0" dirty="0" err="1">
                <a:solidFill>
                  <a:srgbClr val="121212"/>
                </a:solidFill>
                <a:effectLst/>
                <a:latin typeface="Arial" panose="020B0604020202020204" pitchFamily="34" charset="0"/>
              </a:rPr>
              <a:t>thunderings</a:t>
            </a:r>
            <a:r>
              <a:rPr lang="en-US" sz="4000" b="0" i="0" dirty="0">
                <a:solidFill>
                  <a:srgbClr val="121212"/>
                </a:solidFill>
                <a:effectLst/>
                <a:latin typeface="Arial" panose="020B0604020202020204" pitchFamily="34" charset="0"/>
              </a:rPr>
              <a:t> and hail. I will let you go, and you shall stay no longer.”</a:t>
            </a:r>
            <a:endParaRPr lang="en-ZA" dirty="0"/>
          </a:p>
        </p:txBody>
      </p:sp>
      <p:sp>
        <p:nvSpPr>
          <p:cNvPr id="3" name="TextBox 2">
            <a:extLst>
              <a:ext uri="{FF2B5EF4-FFF2-40B4-BE49-F238E27FC236}">
                <a16:creationId xmlns:a16="http://schemas.microsoft.com/office/drawing/2014/main" id="{CD14680F-C752-191C-2490-73EEC5001E22}"/>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746330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E23DA6-8235-4934-92B9-6410C07F8909}"/>
              </a:ext>
            </a:extLst>
          </p:cNvPr>
          <p:cNvPicPr>
            <a:picLocks noChangeAspect="1"/>
          </p:cNvPicPr>
          <p:nvPr/>
        </p:nvPicPr>
        <p:blipFill>
          <a:blip r:embed="rId2"/>
          <a:stretch>
            <a:fillRect/>
          </a:stretch>
        </p:blipFill>
        <p:spPr>
          <a:xfrm>
            <a:off x="0" y="-206126"/>
            <a:ext cx="12192000" cy="7064126"/>
          </a:xfrm>
          <a:prstGeom prst="rect">
            <a:avLst/>
          </a:prstGeom>
        </p:spPr>
      </p:pic>
      <p:sp>
        <p:nvSpPr>
          <p:cNvPr id="4" name="TextBox 3">
            <a:extLst>
              <a:ext uri="{FF2B5EF4-FFF2-40B4-BE49-F238E27FC236}">
                <a16:creationId xmlns:a16="http://schemas.microsoft.com/office/drawing/2014/main" id="{BF2C3FA9-E7CF-4F30-8CDC-9DF4A938D89A}"/>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9:28</a:t>
            </a:r>
            <a:endParaRPr lang="bo-CN" sz="2000" b="1" cap="all" dirty="0">
              <a:solidFill>
                <a:schemeClr val="bg1"/>
              </a:solidFill>
              <a:latin typeface="ArialMT"/>
            </a:endParaRPr>
          </a:p>
        </p:txBody>
      </p:sp>
    </p:spTree>
    <p:extLst>
      <p:ext uri="{BB962C8B-B14F-4D97-AF65-F5344CB8AC3E}">
        <p14:creationId xmlns:p14="http://schemas.microsoft.com/office/powerpoint/2010/main" val="3247683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29</a:t>
            </a:r>
            <a:r>
              <a:rPr lang="en-US" sz="3600" b="0" i="0" dirty="0">
                <a:solidFill>
                  <a:srgbClr val="121212"/>
                </a:solidFill>
                <a:effectLst/>
                <a:latin typeface="Arial" panose="020B0604020202020204" pitchFamily="34" charset="0"/>
              </a:rPr>
              <a:t>Moses said to him, “As soon as I have gone out of the city, I will spread out my hands to Yahweh. The thunders shall cease, and there will not be any more hail; that you may know that the earth is Yahweh’s.</a:t>
            </a:r>
            <a:endParaRPr lang="en-ZA" dirty="0"/>
          </a:p>
        </p:txBody>
      </p:sp>
      <p:sp>
        <p:nvSpPr>
          <p:cNvPr id="2" name="TextBox 1">
            <a:extLst>
              <a:ext uri="{FF2B5EF4-FFF2-40B4-BE49-F238E27FC236}">
                <a16:creationId xmlns:a16="http://schemas.microsoft.com/office/drawing/2014/main" id="{1B10F113-6626-0A03-E8C1-4B2D9B79A136}"/>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806282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1EF19C-F64F-4A71-AB06-031CB6B555EF}"/>
              </a:ext>
            </a:extLst>
          </p:cNvPr>
          <p:cNvPicPr>
            <a:picLocks noChangeAspect="1"/>
          </p:cNvPicPr>
          <p:nvPr/>
        </p:nvPicPr>
        <p:blipFill>
          <a:blip r:embed="rId2"/>
          <a:stretch>
            <a:fillRect/>
          </a:stretch>
        </p:blipFill>
        <p:spPr>
          <a:xfrm>
            <a:off x="0" y="0"/>
            <a:ext cx="13256012" cy="6858000"/>
          </a:xfrm>
          <a:prstGeom prst="rect">
            <a:avLst/>
          </a:prstGeom>
        </p:spPr>
      </p:pic>
      <p:sp>
        <p:nvSpPr>
          <p:cNvPr id="4" name="TextBox 3">
            <a:extLst>
              <a:ext uri="{FF2B5EF4-FFF2-40B4-BE49-F238E27FC236}">
                <a16:creationId xmlns:a16="http://schemas.microsoft.com/office/drawing/2014/main" id="{96C1E4C0-47AA-48BD-9D86-03E983740C25}"/>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9:29</a:t>
            </a:r>
            <a:endParaRPr lang="bo-CN" sz="2000" b="1" cap="all" dirty="0">
              <a:solidFill>
                <a:schemeClr val="bg1"/>
              </a:solidFill>
              <a:latin typeface="ArialMT"/>
            </a:endParaRPr>
          </a:p>
        </p:txBody>
      </p:sp>
    </p:spTree>
    <p:extLst>
      <p:ext uri="{BB962C8B-B14F-4D97-AF65-F5344CB8AC3E}">
        <p14:creationId xmlns:p14="http://schemas.microsoft.com/office/powerpoint/2010/main" val="13687232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30</a:t>
            </a:r>
            <a:r>
              <a:rPr lang="en-US" sz="4000" b="0" i="0" dirty="0">
                <a:solidFill>
                  <a:srgbClr val="121212"/>
                </a:solidFill>
                <a:effectLst/>
                <a:latin typeface="Arial" panose="020B0604020202020204" pitchFamily="34" charset="0"/>
              </a:rPr>
              <a:t>But as for you and your servants, I know that you don’t yet fear Yahweh God.”</a:t>
            </a:r>
            <a:endParaRPr lang="en-ZA" dirty="0"/>
          </a:p>
        </p:txBody>
      </p:sp>
      <p:sp>
        <p:nvSpPr>
          <p:cNvPr id="2" name="TextBox 1">
            <a:extLst>
              <a:ext uri="{FF2B5EF4-FFF2-40B4-BE49-F238E27FC236}">
                <a16:creationId xmlns:a16="http://schemas.microsoft.com/office/drawing/2014/main" id="{33A117D7-8C52-5E23-0045-344550D3F81E}"/>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680183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637DD7-613C-4619-8A7F-478E71498A5F}"/>
              </a:ext>
            </a:extLst>
          </p:cNvPr>
          <p:cNvPicPr>
            <a:picLocks noChangeAspect="1"/>
          </p:cNvPicPr>
          <p:nvPr/>
        </p:nvPicPr>
        <p:blipFill>
          <a:blip r:embed="rId4"/>
          <a:stretch>
            <a:fillRect/>
          </a:stretch>
        </p:blipFill>
        <p:spPr>
          <a:xfrm>
            <a:off x="0" y="-548640"/>
            <a:ext cx="12192000" cy="7406640"/>
          </a:xfrm>
          <a:prstGeom prst="rect">
            <a:avLst/>
          </a:prstGeom>
        </p:spPr>
      </p:pic>
      <p:sp>
        <p:nvSpPr>
          <p:cNvPr id="3" name="TextBox 2">
            <a:extLst>
              <a:ext uri="{FF2B5EF4-FFF2-40B4-BE49-F238E27FC236}">
                <a16:creationId xmlns:a16="http://schemas.microsoft.com/office/drawing/2014/main" id="{3F8CC0D9-DA50-4FE1-845F-BC950DA84535}"/>
              </a:ext>
            </a:extLst>
          </p:cNvPr>
          <p:cNvSpPr txBox="1"/>
          <p:nvPr/>
        </p:nvSpPr>
        <p:spPr>
          <a:xfrm>
            <a:off x="6321781" y="436761"/>
            <a:ext cx="5155324" cy="3058510"/>
          </a:xfrm>
          <a:prstGeom prst="rect">
            <a:avLst/>
          </a:prstGeom>
          <a:noFill/>
        </p:spPr>
        <p:txBody>
          <a:bodyPr wrap="square" rtlCol="0">
            <a:noAutofit/>
          </a:bodyPr>
          <a:lstStyle/>
          <a:p>
            <a:pPr>
              <a:lnSpc>
                <a:spcPct val="115000"/>
              </a:lnSpc>
              <a:spcAft>
                <a:spcPts val="1000"/>
              </a:spcAft>
            </a:pPr>
            <a:r>
              <a:rPr lang="en-ZA" sz="6000" dirty="0">
                <a:solidFill>
                  <a:schemeClr val="bg1"/>
                </a:solidFill>
                <a:effectLst/>
                <a:latin typeface="TimesNewRomanPSMT"/>
                <a:ea typeface="Calibri" panose="020F0502020204030204" pitchFamily="34" charset="0"/>
                <a:cs typeface="TimesNewRomanPSMT"/>
              </a:rPr>
              <a:t>Hail – </a:t>
            </a:r>
          </a:p>
          <a:p>
            <a:pPr>
              <a:lnSpc>
                <a:spcPct val="115000"/>
              </a:lnSpc>
              <a:spcAft>
                <a:spcPts val="1000"/>
              </a:spcAft>
            </a:pPr>
            <a:r>
              <a:rPr lang="en-ZA" sz="6000" dirty="0">
                <a:solidFill>
                  <a:schemeClr val="bg1"/>
                </a:solidFill>
                <a:effectLst/>
                <a:latin typeface="TimesNewRomanPSMT"/>
                <a:ea typeface="Calibri" panose="020F0502020204030204" pitchFamily="34" charset="0"/>
                <a:cs typeface="TimesNewRomanPSMT"/>
              </a:rPr>
              <a:t>Exodus 9:13-35</a:t>
            </a:r>
            <a:endPar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4" name="Audio 1">
            <a:hlinkClick r:id="" action="ppaction://media"/>
            <a:extLst>
              <a:ext uri="{FF2B5EF4-FFF2-40B4-BE49-F238E27FC236}">
                <a16:creationId xmlns:a16="http://schemas.microsoft.com/office/drawing/2014/main" id="{163DE21E-024B-4347-A704-58F7807E70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91403" y="5422669"/>
            <a:ext cx="986675" cy="986675"/>
          </a:xfrm>
          <a:prstGeom prst="rect">
            <a:avLst/>
          </a:prstGeom>
        </p:spPr>
      </p:pic>
    </p:spTree>
    <p:extLst>
      <p:ext uri="{BB962C8B-B14F-4D97-AF65-F5344CB8AC3E}">
        <p14:creationId xmlns:p14="http://schemas.microsoft.com/office/powerpoint/2010/main" val="132695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1F3C6E-FB2C-4949-B9BC-07C3B571C1AC}"/>
              </a:ext>
            </a:extLst>
          </p:cNvPr>
          <p:cNvPicPr>
            <a:picLocks noChangeAspect="1"/>
          </p:cNvPicPr>
          <p:nvPr/>
        </p:nvPicPr>
        <p:blipFill>
          <a:blip r:embed="rId2"/>
          <a:stretch>
            <a:fillRect/>
          </a:stretch>
        </p:blipFill>
        <p:spPr>
          <a:xfrm>
            <a:off x="0" y="-174123"/>
            <a:ext cx="12192000" cy="7032123"/>
          </a:xfrm>
          <a:prstGeom prst="rect">
            <a:avLst/>
          </a:prstGeom>
        </p:spPr>
      </p:pic>
      <p:sp>
        <p:nvSpPr>
          <p:cNvPr id="4" name="TextBox 3">
            <a:extLst>
              <a:ext uri="{FF2B5EF4-FFF2-40B4-BE49-F238E27FC236}">
                <a16:creationId xmlns:a16="http://schemas.microsoft.com/office/drawing/2014/main" id="{69798ADE-5718-4606-B5B9-7E1E897B7B51}"/>
              </a:ext>
            </a:extLst>
          </p:cNvPr>
          <p:cNvSpPr txBox="1"/>
          <p:nvPr/>
        </p:nvSpPr>
        <p:spPr>
          <a:xfrm>
            <a:off x="9075576" y="-66502"/>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9:30</a:t>
            </a:r>
            <a:endParaRPr lang="bo-CN" sz="2000" b="1" cap="all" dirty="0">
              <a:solidFill>
                <a:schemeClr val="bg1"/>
              </a:solidFill>
              <a:latin typeface="ArialMT"/>
            </a:endParaRPr>
          </a:p>
        </p:txBody>
      </p:sp>
    </p:spTree>
    <p:extLst>
      <p:ext uri="{BB962C8B-B14F-4D97-AF65-F5344CB8AC3E}">
        <p14:creationId xmlns:p14="http://schemas.microsoft.com/office/powerpoint/2010/main" val="9966900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33</a:t>
            </a:r>
            <a:r>
              <a:rPr lang="en-US" sz="3600" b="0" i="0" dirty="0">
                <a:solidFill>
                  <a:srgbClr val="121212"/>
                </a:solidFill>
                <a:effectLst/>
                <a:latin typeface="Arial" panose="020B0604020202020204" pitchFamily="34" charset="0"/>
              </a:rPr>
              <a:t>Moses went out of the city from Pharaoh, and spread out his hands to Yahweh; and the thunders and hail ceased, and the rain was not poured on the earth.</a:t>
            </a:r>
            <a:endParaRPr lang="en-ZA" dirty="0"/>
          </a:p>
        </p:txBody>
      </p:sp>
      <p:sp>
        <p:nvSpPr>
          <p:cNvPr id="2" name="TextBox 1">
            <a:extLst>
              <a:ext uri="{FF2B5EF4-FFF2-40B4-BE49-F238E27FC236}">
                <a16:creationId xmlns:a16="http://schemas.microsoft.com/office/drawing/2014/main" id="{011870AB-AACE-FD4F-6B41-1C095111AE9C}"/>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055340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888378-CB1A-419E-9088-BB6B9FADAEA8}"/>
              </a:ext>
            </a:extLst>
          </p:cNvPr>
          <p:cNvPicPr>
            <a:picLocks noChangeAspect="1"/>
          </p:cNvPicPr>
          <p:nvPr/>
        </p:nvPicPr>
        <p:blipFill>
          <a:blip r:embed="rId2"/>
          <a:stretch>
            <a:fillRect/>
          </a:stretch>
        </p:blipFill>
        <p:spPr>
          <a:xfrm>
            <a:off x="-1623874" y="0"/>
            <a:ext cx="13815874" cy="6858000"/>
          </a:xfrm>
          <a:prstGeom prst="rect">
            <a:avLst/>
          </a:prstGeom>
        </p:spPr>
      </p:pic>
      <p:sp>
        <p:nvSpPr>
          <p:cNvPr id="4" name="TextBox 3">
            <a:extLst>
              <a:ext uri="{FF2B5EF4-FFF2-40B4-BE49-F238E27FC236}">
                <a16:creationId xmlns:a16="http://schemas.microsoft.com/office/drawing/2014/main" id="{92061089-B14E-433E-A61A-8059B8ACE1B6}"/>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9:33</a:t>
            </a:r>
            <a:endParaRPr lang="bo-CN" sz="2000" b="1" cap="all" dirty="0">
              <a:solidFill>
                <a:schemeClr val="bg1"/>
              </a:solidFill>
              <a:latin typeface="ArialMT"/>
            </a:endParaRPr>
          </a:p>
        </p:txBody>
      </p:sp>
    </p:spTree>
    <p:extLst>
      <p:ext uri="{BB962C8B-B14F-4D97-AF65-F5344CB8AC3E}">
        <p14:creationId xmlns:p14="http://schemas.microsoft.com/office/powerpoint/2010/main" val="24505462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34</a:t>
            </a:r>
            <a:r>
              <a:rPr lang="en-US" sz="4000" b="0" i="0" dirty="0">
                <a:solidFill>
                  <a:srgbClr val="121212"/>
                </a:solidFill>
                <a:effectLst/>
                <a:latin typeface="Arial" panose="020B0604020202020204" pitchFamily="34" charset="0"/>
              </a:rPr>
              <a:t>When Pharaoh saw that the rain and the hail and the thunders had ceased, he sinned yet more, and hardened his heart, he and his servants.</a:t>
            </a:r>
            <a:endParaRPr lang="en-ZA" dirty="0"/>
          </a:p>
        </p:txBody>
      </p:sp>
      <p:sp>
        <p:nvSpPr>
          <p:cNvPr id="2" name="TextBox 1">
            <a:extLst>
              <a:ext uri="{FF2B5EF4-FFF2-40B4-BE49-F238E27FC236}">
                <a16:creationId xmlns:a16="http://schemas.microsoft.com/office/drawing/2014/main" id="{3D7C3A7C-E00D-C64D-77A1-8ADECC37C685}"/>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8475381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FA8397-CA69-43A9-9DF9-7DC0691C1589}"/>
              </a:ext>
            </a:extLst>
          </p:cNvPr>
          <p:cNvPicPr>
            <a:picLocks noChangeAspect="1"/>
          </p:cNvPicPr>
          <p:nvPr/>
        </p:nvPicPr>
        <p:blipFill>
          <a:blip r:embed="rId2"/>
          <a:stretch>
            <a:fillRect/>
          </a:stretch>
        </p:blipFill>
        <p:spPr>
          <a:xfrm>
            <a:off x="-1" y="0"/>
            <a:ext cx="13447059" cy="6858000"/>
          </a:xfrm>
          <a:prstGeom prst="rect">
            <a:avLst/>
          </a:prstGeom>
        </p:spPr>
      </p:pic>
      <p:sp>
        <p:nvSpPr>
          <p:cNvPr id="4" name="TextBox 3">
            <a:extLst>
              <a:ext uri="{FF2B5EF4-FFF2-40B4-BE49-F238E27FC236}">
                <a16:creationId xmlns:a16="http://schemas.microsoft.com/office/drawing/2014/main" id="{D230F151-C0E7-4F05-8152-3ED42B34F21A}"/>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9:34</a:t>
            </a:r>
            <a:endParaRPr lang="bo-CN" sz="2000" b="1" cap="all" dirty="0">
              <a:solidFill>
                <a:schemeClr val="bg1"/>
              </a:solidFill>
              <a:latin typeface="ArialMT"/>
            </a:endParaRPr>
          </a:p>
        </p:txBody>
      </p:sp>
    </p:spTree>
    <p:extLst>
      <p:ext uri="{BB962C8B-B14F-4D97-AF65-F5344CB8AC3E}">
        <p14:creationId xmlns:p14="http://schemas.microsoft.com/office/powerpoint/2010/main" val="10224617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35</a:t>
            </a:r>
            <a:r>
              <a:rPr lang="en-US" sz="4000" b="0" i="0" dirty="0">
                <a:solidFill>
                  <a:srgbClr val="121212"/>
                </a:solidFill>
                <a:effectLst/>
                <a:latin typeface="Arial" panose="020B0604020202020204" pitchFamily="34" charset="0"/>
              </a:rPr>
              <a:t>The heart of Pharaoh was hardened, and he didn’t let the children of Israel go, just as Yahweh had spoken through Moses.</a:t>
            </a:r>
            <a:endParaRPr lang="en-ZA" dirty="0"/>
          </a:p>
        </p:txBody>
      </p:sp>
      <p:sp>
        <p:nvSpPr>
          <p:cNvPr id="3" name="TextBox 2">
            <a:extLst>
              <a:ext uri="{FF2B5EF4-FFF2-40B4-BE49-F238E27FC236}">
                <a16:creationId xmlns:a16="http://schemas.microsoft.com/office/drawing/2014/main" id="{8BF8EC5D-0D97-2BCC-8BD1-7057A91B09FE}"/>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845954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E8AAF7-BB08-4CA4-B0BE-9A63B90372FA}"/>
              </a:ext>
            </a:extLst>
          </p:cNvPr>
          <p:cNvPicPr>
            <a:picLocks noChangeAspect="1"/>
          </p:cNvPicPr>
          <p:nvPr/>
        </p:nvPicPr>
        <p:blipFill>
          <a:blip r:embed="rId2"/>
          <a:stretch>
            <a:fillRect/>
          </a:stretch>
        </p:blipFill>
        <p:spPr>
          <a:xfrm>
            <a:off x="0" y="-548640"/>
            <a:ext cx="12192000" cy="7406640"/>
          </a:xfrm>
          <a:prstGeom prst="rect">
            <a:avLst/>
          </a:prstGeom>
        </p:spPr>
      </p:pic>
      <p:sp>
        <p:nvSpPr>
          <p:cNvPr id="3" name="TextBox 2">
            <a:extLst>
              <a:ext uri="{FF2B5EF4-FFF2-40B4-BE49-F238E27FC236}">
                <a16:creationId xmlns:a16="http://schemas.microsoft.com/office/drawing/2014/main" id="{BEC0CD47-DDF0-45BE-8527-EEF0F068B3AF}"/>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9:35</a:t>
            </a:r>
            <a:endParaRPr lang="bo-CN" sz="2000" b="1" cap="all" dirty="0">
              <a:solidFill>
                <a:schemeClr val="bg1"/>
              </a:solidFill>
              <a:latin typeface="ArialMT"/>
            </a:endParaRPr>
          </a:p>
        </p:txBody>
      </p:sp>
    </p:spTree>
    <p:extLst>
      <p:ext uri="{BB962C8B-B14F-4D97-AF65-F5344CB8AC3E}">
        <p14:creationId xmlns:p14="http://schemas.microsoft.com/office/powerpoint/2010/main" val="2843938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13</a:t>
            </a:r>
            <a:r>
              <a:rPr lang="en-US" sz="3600" b="0" i="0" dirty="0">
                <a:solidFill>
                  <a:srgbClr val="121212"/>
                </a:solidFill>
                <a:effectLst/>
                <a:latin typeface="Arial" panose="020B0604020202020204" pitchFamily="34" charset="0"/>
              </a:rPr>
              <a:t>Yahweh said to Moses, “Rise up early in the morning, and stand before Pharaoh, and tell him, ‘This is what Yahweh, the God of the Hebrews, says: “Let my people go, that they may serve me.</a:t>
            </a:r>
            <a:endParaRPr lang="en-ZA" dirty="0"/>
          </a:p>
        </p:txBody>
      </p:sp>
      <p:sp>
        <p:nvSpPr>
          <p:cNvPr id="2" name="TextBox 1">
            <a:extLst>
              <a:ext uri="{FF2B5EF4-FFF2-40B4-BE49-F238E27FC236}">
                <a16:creationId xmlns:a16="http://schemas.microsoft.com/office/drawing/2014/main" id="{60678935-EA35-0EDD-05F9-45F9ABA2BB8E}"/>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018574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A13616-F22E-4694-BA64-D688ACD3836E}"/>
              </a:ext>
            </a:extLst>
          </p:cNvPr>
          <p:cNvPicPr>
            <a:picLocks noChangeAspect="1"/>
          </p:cNvPicPr>
          <p:nvPr/>
        </p:nvPicPr>
        <p:blipFill>
          <a:blip r:embed="rId2"/>
          <a:stretch>
            <a:fillRect/>
          </a:stretch>
        </p:blipFill>
        <p:spPr>
          <a:xfrm>
            <a:off x="0" y="0"/>
            <a:ext cx="12755880" cy="6858000"/>
          </a:xfrm>
          <a:prstGeom prst="rect">
            <a:avLst/>
          </a:prstGeom>
        </p:spPr>
      </p:pic>
      <p:sp>
        <p:nvSpPr>
          <p:cNvPr id="4" name="TextBox 3">
            <a:extLst>
              <a:ext uri="{FF2B5EF4-FFF2-40B4-BE49-F238E27FC236}">
                <a16:creationId xmlns:a16="http://schemas.microsoft.com/office/drawing/2014/main" id="{0210BFC9-F10F-4884-93C1-3BE95DA6B749}"/>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9:13</a:t>
            </a:r>
            <a:endParaRPr lang="bo-CN" sz="2000" b="1" cap="all" dirty="0">
              <a:solidFill>
                <a:schemeClr val="bg1"/>
              </a:solidFill>
              <a:latin typeface="ArialMT"/>
            </a:endParaRPr>
          </a:p>
        </p:txBody>
      </p:sp>
    </p:spTree>
    <p:extLst>
      <p:ext uri="{BB962C8B-B14F-4D97-AF65-F5344CB8AC3E}">
        <p14:creationId xmlns:p14="http://schemas.microsoft.com/office/powerpoint/2010/main" val="3887736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14</a:t>
            </a:r>
            <a:r>
              <a:rPr lang="en-US" sz="3600" b="0" i="0" dirty="0">
                <a:solidFill>
                  <a:srgbClr val="121212"/>
                </a:solidFill>
                <a:effectLst/>
                <a:latin typeface="Arial" panose="020B0604020202020204" pitchFamily="34" charset="0"/>
              </a:rPr>
              <a:t>For this time I will send all my plagues against your heart, against your officials, and against your people; that you may know that there is no one like me in all the earth.</a:t>
            </a:r>
            <a:endParaRPr lang="en-ZA" dirty="0"/>
          </a:p>
        </p:txBody>
      </p:sp>
      <p:sp>
        <p:nvSpPr>
          <p:cNvPr id="2" name="TextBox 1">
            <a:extLst>
              <a:ext uri="{FF2B5EF4-FFF2-40B4-BE49-F238E27FC236}">
                <a16:creationId xmlns:a16="http://schemas.microsoft.com/office/drawing/2014/main" id="{F15CB356-25B3-4398-60AF-DB3E785D953A}"/>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25752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7E53FB-AEE1-44FF-A768-CA6CF7A7A344}"/>
              </a:ext>
            </a:extLst>
          </p:cNvPr>
          <p:cNvPicPr>
            <a:picLocks noChangeAspect="1"/>
          </p:cNvPicPr>
          <p:nvPr/>
        </p:nvPicPr>
        <p:blipFill>
          <a:blip r:embed="rId2"/>
          <a:stretch>
            <a:fillRect/>
          </a:stretch>
        </p:blipFill>
        <p:spPr>
          <a:xfrm>
            <a:off x="-331382" y="0"/>
            <a:ext cx="12854763" cy="6858000"/>
          </a:xfrm>
          <a:prstGeom prst="rect">
            <a:avLst/>
          </a:prstGeom>
        </p:spPr>
      </p:pic>
      <p:sp>
        <p:nvSpPr>
          <p:cNvPr id="6" name="TextBox 5">
            <a:extLst>
              <a:ext uri="{FF2B5EF4-FFF2-40B4-BE49-F238E27FC236}">
                <a16:creationId xmlns:a16="http://schemas.microsoft.com/office/drawing/2014/main" id="{9933087F-5927-4698-9A2C-64D883B3FA7E}"/>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9:14</a:t>
            </a:r>
            <a:endParaRPr lang="bo-CN" sz="2000" b="1" cap="all" dirty="0">
              <a:solidFill>
                <a:schemeClr val="bg1"/>
              </a:solidFill>
              <a:latin typeface="ArialMT"/>
            </a:endParaRPr>
          </a:p>
        </p:txBody>
      </p:sp>
    </p:spTree>
    <p:extLst>
      <p:ext uri="{BB962C8B-B14F-4D97-AF65-F5344CB8AC3E}">
        <p14:creationId xmlns:p14="http://schemas.microsoft.com/office/powerpoint/2010/main" val="3730994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15</a:t>
            </a:r>
            <a:r>
              <a:rPr lang="en-US" sz="4000" b="0" i="0" dirty="0">
                <a:solidFill>
                  <a:srgbClr val="121212"/>
                </a:solidFill>
                <a:effectLst/>
                <a:latin typeface="Arial" panose="020B0604020202020204" pitchFamily="34" charset="0"/>
              </a:rPr>
              <a:t>For now I would have stretched out my hand, and struck you and your people with pestilence, and you would have been cut off from the earth; </a:t>
            </a:r>
            <a:endParaRPr lang="en-ZA" dirty="0"/>
          </a:p>
        </p:txBody>
      </p:sp>
      <p:sp>
        <p:nvSpPr>
          <p:cNvPr id="2" name="TextBox 1">
            <a:extLst>
              <a:ext uri="{FF2B5EF4-FFF2-40B4-BE49-F238E27FC236}">
                <a16:creationId xmlns:a16="http://schemas.microsoft.com/office/drawing/2014/main" id="{9375A05A-2294-DED6-BE01-FB7767B4FBB6}"/>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4597941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3276</TotalTime>
  <Words>790</Words>
  <Application>Microsoft Office PowerPoint</Application>
  <PresentationFormat>Widescreen</PresentationFormat>
  <Paragraphs>77</Paragraphs>
  <Slides>46</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ArialMT</vt:lpstr>
      <vt:lpstr>Calibri</vt:lpstr>
      <vt:lpstr>Calibri Light</vt:lpstr>
      <vt:lpstr>TimesNewRomanPSMT</vt:lpstr>
      <vt:lpstr>Office Theme</vt:lpstr>
      <vt:lpstr>09-7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6</cp:revision>
  <dcterms:created xsi:type="dcterms:W3CDTF">2021-07-20T09:23:46Z</dcterms:created>
  <dcterms:modified xsi:type="dcterms:W3CDTF">2023-01-23T13:21:36Z</dcterms:modified>
</cp:coreProperties>
</file>