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2" r:id="rId2"/>
    <p:sldId id="303" r:id="rId3"/>
    <p:sldId id="256" r:id="rId4"/>
    <p:sldId id="323" r:id="rId5"/>
    <p:sldId id="281" r:id="rId6"/>
    <p:sldId id="322" r:id="rId7"/>
    <p:sldId id="283" r:id="rId8"/>
    <p:sldId id="320" r:id="rId9"/>
    <p:sldId id="284" r:id="rId10"/>
    <p:sldId id="319" r:id="rId11"/>
    <p:sldId id="285" r:id="rId12"/>
    <p:sldId id="318" r:id="rId13"/>
    <p:sldId id="286" r:id="rId14"/>
    <p:sldId id="317" r:id="rId15"/>
    <p:sldId id="287" r:id="rId16"/>
    <p:sldId id="316" r:id="rId17"/>
    <p:sldId id="288" r:id="rId18"/>
    <p:sldId id="315" r:id="rId19"/>
    <p:sldId id="289" r:id="rId20"/>
    <p:sldId id="314" r:id="rId21"/>
    <p:sldId id="290" r:id="rId22"/>
    <p:sldId id="313" r:id="rId23"/>
    <p:sldId id="291" r:id="rId24"/>
    <p:sldId id="312" r:id="rId25"/>
    <p:sldId id="292" r:id="rId26"/>
    <p:sldId id="311" r:id="rId27"/>
    <p:sldId id="293" r:id="rId28"/>
    <p:sldId id="310" r:id="rId29"/>
    <p:sldId id="294" r:id="rId30"/>
    <p:sldId id="309" r:id="rId31"/>
    <p:sldId id="295" r:id="rId32"/>
    <p:sldId id="308" r:id="rId33"/>
    <p:sldId id="296" r:id="rId34"/>
    <p:sldId id="307" r:id="rId35"/>
    <p:sldId id="297" r:id="rId36"/>
    <p:sldId id="306" r:id="rId37"/>
    <p:sldId id="298" r:id="rId38"/>
    <p:sldId id="305" r:id="rId39"/>
    <p:sldId id="299" r:id="rId40"/>
    <p:sldId id="304" r:id="rId41"/>
    <p:sldId id="300" r:id="rId42"/>
    <p:sldId id="3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1174F-4A43-425F-9511-8CC3A6805206}" v="20" dt="2023-01-23T13:36:42.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86187" autoAdjust="0"/>
  </p:normalViewPr>
  <p:slideViewPr>
    <p:cSldViewPr snapToGrid="0">
      <p:cViewPr varScale="1">
        <p:scale>
          <a:sx n="59" d="100"/>
          <a:sy n="59"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B131174F-4A43-425F-9511-8CC3A6805206}"/>
    <pc:docChg chg="custSel modSld">
      <pc:chgData name="Leonie Smith" userId="fed1330f33f5650e" providerId="LiveId" clId="{B131174F-4A43-425F-9511-8CC3A6805206}" dt="2023-01-23T13:36:42.628" v="64"/>
      <pc:docMkLst>
        <pc:docMk/>
      </pc:docMkLst>
      <pc:sldChg chg="addSp delSp modSp mod modTransition modAnim">
        <pc:chgData name="Leonie Smith" userId="fed1330f33f5650e" providerId="LiveId" clId="{B131174F-4A43-425F-9511-8CC3A6805206}" dt="2023-01-23T13:36:42.628" v="64"/>
        <pc:sldMkLst>
          <pc:docMk/>
          <pc:sldMk cId="3348757415" sldId="256"/>
        </pc:sldMkLst>
        <pc:spChg chg="add mod">
          <ac:chgData name="Leonie Smith" userId="fed1330f33f5650e" providerId="LiveId" clId="{B131174F-4A43-425F-9511-8CC3A6805206}" dt="2023-01-23T13:36:42.628" v="64"/>
          <ac:spMkLst>
            <pc:docMk/>
            <pc:sldMk cId="3348757415" sldId="256"/>
            <ac:spMk id="2" creationId="{D8D9C4B7-CD0F-C632-A0E3-E235D1BD5E86}"/>
          </ac:spMkLst>
        </pc:spChg>
        <pc:spChg chg="del">
          <ac:chgData name="Leonie Smith" userId="fed1330f33f5650e" providerId="LiveId" clId="{B131174F-4A43-425F-9511-8CC3A6805206}" dt="2023-01-23T13:35:02.527" v="27" actId="21"/>
          <ac:spMkLst>
            <pc:docMk/>
            <pc:sldMk cId="3348757415" sldId="256"/>
            <ac:spMk id="6" creationId="{416C064E-628E-47C0-A712-DB178FE9901E}"/>
          </ac:spMkLst>
        </pc:spChg>
        <pc:picChg chg="del">
          <ac:chgData name="Leonie Smith" userId="fed1330f33f5650e" providerId="LiveId" clId="{B131174F-4A43-425F-9511-8CC3A6805206}" dt="2023-01-23T13:35:33.856" v="34"/>
          <ac:picMkLst>
            <pc:docMk/>
            <pc:sldMk cId="3348757415" sldId="256"/>
            <ac:picMk id="7" creationId="{C278FF2B-BB5D-4B74-B518-9B144B966AEC}"/>
          </ac:picMkLst>
        </pc:picChg>
      </pc:sldChg>
      <pc:sldChg chg="addSp delSp modSp mod modTransition modAnim">
        <pc:chgData name="Leonie Smith" userId="fed1330f33f5650e" providerId="LiveId" clId="{B131174F-4A43-425F-9511-8CC3A6805206}" dt="2023-01-23T13:36:41.210" v="63"/>
        <pc:sldMkLst>
          <pc:docMk/>
          <pc:sldMk cId="1021847376" sldId="281"/>
        </pc:sldMkLst>
        <pc:spChg chg="add mod">
          <ac:chgData name="Leonie Smith" userId="fed1330f33f5650e" providerId="LiveId" clId="{B131174F-4A43-425F-9511-8CC3A6805206}" dt="2023-01-23T13:36:41.210" v="63"/>
          <ac:spMkLst>
            <pc:docMk/>
            <pc:sldMk cId="1021847376" sldId="281"/>
            <ac:spMk id="2" creationId="{71BAD1AE-777A-9B59-E826-860B8017BB88}"/>
          </ac:spMkLst>
        </pc:spChg>
        <pc:spChg chg="del">
          <ac:chgData name="Leonie Smith" userId="fed1330f33f5650e" providerId="LiveId" clId="{B131174F-4A43-425F-9511-8CC3A6805206}" dt="2023-01-23T13:35:05.883" v="28" actId="21"/>
          <ac:spMkLst>
            <pc:docMk/>
            <pc:sldMk cId="1021847376" sldId="281"/>
            <ac:spMk id="6" creationId="{416C064E-628E-47C0-A712-DB178FE9901E}"/>
          </ac:spMkLst>
        </pc:spChg>
        <pc:picChg chg="del">
          <ac:chgData name="Leonie Smith" userId="fed1330f33f5650e" providerId="LiveId" clId="{B131174F-4A43-425F-9511-8CC3A6805206}" dt="2023-01-23T13:35:33.856" v="34"/>
          <ac:picMkLst>
            <pc:docMk/>
            <pc:sldMk cId="1021847376" sldId="281"/>
            <ac:picMk id="5" creationId="{428E064C-3753-4D20-B427-14C5C8FE05D6}"/>
          </ac:picMkLst>
        </pc:picChg>
      </pc:sldChg>
      <pc:sldChg chg="addSp delSp modSp mod modTransition modAnim">
        <pc:chgData name="Leonie Smith" userId="fed1330f33f5650e" providerId="LiveId" clId="{B131174F-4A43-425F-9511-8CC3A6805206}" dt="2023-01-23T13:36:39.842" v="62"/>
        <pc:sldMkLst>
          <pc:docMk/>
          <pc:sldMk cId="823317579" sldId="283"/>
        </pc:sldMkLst>
        <pc:spChg chg="add mod">
          <ac:chgData name="Leonie Smith" userId="fed1330f33f5650e" providerId="LiveId" clId="{B131174F-4A43-425F-9511-8CC3A6805206}" dt="2023-01-23T13:36:39.842" v="62"/>
          <ac:spMkLst>
            <pc:docMk/>
            <pc:sldMk cId="823317579" sldId="283"/>
            <ac:spMk id="2" creationId="{14C8397A-3F91-6584-9C07-CA6A885F54F9}"/>
          </ac:spMkLst>
        </pc:spChg>
        <pc:spChg chg="del">
          <ac:chgData name="Leonie Smith" userId="fed1330f33f5650e" providerId="LiveId" clId="{B131174F-4A43-425F-9511-8CC3A6805206}" dt="2023-01-23T13:35:08.678" v="29" actId="21"/>
          <ac:spMkLst>
            <pc:docMk/>
            <pc:sldMk cId="823317579" sldId="283"/>
            <ac:spMk id="6" creationId="{416C064E-628E-47C0-A712-DB178FE9901E}"/>
          </ac:spMkLst>
        </pc:spChg>
        <pc:picChg chg="del">
          <ac:chgData name="Leonie Smith" userId="fed1330f33f5650e" providerId="LiveId" clId="{B131174F-4A43-425F-9511-8CC3A6805206}" dt="2023-01-23T13:35:33.856" v="34"/>
          <ac:picMkLst>
            <pc:docMk/>
            <pc:sldMk cId="823317579" sldId="283"/>
            <ac:picMk id="9" creationId="{2600E523-3583-4191-A185-2EA07BCC9CFA}"/>
          </ac:picMkLst>
        </pc:picChg>
      </pc:sldChg>
      <pc:sldChg chg="addSp delSp modSp mod modTransition modAnim">
        <pc:chgData name="Leonie Smith" userId="fed1330f33f5650e" providerId="LiveId" clId="{B131174F-4A43-425F-9511-8CC3A6805206}" dt="2023-01-23T13:36:38.467" v="61"/>
        <pc:sldMkLst>
          <pc:docMk/>
          <pc:sldMk cId="1518346851" sldId="284"/>
        </pc:sldMkLst>
        <pc:spChg chg="add mod">
          <ac:chgData name="Leonie Smith" userId="fed1330f33f5650e" providerId="LiveId" clId="{B131174F-4A43-425F-9511-8CC3A6805206}" dt="2023-01-23T13:36:38.467" v="61"/>
          <ac:spMkLst>
            <pc:docMk/>
            <pc:sldMk cId="1518346851" sldId="284"/>
            <ac:spMk id="2" creationId="{DCA1FB0F-9AA5-6C95-6F48-F0DA50C8401E}"/>
          </ac:spMkLst>
        </pc:spChg>
        <pc:spChg chg="del">
          <ac:chgData name="Leonie Smith" userId="fed1330f33f5650e" providerId="LiveId" clId="{B131174F-4A43-425F-9511-8CC3A6805206}" dt="2023-01-23T13:35:15.321" v="30" actId="21"/>
          <ac:spMkLst>
            <pc:docMk/>
            <pc:sldMk cId="1518346851" sldId="284"/>
            <ac:spMk id="6" creationId="{416C064E-628E-47C0-A712-DB178FE9901E}"/>
          </ac:spMkLst>
        </pc:spChg>
        <pc:picChg chg="del">
          <ac:chgData name="Leonie Smith" userId="fed1330f33f5650e" providerId="LiveId" clId="{B131174F-4A43-425F-9511-8CC3A6805206}" dt="2023-01-23T13:35:33.856" v="34"/>
          <ac:picMkLst>
            <pc:docMk/>
            <pc:sldMk cId="1518346851" sldId="284"/>
            <ac:picMk id="3" creationId="{B8137455-4361-41E0-8065-8D7414E62FCB}"/>
          </ac:picMkLst>
        </pc:picChg>
      </pc:sldChg>
      <pc:sldChg chg="addSp delSp modSp mod modTransition modAnim">
        <pc:chgData name="Leonie Smith" userId="fed1330f33f5650e" providerId="LiveId" clId="{B131174F-4A43-425F-9511-8CC3A6805206}" dt="2023-01-23T13:36:37.114" v="60"/>
        <pc:sldMkLst>
          <pc:docMk/>
          <pc:sldMk cId="3931266953" sldId="285"/>
        </pc:sldMkLst>
        <pc:spChg chg="add mod">
          <ac:chgData name="Leonie Smith" userId="fed1330f33f5650e" providerId="LiveId" clId="{B131174F-4A43-425F-9511-8CC3A6805206}" dt="2023-01-23T13:36:37.114" v="60"/>
          <ac:spMkLst>
            <pc:docMk/>
            <pc:sldMk cId="3931266953" sldId="285"/>
            <ac:spMk id="2" creationId="{99C35AEB-5088-064D-4370-019B6626DA21}"/>
          </ac:spMkLst>
        </pc:spChg>
        <pc:spChg chg="del">
          <ac:chgData name="Leonie Smith" userId="fed1330f33f5650e" providerId="LiveId" clId="{B131174F-4A43-425F-9511-8CC3A6805206}" dt="2023-01-23T13:35:18.622" v="31" actId="21"/>
          <ac:spMkLst>
            <pc:docMk/>
            <pc:sldMk cId="3931266953" sldId="285"/>
            <ac:spMk id="6" creationId="{416C064E-628E-47C0-A712-DB178FE9901E}"/>
          </ac:spMkLst>
        </pc:spChg>
        <pc:picChg chg="del">
          <ac:chgData name="Leonie Smith" userId="fed1330f33f5650e" providerId="LiveId" clId="{B131174F-4A43-425F-9511-8CC3A6805206}" dt="2023-01-23T13:35:33.856" v="34"/>
          <ac:picMkLst>
            <pc:docMk/>
            <pc:sldMk cId="3931266953" sldId="285"/>
            <ac:picMk id="3" creationId="{65EDE2B3-F4B8-4E9E-B1A0-B4B90608423E}"/>
          </ac:picMkLst>
        </pc:picChg>
      </pc:sldChg>
      <pc:sldChg chg="addSp delSp modSp mod modTransition modAnim">
        <pc:chgData name="Leonie Smith" userId="fed1330f33f5650e" providerId="LiveId" clId="{B131174F-4A43-425F-9511-8CC3A6805206}" dt="2023-01-23T13:36:35.815" v="59"/>
        <pc:sldMkLst>
          <pc:docMk/>
          <pc:sldMk cId="2107878311" sldId="286"/>
        </pc:sldMkLst>
        <pc:spChg chg="add mod">
          <ac:chgData name="Leonie Smith" userId="fed1330f33f5650e" providerId="LiveId" clId="{B131174F-4A43-425F-9511-8CC3A6805206}" dt="2023-01-23T13:36:35.815" v="59"/>
          <ac:spMkLst>
            <pc:docMk/>
            <pc:sldMk cId="2107878311" sldId="286"/>
            <ac:spMk id="2" creationId="{3A91B9B4-025B-985D-2DD2-D4BA83CF624C}"/>
          </ac:spMkLst>
        </pc:spChg>
        <pc:spChg chg="del">
          <ac:chgData name="Leonie Smith" userId="fed1330f33f5650e" providerId="LiveId" clId="{B131174F-4A43-425F-9511-8CC3A6805206}" dt="2023-01-23T13:35:21.441" v="32" actId="21"/>
          <ac:spMkLst>
            <pc:docMk/>
            <pc:sldMk cId="2107878311" sldId="286"/>
            <ac:spMk id="6" creationId="{416C064E-628E-47C0-A712-DB178FE9901E}"/>
          </ac:spMkLst>
        </pc:spChg>
        <pc:picChg chg="del">
          <ac:chgData name="Leonie Smith" userId="fed1330f33f5650e" providerId="LiveId" clId="{B131174F-4A43-425F-9511-8CC3A6805206}" dt="2023-01-23T13:35:33.856" v="34"/>
          <ac:picMkLst>
            <pc:docMk/>
            <pc:sldMk cId="2107878311" sldId="286"/>
            <ac:picMk id="13" creationId="{ACE06ED3-D6EB-46D2-A13F-6CB78DE902CC}"/>
          </ac:picMkLst>
        </pc:picChg>
      </pc:sldChg>
      <pc:sldChg chg="addSp delSp modSp mod modTransition modAnim">
        <pc:chgData name="Leonie Smith" userId="fed1330f33f5650e" providerId="LiveId" clId="{B131174F-4A43-425F-9511-8CC3A6805206}" dt="2023-01-23T13:36:34.051" v="58"/>
        <pc:sldMkLst>
          <pc:docMk/>
          <pc:sldMk cId="2121564069" sldId="287"/>
        </pc:sldMkLst>
        <pc:spChg chg="add mod">
          <ac:chgData name="Leonie Smith" userId="fed1330f33f5650e" providerId="LiveId" clId="{B131174F-4A43-425F-9511-8CC3A6805206}" dt="2023-01-23T13:36:34.051" v="58"/>
          <ac:spMkLst>
            <pc:docMk/>
            <pc:sldMk cId="2121564069" sldId="287"/>
            <ac:spMk id="2" creationId="{267F4AD4-B6CC-0CBE-935E-A5113D7DC92D}"/>
          </ac:spMkLst>
        </pc:spChg>
        <pc:spChg chg="del">
          <ac:chgData name="Leonie Smith" userId="fed1330f33f5650e" providerId="LiveId" clId="{B131174F-4A43-425F-9511-8CC3A6805206}" dt="2023-01-23T13:35:23.980" v="33" actId="21"/>
          <ac:spMkLst>
            <pc:docMk/>
            <pc:sldMk cId="2121564069" sldId="287"/>
            <ac:spMk id="6" creationId="{416C064E-628E-47C0-A712-DB178FE9901E}"/>
          </ac:spMkLst>
        </pc:spChg>
        <pc:picChg chg="del">
          <ac:chgData name="Leonie Smith" userId="fed1330f33f5650e" providerId="LiveId" clId="{B131174F-4A43-425F-9511-8CC3A6805206}" dt="2023-01-23T13:35:33.856" v="34"/>
          <ac:picMkLst>
            <pc:docMk/>
            <pc:sldMk cId="2121564069" sldId="287"/>
            <ac:picMk id="16" creationId="{295A3C90-D1CF-4D5F-A31E-0CE1C129F8EA}"/>
          </ac:picMkLst>
        </pc:picChg>
      </pc:sldChg>
      <pc:sldChg chg="addSp delSp modSp mod modTransition modAnim">
        <pc:chgData name="Leonie Smith" userId="fed1330f33f5650e" providerId="LiveId" clId="{B131174F-4A43-425F-9511-8CC3A6805206}" dt="2023-01-23T13:36:32.720" v="57"/>
        <pc:sldMkLst>
          <pc:docMk/>
          <pc:sldMk cId="2028187751" sldId="288"/>
        </pc:sldMkLst>
        <pc:spChg chg="add mod">
          <ac:chgData name="Leonie Smith" userId="fed1330f33f5650e" providerId="LiveId" clId="{B131174F-4A43-425F-9511-8CC3A6805206}" dt="2023-01-23T13:36:32.720" v="57"/>
          <ac:spMkLst>
            <pc:docMk/>
            <pc:sldMk cId="2028187751" sldId="288"/>
            <ac:spMk id="2" creationId="{6514B54D-F7C3-871C-19B6-DA8771E9A15A}"/>
          </ac:spMkLst>
        </pc:spChg>
        <pc:spChg chg="del">
          <ac:chgData name="Leonie Smith" userId="fed1330f33f5650e" providerId="LiveId" clId="{B131174F-4A43-425F-9511-8CC3A6805206}" dt="2023-01-23T13:35:38.647" v="35" actId="21"/>
          <ac:spMkLst>
            <pc:docMk/>
            <pc:sldMk cId="2028187751" sldId="288"/>
            <ac:spMk id="6" creationId="{416C064E-628E-47C0-A712-DB178FE9901E}"/>
          </ac:spMkLst>
        </pc:spChg>
        <pc:picChg chg="del">
          <ac:chgData name="Leonie Smith" userId="fed1330f33f5650e" providerId="LiveId" clId="{B131174F-4A43-425F-9511-8CC3A6805206}" dt="2023-01-23T13:35:33.856" v="34"/>
          <ac:picMkLst>
            <pc:docMk/>
            <pc:sldMk cId="2028187751" sldId="288"/>
            <ac:picMk id="14" creationId="{D39A53F6-03D2-40B9-B711-FC384EA37EC9}"/>
          </ac:picMkLst>
        </pc:picChg>
      </pc:sldChg>
      <pc:sldChg chg="addSp delSp modSp mod modTransition modAnim">
        <pc:chgData name="Leonie Smith" userId="fed1330f33f5650e" providerId="LiveId" clId="{B131174F-4A43-425F-9511-8CC3A6805206}" dt="2023-01-23T13:36:31.376" v="56"/>
        <pc:sldMkLst>
          <pc:docMk/>
          <pc:sldMk cId="2039599865" sldId="289"/>
        </pc:sldMkLst>
        <pc:spChg chg="add mod">
          <ac:chgData name="Leonie Smith" userId="fed1330f33f5650e" providerId="LiveId" clId="{B131174F-4A43-425F-9511-8CC3A6805206}" dt="2023-01-23T13:36:31.376" v="56"/>
          <ac:spMkLst>
            <pc:docMk/>
            <pc:sldMk cId="2039599865" sldId="289"/>
            <ac:spMk id="2" creationId="{D151CC0D-DB2F-0EDD-9A3C-F3F2099A913D}"/>
          </ac:spMkLst>
        </pc:spChg>
        <pc:spChg chg="del">
          <ac:chgData name="Leonie Smith" userId="fed1330f33f5650e" providerId="LiveId" clId="{B131174F-4A43-425F-9511-8CC3A6805206}" dt="2023-01-23T13:35:41.169" v="36" actId="21"/>
          <ac:spMkLst>
            <pc:docMk/>
            <pc:sldMk cId="2039599865" sldId="289"/>
            <ac:spMk id="6" creationId="{416C064E-628E-47C0-A712-DB178FE9901E}"/>
          </ac:spMkLst>
        </pc:spChg>
        <pc:picChg chg="del">
          <ac:chgData name="Leonie Smith" userId="fed1330f33f5650e" providerId="LiveId" clId="{B131174F-4A43-425F-9511-8CC3A6805206}" dt="2023-01-23T13:35:33.856" v="34"/>
          <ac:picMkLst>
            <pc:docMk/>
            <pc:sldMk cId="2039599865" sldId="289"/>
            <ac:picMk id="11" creationId="{4322163E-2B2D-4B4C-927C-646D2859B4F2}"/>
          </ac:picMkLst>
        </pc:picChg>
      </pc:sldChg>
      <pc:sldChg chg="addSp delSp modSp mod modTransition modAnim">
        <pc:chgData name="Leonie Smith" userId="fed1330f33f5650e" providerId="LiveId" clId="{B131174F-4A43-425F-9511-8CC3A6805206}" dt="2023-01-23T13:36:29.988" v="55"/>
        <pc:sldMkLst>
          <pc:docMk/>
          <pc:sldMk cId="1698400688" sldId="290"/>
        </pc:sldMkLst>
        <pc:spChg chg="add mod">
          <ac:chgData name="Leonie Smith" userId="fed1330f33f5650e" providerId="LiveId" clId="{B131174F-4A43-425F-9511-8CC3A6805206}" dt="2023-01-23T13:36:29.988" v="55"/>
          <ac:spMkLst>
            <pc:docMk/>
            <pc:sldMk cId="1698400688" sldId="290"/>
            <ac:spMk id="3" creationId="{856A07C5-6FC8-8AB7-8421-C6449B8C5460}"/>
          </ac:spMkLst>
        </pc:spChg>
        <pc:spChg chg="del">
          <ac:chgData name="Leonie Smith" userId="fed1330f33f5650e" providerId="LiveId" clId="{B131174F-4A43-425F-9511-8CC3A6805206}" dt="2023-01-23T13:35:44.069" v="37" actId="21"/>
          <ac:spMkLst>
            <pc:docMk/>
            <pc:sldMk cId="1698400688" sldId="290"/>
            <ac:spMk id="6" creationId="{416C064E-628E-47C0-A712-DB178FE9901E}"/>
          </ac:spMkLst>
        </pc:spChg>
        <pc:picChg chg="del">
          <ac:chgData name="Leonie Smith" userId="fed1330f33f5650e" providerId="LiveId" clId="{B131174F-4A43-425F-9511-8CC3A6805206}" dt="2023-01-23T13:35:33.856" v="34"/>
          <ac:picMkLst>
            <pc:docMk/>
            <pc:sldMk cId="1698400688" sldId="290"/>
            <ac:picMk id="2" creationId="{05305136-01BB-4CE0-891C-61CF99643FB4}"/>
          </ac:picMkLst>
        </pc:picChg>
      </pc:sldChg>
      <pc:sldChg chg="addSp delSp modSp mod modTransition modAnim">
        <pc:chgData name="Leonie Smith" userId="fed1330f33f5650e" providerId="LiveId" clId="{B131174F-4A43-425F-9511-8CC3A6805206}" dt="2023-01-23T13:36:28.516" v="54"/>
        <pc:sldMkLst>
          <pc:docMk/>
          <pc:sldMk cId="121971557" sldId="291"/>
        </pc:sldMkLst>
        <pc:spChg chg="add mod">
          <ac:chgData name="Leonie Smith" userId="fed1330f33f5650e" providerId="LiveId" clId="{B131174F-4A43-425F-9511-8CC3A6805206}" dt="2023-01-23T13:36:28.516" v="54"/>
          <ac:spMkLst>
            <pc:docMk/>
            <pc:sldMk cId="121971557" sldId="291"/>
            <ac:spMk id="2" creationId="{FBDAC305-C647-3CCD-7CA1-453AA2A6A888}"/>
          </ac:spMkLst>
        </pc:spChg>
        <pc:spChg chg="del">
          <ac:chgData name="Leonie Smith" userId="fed1330f33f5650e" providerId="LiveId" clId="{B131174F-4A43-425F-9511-8CC3A6805206}" dt="2023-01-23T13:35:46.246" v="38" actId="21"/>
          <ac:spMkLst>
            <pc:docMk/>
            <pc:sldMk cId="121971557" sldId="291"/>
            <ac:spMk id="6" creationId="{416C064E-628E-47C0-A712-DB178FE9901E}"/>
          </ac:spMkLst>
        </pc:spChg>
        <pc:picChg chg="del">
          <ac:chgData name="Leonie Smith" userId="fed1330f33f5650e" providerId="LiveId" clId="{B131174F-4A43-425F-9511-8CC3A6805206}" dt="2023-01-23T13:35:33.856" v="34"/>
          <ac:picMkLst>
            <pc:docMk/>
            <pc:sldMk cId="121971557" sldId="291"/>
            <ac:picMk id="5" creationId="{50E89AB4-6851-4873-BD0D-CA47D9F2EFE4}"/>
          </ac:picMkLst>
        </pc:picChg>
      </pc:sldChg>
      <pc:sldChg chg="addSp delSp modSp mod modTransition modAnim">
        <pc:chgData name="Leonie Smith" userId="fed1330f33f5650e" providerId="LiveId" clId="{B131174F-4A43-425F-9511-8CC3A6805206}" dt="2023-01-23T13:36:27.142" v="53"/>
        <pc:sldMkLst>
          <pc:docMk/>
          <pc:sldMk cId="3071293968" sldId="292"/>
        </pc:sldMkLst>
        <pc:spChg chg="add mod">
          <ac:chgData name="Leonie Smith" userId="fed1330f33f5650e" providerId="LiveId" clId="{B131174F-4A43-425F-9511-8CC3A6805206}" dt="2023-01-23T13:36:27.142" v="53"/>
          <ac:spMkLst>
            <pc:docMk/>
            <pc:sldMk cId="3071293968" sldId="292"/>
            <ac:spMk id="2" creationId="{E253B273-067B-093B-942F-6A7E66AA1F7C}"/>
          </ac:spMkLst>
        </pc:spChg>
        <pc:spChg chg="del">
          <ac:chgData name="Leonie Smith" userId="fed1330f33f5650e" providerId="LiveId" clId="{B131174F-4A43-425F-9511-8CC3A6805206}" dt="2023-01-23T13:35:48.320" v="39" actId="21"/>
          <ac:spMkLst>
            <pc:docMk/>
            <pc:sldMk cId="3071293968" sldId="292"/>
            <ac:spMk id="6" creationId="{416C064E-628E-47C0-A712-DB178FE9901E}"/>
          </ac:spMkLst>
        </pc:spChg>
        <pc:picChg chg="del">
          <ac:chgData name="Leonie Smith" userId="fed1330f33f5650e" providerId="LiveId" clId="{B131174F-4A43-425F-9511-8CC3A6805206}" dt="2023-01-23T13:35:33.856" v="34"/>
          <ac:picMkLst>
            <pc:docMk/>
            <pc:sldMk cId="3071293968" sldId="292"/>
            <ac:picMk id="9" creationId="{7979F215-7174-4D04-9C86-ACA90B509135}"/>
          </ac:picMkLst>
        </pc:picChg>
      </pc:sldChg>
      <pc:sldChg chg="addSp delSp modSp mod modTransition modAnim">
        <pc:chgData name="Leonie Smith" userId="fed1330f33f5650e" providerId="LiveId" clId="{B131174F-4A43-425F-9511-8CC3A6805206}" dt="2023-01-23T13:36:24.574" v="52"/>
        <pc:sldMkLst>
          <pc:docMk/>
          <pc:sldMk cId="3528185974" sldId="293"/>
        </pc:sldMkLst>
        <pc:spChg chg="add mod">
          <ac:chgData name="Leonie Smith" userId="fed1330f33f5650e" providerId="LiveId" clId="{B131174F-4A43-425F-9511-8CC3A6805206}" dt="2023-01-23T13:36:24.574" v="52"/>
          <ac:spMkLst>
            <pc:docMk/>
            <pc:sldMk cId="3528185974" sldId="293"/>
            <ac:spMk id="2" creationId="{2D4D9FE1-E8FC-5963-D157-5E339B284212}"/>
          </ac:spMkLst>
        </pc:spChg>
        <pc:spChg chg="del">
          <ac:chgData name="Leonie Smith" userId="fed1330f33f5650e" providerId="LiveId" clId="{B131174F-4A43-425F-9511-8CC3A6805206}" dt="2023-01-23T13:35:50.433" v="40" actId="21"/>
          <ac:spMkLst>
            <pc:docMk/>
            <pc:sldMk cId="3528185974" sldId="293"/>
            <ac:spMk id="6" creationId="{416C064E-628E-47C0-A712-DB178FE9901E}"/>
          </ac:spMkLst>
        </pc:spChg>
        <pc:picChg chg="del">
          <ac:chgData name="Leonie Smith" userId="fed1330f33f5650e" providerId="LiveId" clId="{B131174F-4A43-425F-9511-8CC3A6805206}" dt="2023-01-23T13:35:33.856" v="34"/>
          <ac:picMkLst>
            <pc:docMk/>
            <pc:sldMk cId="3528185974" sldId="293"/>
            <ac:picMk id="12" creationId="{9BFC976C-8726-4B6E-B393-1149E2E97A9A}"/>
          </ac:picMkLst>
        </pc:picChg>
      </pc:sldChg>
      <pc:sldChg chg="addSp delSp modSp mod modTransition modAnim">
        <pc:chgData name="Leonie Smith" userId="fed1330f33f5650e" providerId="LiveId" clId="{B131174F-4A43-425F-9511-8CC3A6805206}" dt="2023-01-23T13:36:23.226" v="51"/>
        <pc:sldMkLst>
          <pc:docMk/>
          <pc:sldMk cId="3783556250" sldId="294"/>
        </pc:sldMkLst>
        <pc:spChg chg="add mod">
          <ac:chgData name="Leonie Smith" userId="fed1330f33f5650e" providerId="LiveId" clId="{B131174F-4A43-425F-9511-8CC3A6805206}" dt="2023-01-23T13:36:23.226" v="51"/>
          <ac:spMkLst>
            <pc:docMk/>
            <pc:sldMk cId="3783556250" sldId="294"/>
            <ac:spMk id="2" creationId="{F1690076-2319-7245-5C57-94D548F527D4}"/>
          </ac:spMkLst>
        </pc:spChg>
        <pc:spChg chg="del">
          <ac:chgData name="Leonie Smith" userId="fed1330f33f5650e" providerId="LiveId" clId="{B131174F-4A43-425F-9511-8CC3A6805206}" dt="2023-01-23T13:35:52.581" v="41" actId="21"/>
          <ac:spMkLst>
            <pc:docMk/>
            <pc:sldMk cId="3783556250" sldId="294"/>
            <ac:spMk id="6" creationId="{416C064E-628E-47C0-A712-DB178FE9901E}"/>
          </ac:spMkLst>
        </pc:spChg>
        <pc:picChg chg="del">
          <ac:chgData name="Leonie Smith" userId="fed1330f33f5650e" providerId="LiveId" clId="{B131174F-4A43-425F-9511-8CC3A6805206}" dt="2023-01-23T13:35:33.856" v="34"/>
          <ac:picMkLst>
            <pc:docMk/>
            <pc:sldMk cId="3783556250" sldId="294"/>
            <ac:picMk id="9" creationId="{15B90361-43A4-43A1-8A48-00407A0920F2}"/>
          </ac:picMkLst>
        </pc:picChg>
      </pc:sldChg>
      <pc:sldChg chg="addSp delSp modSp mod modTransition modAnim">
        <pc:chgData name="Leonie Smith" userId="fed1330f33f5650e" providerId="LiveId" clId="{B131174F-4A43-425F-9511-8CC3A6805206}" dt="2023-01-23T13:36:21.847" v="50"/>
        <pc:sldMkLst>
          <pc:docMk/>
          <pc:sldMk cId="1401990578" sldId="295"/>
        </pc:sldMkLst>
        <pc:spChg chg="add mod">
          <ac:chgData name="Leonie Smith" userId="fed1330f33f5650e" providerId="LiveId" clId="{B131174F-4A43-425F-9511-8CC3A6805206}" dt="2023-01-23T13:36:21.847" v="50"/>
          <ac:spMkLst>
            <pc:docMk/>
            <pc:sldMk cId="1401990578" sldId="295"/>
            <ac:spMk id="2" creationId="{9F48E9C6-DC08-E873-5453-8623DAA97574}"/>
          </ac:spMkLst>
        </pc:spChg>
        <pc:spChg chg="del">
          <ac:chgData name="Leonie Smith" userId="fed1330f33f5650e" providerId="LiveId" clId="{B131174F-4A43-425F-9511-8CC3A6805206}" dt="2023-01-23T13:35:54.630" v="42" actId="21"/>
          <ac:spMkLst>
            <pc:docMk/>
            <pc:sldMk cId="1401990578" sldId="295"/>
            <ac:spMk id="6" creationId="{416C064E-628E-47C0-A712-DB178FE9901E}"/>
          </ac:spMkLst>
        </pc:spChg>
        <pc:picChg chg="del">
          <ac:chgData name="Leonie Smith" userId="fed1330f33f5650e" providerId="LiveId" clId="{B131174F-4A43-425F-9511-8CC3A6805206}" dt="2023-01-23T13:35:33.856" v="34"/>
          <ac:picMkLst>
            <pc:docMk/>
            <pc:sldMk cId="1401990578" sldId="295"/>
            <ac:picMk id="15" creationId="{85385B69-6531-4C26-BCD2-02F3165930DD}"/>
          </ac:picMkLst>
        </pc:picChg>
      </pc:sldChg>
      <pc:sldChg chg="addSp delSp modSp mod modTransition modAnim">
        <pc:chgData name="Leonie Smith" userId="fed1330f33f5650e" providerId="LiveId" clId="{B131174F-4A43-425F-9511-8CC3A6805206}" dt="2023-01-23T13:36:20.405" v="49"/>
        <pc:sldMkLst>
          <pc:docMk/>
          <pc:sldMk cId="3117243400" sldId="296"/>
        </pc:sldMkLst>
        <pc:spChg chg="add mod">
          <ac:chgData name="Leonie Smith" userId="fed1330f33f5650e" providerId="LiveId" clId="{B131174F-4A43-425F-9511-8CC3A6805206}" dt="2023-01-23T13:36:20.405" v="49"/>
          <ac:spMkLst>
            <pc:docMk/>
            <pc:sldMk cId="3117243400" sldId="296"/>
            <ac:spMk id="2" creationId="{55F3DA09-B84E-99BC-1AFD-5B6F60242E1C}"/>
          </ac:spMkLst>
        </pc:spChg>
        <pc:spChg chg="del">
          <ac:chgData name="Leonie Smith" userId="fed1330f33f5650e" providerId="LiveId" clId="{B131174F-4A43-425F-9511-8CC3A6805206}" dt="2023-01-23T13:35:57.716" v="43" actId="21"/>
          <ac:spMkLst>
            <pc:docMk/>
            <pc:sldMk cId="3117243400" sldId="296"/>
            <ac:spMk id="6" creationId="{416C064E-628E-47C0-A712-DB178FE9901E}"/>
          </ac:spMkLst>
        </pc:spChg>
        <pc:picChg chg="del">
          <ac:chgData name="Leonie Smith" userId="fed1330f33f5650e" providerId="LiveId" clId="{B131174F-4A43-425F-9511-8CC3A6805206}" dt="2023-01-23T13:35:33.856" v="34"/>
          <ac:picMkLst>
            <pc:docMk/>
            <pc:sldMk cId="3117243400" sldId="296"/>
            <ac:picMk id="9" creationId="{26C106F0-1DA9-49C4-8622-22AC43AA89F5}"/>
          </ac:picMkLst>
        </pc:picChg>
      </pc:sldChg>
      <pc:sldChg chg="addSp delSp modSp mod modTransition modAnim">
        <pc:chgData name="Leonie Smith" userId="fed1330f33f5650e" providerId="LiveId" clId="{B131174F-4A43-425F-9511-8CC3A6805206}" dt="2023-01-23T13:36:18.725" v="48"/>
        <pc:sldMkLst>
          <pc:docMk/>
          <pc:sldMk cId="1906408391" sldId="297"/>
        </pc:sldMkLst>
        <pc:spChg chg="add mod">
          <ac:chgData name="Leonie Smith" userId="fed1330f33f5650e" providerId="LiveId" clId="{B131174F-4A43-425F-9511-8CC3A6805206}" dt="2023-01-23T13:36:18.725" v="48"/>
          <ac:spMkLst>
            <pc:docMk/>
            <pc:sldMk cId="1906408391" sldId="297"/>
            <ac:spMk id="3" creationId="{7F4B4A9A-9C4D-FCC5-CFEB-881F62E51D9B}"/>
          </ac:spMkLst>
        </pc:spChg>
        <pc:spChg chg="del">
          <ac:chgData name="Leonie Smith" userId="fed1330f33f5650e" providerId="LiveId" clId="{B131174F-4A43-425F-9511-8CC3A6805206}" dt="2023-01-23T13:35:59.862" v="44" actId="21"/>
          <ac:spMkLst>
            <pc:docMk/>
            <pc:sldMk cId="1906408391" sldId="297"/>
            <ac:spMk id="6" creationId="{416C064E-628E-47C0-A712-DB178FE9901E}"/>
          </ac:spMkLst>
        </pc:spChg>
        <pc:picChg chg="del">
          <ac:chgData name="Leonie Smith" userId="fed1330f33f5650e" providerId="LiveId" clId="{B131174F-4A43-425F-9511-8CC3A6805206}" dt="2023-01-23T13:35:33.856" v="34"/>
          <ac:picMkLst>
            <pc:docMk/>
            <pc:sldMk cId="1906408391" sldId="297"/>
            <ac:picMk id="2" creationId="{F7352956-ED78-4184-8D8D-4872D333F188}"/>
          </ac:picMkLst>
        </pc:picChg>
      </pc:sldChg>
      <pc:sldChg chg="addSp delSp modSp mod modTransition modAnim">
        <pc:chgData name="Leonie Smith" userId="fed1330f33f5650e" providerId="LiveId" clId="{B131174F-4A43-425F-9511-8CC3A6805206}" dt="2023-01-23T13:36:17.202" v="47"/>
        <pc:sldMkLst>
          <pc:docMk/>
          <pc:sldMk cId="1945060646" sldId="298"/>
        </pc:sldMkLst>
        <pc:spChg chg="add mod">
          <ac:chgData name="Leonie Smith" userId="fed1330f33f5650e" providerId="LiveId" clId="{B131174F-4A43-425F-9511-8CC3A6805206}" dt="2023-01-23T13:36:17.202" v="47"/>
          <ac:spMkLst>
            <pc:docMk/>
            <pc:sldMk cId="1945060646" sldId="298"/>
            <ac:spMk id="2" creationId="{797AE52A-AB8B-C83B-FCD1-21B33A95407E}"/>
          </ac:spMkLst>
        </pc:spChg>
        <pc:spChg chg="del mod">
          <ac:chgData name="Leonie Smith" userId="fed1330f33f5650e" providerId="LiveId" clId="{B131174F-4A43-425F-9511-8CC3A6805206}" dt="2023-01-23T13:36:03.533" v="46" actId="21"/>
          <ac:spMkLst>
            <pc:docMk/>
            <pc:sldMk cId="1945060646" sldId="298"/>
            <ac:spMk id="6" creationId="{416C064E-628E-47C0-A712-DB178FE9901E}"/>
          </ac:spMkLst>
        </pc:spChg>
        <pc:picChg chg="del">
          <ac:chgData name="Leonie Smith" userId="fed1330f33f5650e" providerId="LiveId" clId="{B131174F-4A43-425F-9511-8CC3A6805206}" dt="2023-01-23T13:35:33.856" v="34"/>
          <ac:picMkLst>
            <pc:docMk/>
            <pc:sldMk cId="1945060646" sldId="298"/>
            <ac:picMk id="3" creationId="{B90D904A-FC15-4FF5-9DEA-90F2B91201EF}"/>
          </ac:picMkLst>
        </pc:picChg>
      </pc:sldChg>
      <pc:sldChg chg="delSp modTransition modAnim">
        <pc:chgData name="Leonie Smith" userId="fed1330f33f5650e" providerId="LiveId" clId="{B131174F-4A43-425F-9511-8CC3A6805206}" dt="2023-01-23T13:35:33.856" v="34"/>
        <pc:sldMkLst>
          <pc:docMk/>
          <pc:sldMk cId="1880540446" sldId="299"/>
        </pc:sldMkLst>
        <pc:picChg chg="del">
          <ac:chgData name="Leonie Smith" userId="fed1330f33f5650e" providerId="LiveId" clId="{B131174F-4A43-425F-9511-8CC3A6805206}" dt="2023-01-23T13:35:33.856" v="34"/>
          <ac:picMkLst>
            <pc:docMk/>
            <pc:sldMk cId="1880540446" sldId="299"/>
            <ac:picMk id="7" creationId="{05BC780B-C188-4CA3-B6E7-2F05F2615DCA}"/>
          </ac:picMkLst>
        </pc:picChg>
      </pc:sldChg>
      <pc:sldChg chg="delSp modTransition modAnim">
        <pc:chgData name="Leonie Smith" userId="fed1330f33f5650e" providerId="LiveId" clId="{B131174F-4A43-425F-9511-8CC3A6805206}" dt="2023-01-23T13:35:33.856" v="34"/>
        <pc:sldMkLst>
          <pc:docMk/>
          <pc:sldMk cId="605851986" sldId="300"/>
        </pc:sldMkLst>
        <pc:picChg chg="del">
          <ac:chgData name="Leonie Smith" userId="fed1330f33f5650e" providerId="LiveId" clId="{B131174F-4A43-425F-9511-8CC3A6805206}" dt="2023-01-23T13:35:33.856" v="34"/>
          <ac:picMkLst>
            <pc:docMk/>
            <pc:sldMk cId="605851986" sldId="300"/>
            <ac:picMk id="3" creationId="{0AFF8882-BFA3-4BF5-A4EE-977944F5CF06}"/>
          </ac:picMkLst>
        </pc:picChg>
      </pc:sldChg>
      <pc:sldChg chg="delSp modTransition modAnim">
        <pc:chgData name="Leonie Smith" userId="fed1330f33f5650e" providerId="LiveId" clId="{B131174F-4A43-425F-9511-8CC3A6805206}" dt="2023-01-23T13:35:33.856" v="34"/>
        <pc:sldMkLst>
          <pc:docMk/>
          <pc:sldMk cId="1360447950" sldId="302"/>
        </pc:sldMkLst>
        <pc:picChg chg="del">
          <ac:chgData name="Leonie Smith" userId="fed1330f33f5650e" providerId="LiveId" clId="{B131174F-4A43-425F-9511-8CC3A6805206}" dt="2023-01-23T13:35:33.856" v="34"/>
          <ac:picMkLst>
            <pc:docMk/>
            <pc:sldMk cId="1360447950" sldId="302"/>
            <ac:picMk id="6" creationId="{B91332DC-E704-41CD-BBB3-0304BBBDF58A}"/>
          </ac:picMkLst>
        </pc:picChg>
      </pc:sldChg>
      <pc:sldChg chg="addSp delSp modSp mod modTransition">
        <pc:chgData name="Leonie Smith" userId="fed1330f33f5650e" providerId="LiveId" clId="{B131174F-4A43-425F-9511-8CC3A6805206}" dt="2023-01-23T13:35:33.856" v="34"/>
        <pc:sldMkLst>
          <pc:docMk/>
          <pc:sldMk cId="3405473016" sldId="303"/>
        </pc:sldMkLst>
        <pc:spChg chg="add mod">
          <ac:chgData name="Leonie Smith" userId="fed1330f33f5650e" providerId="LiveId" clId="{B131174F-4A43-425F-9511-8CC3A6805206}" dt="2023-01-23T13:32:35.780" v="7"/>
          <ac:spMkLst>
            <pc:docMk/>
            <pc:sldMk cId="3405473016" sldId="303"/>
            <ac:spMk id="2" creationId="{D75F5712-41FF-F981-6782-8757E2103188}"/>
          </ac:spMkLst>
        </pc:spChg>
        <pc:spChg chg="del">
          <ac:chgData name="Leonie Smith" userId="fed1330f33f5650e" providerId="LiveId" clId="{B131174F-4A43-425F-9511-8CC3A6805206}" dt="2023-01-23T13:32:08.713" v="0" actId="21"/>
          <ac:spMkLst>
            <pc:docMk/>
            <pc:sldMk cId="3405473016" sldId="303"/>
            <ac:spMk id="4" creationId="{9D234277-0568-4C49-BF7E-7CD95D76A726}"/>
          </ac:spMkLst>
        </pc:spChg>
      </pc:sldChg>
      <pc:sldChg chg="modSp mod modTransition">
        <pc:chgData name="Leonie Smith" userId="fed1330f33f5650e" providerId="LiveId" clId="{B131174F-4A43-425F-9511-8CC3A6805206}" dt="2023-01-23T13:35:33.856" v="34"/>
        <pc:sldMkLst>
          <pc:docMk/>
          <pc:sldMk cId="1966170405" sldId="304"/>
        </pc:sldMkLst>
        <pc:spChg chg="mod">
          <ac:chgData name="Leonie Smith" userId="fed1330f33f5650e" providerId="LiveId" clId="{B131174F-4A43-425F-9511-8CC3A6805206}" dt="2023-01-23T13:34:01.626" v="25"/>
          <ac:spMkLst>
            <pc:docMk/>
            <pc:sldMk cId="1966170405" sldId="304"/>
            <ac:spMk id="4" creationId="{449F086D-404B-4706-B0AE-6A574CDA13AC}"/>
          </ac:spMkLst>
        </pc:spChg>
      </pc:sldChg>
      <pc:sldChg chg="modSp mod modTransition">
        <pc:chgData name="Leonie Smith" userId="fed1330f33f5650e" providerId="LiveId" clId="{B131174F-4A43-425F-9511-8CC3A6805206}" dt="2023-01-23T13:35:33.856" v="34"/>
        <pc:sldMkLst>
          <pc:docMk/>
          <pc:sldMk cId="1797426206" sldId="305"/>
        </pc:sldMkLst>
        <pc:spChg chg="mod">
          <ac:chgData name="Leonie Smith" userId="fed1330f33f5650e" providerId="LiveId" clId="{B131174F-4A43-425F-9511-8CC3A6805206}" dt="2023-01-23T13:33:58.157" v="24"/>
          <ac:spMkLst>
            <pc:docMk/>
            <pc:sldMk cId="1797426206" sldId="305"/>
            <ac:spMk id="4" creationId="{464FA81F-B5F2-49DA-969A-3B3AE7010BB8}"/>
          </ac:spMkLst>
        </pc:spChg>
      </pc:sldChg>
      <pc:sldChg chg="modSp mod modTransition">
        <pc:chgData name="Leonie Smith" userId="fed1330f33f5650e" providerId="LiveId" clId="{B131174F-4A43-425F-9511-8CC3A6805206}" dt="2023-01-23T13:35:33.856" v="34"/>
        <pc:sldMkLst>
          <pc:docMk/>
          <pc:sldMk cId="1803624643" sldId="306"/>
        </pc:sldMkLst>
        <pc:spChg chg="mod">
          <ac:chgData name="Leonie Smith" userId="fed1330f33f5650e" providerId="LiveId" clId="{B131174F-4A43-425F-9511-8CC3A6805206}" dt="2023-01-23T13:33:54.583" v="23"/>
          <ac:spMkLst>
            <pc:docMk/>
            <pc:sldMk cId="1803624643" sldId="306"/>
            <ac:spMk id="4" creationId="{CF0A761C-48BD-4F14-8829-074616754F5C}"/>
          </ac:spMkLst>
        </pc:spChg>
      </pc:sldChg>
      <pc:sldChg chg="modSp mod modTransition">
        <pc:chgData name="Leonie Smith" userId="fed1330f33f5650e" providerId="LiveId" clId="{B131174F-4A43-425F-9511-8CC3A6805206}" dt="2023-01-23T13:35:33.856" v="34"/>
        <pc:sldMkLst>
          <pc:docMk/>
          <pc:sldMk cId="86084414" sldId="307"/>
        </pc:sldMkLst>
        <pc:spChg chg="mod">
          <ac:chgData name="Leonie Smith" userId="fed1330f33f5650e" providerId="LiveId" clId="{B131174F-4A43-425F-9511-8CC3A6805206}" dt="2023-01-23T13:33:50.865" v="22"/>
          <ac:spMkLst>
            <pc:docMk/>
            <pc:sldMk cId="86084414" sldId="307"/>
            <ac:spMk id="4" creationId="{CD640127-9715-4000-B448-EDD02C8350B3}"/>
          </ac:spMkLst>
        </pc:spChg>
      </pc:sldChg>
      <pc:sldChg chg="modSp mod modTransition">
        <pc:chgData name="Leonie Smith" userId="fed1330f33f5650e" providerId="LiveId" clId="{B131174F-4A43-425F-9511-8CC3A6805206}" dt="2023-01-23T13:35:33.856" v="34"/>
        <pc:sldMkLst>
          <pc:docMk/>
          <pc:sldMk cId="3826668351" sldId="308"/>
        </pc:sldMkLst>
        <pc:spChg chg="mod">
          <ac:chgData name="Leonie Smith" userId="fed1330f33f5650e" providerId="LiveId" clId="{B131174F-4A43-425F-9511-8CC3A6805206}" dt="2023-01-23T13:33:47.313" v="21"/>
          <ac:spMkLst>
            <pc:docMk/>
            <pc:sldMk cId="3826668351" sldId="308"/>
            <ac:spMk id="4" creationId="{9963018E-F074-43EC-A559-1DF16893E0C6}"/>
          </ac:spMkLst>
        </pc:spChg>
      </pc:sldChg>
      <pc:sldChg chg="modSp mod modTransition">
        <pc:chgData name="Leonie Smith" userId="fed1330f33f5650e" providerId="LiveId" clId="{B131174F-4A43-425F-9511-8CC3A6805206}" dt="2023-01-23T13:35:33.856" v="34"/>
        <pc:sldMkLst>
          <pc:docMk/>
          <pc:sldMk cId="1029853857" sldId="309"/>
        </pc:sldMkLst>
        <pc:spChg chg="mod">
          <ac:chgData name="Leonie Smith" userId="fed1330f33f5650e" providerId="LiveId" clId="{B131174F-4A43-425F-9511-8CC3A6805206}" dt="2023-01-23T13:33:43.713" v="20"/>
          <ac:spMkLst>
            <pc:docMk/>
            <pc:sldMk cId="1029853857" sldId="309"/>
            <ac:spMk id="4" creationId="{770A2161-CC6B-4B16-A426-40E74B106193}"/>
          </ac:spMkLst>
        </pc:spChg>
      </pc:sldChg>
      <pc:sldChg chg="modSp mod modTransition">
        <pc:chgData name="Leonie Smith" userId="fed1330f33f5650e" providerId="LiveId" clId="{B131174F-4A43-425F-9511-8CC3A6805206}" dt="2023-01-23T13:35:33.856" v="34"/>
        <pc:sldMkLst>
          <pc:docMk/>
          <pc:sldMk cId="237661619" sldId="310"/>
        </pc:sldMkLst>
        <pc:spChg chg="mod">
          <ac:chgData name="Leonie Smith" userId="fed1330f33f5650e" providerId="LiveId" clId="{B131174F-4A43-425F-9511-8CC3A6805206}" dt="2023-01-23T13:33:39.173" v="19"/>
          <ac:spMkLst>
            <pc:docMk/>
            <pc:sldMk cId="237661619" sldId="310"/>
            <ac:spMk id="4" creationId="{72D2F8F0-BB96-425A-8615-1FE3726392BE}"/>
          </ac:spMkLst>
        </pc:spChg>
      </pc:sldChg>
      <pc:sldChg chg="modSp mod modTransition">
        <pc:chgData name="Leonie Smith" userId="fed1330f33f5650e" providerId="LiveId" clId="{B131174F-4A43-425F-9511-8CC3A6805206}" dt="2023-01-23T13:35:33.856" v="34"/>
        <pc:sldMkLst>
          <pc:docMk/>
          <pc:sldMk cId="1299423838" sldId="311"/>
        </pc:sldMkLst>
        <pc:spChg chg="mod">
          <ac:chgData name="Leonie Smith" userId="fed1330f33f5650e" providerId="LiveId" clId="{B131174F-4A43-425F-9511-8CC3A6805206}" dt="2023-01-23T13:33:35.490" v="18"/>
          <ac:spMkLst>
            <pc:docMk/>
            <pc:sldMk cId="1299423838" sldId="311"/>
            <ac:spMk id="4" creationId="{617DA936-243C-4088-8665-03A31CA58888}"/>
          </ac:spMkLst>
        </pc:spChg>
      </pc:sldChg>
      <pc:sldChg chg="modSp mod modTransition">
        <pc:chgData name="Leonie Smith" userId="fed1330f33f5650e" providerId="LiveId" clId="{B131174F-4A43-425F-9511-8CC3A6805206}" dt="2023-01-23T13:35:33.856" v="34"/>
        <pc:sldMkLst>
          <pc:docMk/>
          <pc:sldMk cId="2430189777" sldId="312"/>
        </pc:sldMkLst>
        <pc:spChg chg="mod">
          <ac:chgData name="Leonie Smith" userId="fed1330f33f5650e" providerId="LiveId" clId="{B131174F-4A43-425F-9511-8CC3A6805206}" dt="2023-01-23T13:33:31.810" v="17"/>
          <ac:spMkLst>
            <pc:docMk/>
            <pc:sldMk cId="2430189777" sldId="312"/>
            <ac:spMk id="4" creationId="{D93C2BDB-7CFC-4B5E-9664-666BD6E07B1A}"/>
          </ac:spMkLst>
        </pc:spChg>
      </pc:sldChg>
      <pc:sldChg chg="modSp mod modTransition">
        <pc:chgData name="Leonie Smith" userId="fed1330f33f5650e" providerId="LiveId" clId="{B131174F-4A43-425F-9511-8CC3A6805206}" dt="2023-01-23T13:35:33.856" v="34"/>
        <pc:sldMkLst>
          <pc:docMk/>
          <pc:sldMk cId="3327733129" sldId="313"/>
        </pc:sldMkLst>
        <pc:spChg chg="mod">
          <ac:chgData name="Leonie Smith" userId="fed1330f33f5650e" providerId="LiveId" clId="{B131174F-4A43-425F-9511-8CC3A6805206}" dt="2023-01-23T13:33:28.106" v="16"/>
          <ac:spMkLst>
            <pc:docMk/>
            <pc:sldMk cId="3327733129" sldId="313"/>
            <ac:spMk id="4" creationId="{603226D3-B672-446F-860E-709E95BF533A}"/>
          </ac:spMkLst>
        </pc:spChg>
      </pc:sldChg>
      <pc:sldChg chg="modSp mod modTransition">
        <pc:chgData name="Leonie Smith" userId="fed1330f33f5650e" providerId="LiveId" clId="{B131174F-4A43-425F-9511-8CC3A6805206}" dt="2023-01-23T13:35:33.856" v="34"/>
        <pc:sldMkLst>
          <pc:docMk/>
          <pc:sldMk cId="2423950960" sldId="314"/>
        </pc:sldMkLst>
        <pc:spChg chg="mod">
          <ac:chgData name="Leonie Smith" userId="fed1330f33f5650e" providerId="LiveId" clId="{B131174F-4A43-425F-9511-8CC3A6805206}" dt="2023-01-23T13:33:23.785" v="15"/>
          <ac:spMkLst>
            <pc:docMk/>
            <pc:sldMk cId="2423950960" sldId="314"/>
            <ac:spMk id="4" creationId="{F30A16E5-F76B-4F95-8092-F98D78A78D65}"/>
          </ac:spMkLst>
        </pc:spChg>
      </pc:sldChg>
      <pc:sldChg chg="modSp mod modTransition">
        <pc:chgData name="Leonie Smith" userId="fed1330f33f5650e" providerId="LiveId" clId="{B131174F-4A43-425F-9511-8CC3A6805206}" dt="2023-01-23T13:35:33.856" v="34"/>
        <pc:sldMkLst>
          <pc:docMk/>
          <pc:sldMk cId="4080220571" sldId="315"/>
        </pc:sldMkLst>
        <pc:spChg chg="mod">
          <ac:chgData name="Leonie Smith" userId="fed1330f33f5650e" providerId="LiveId" clId="{B131174F-4A43-425F-9511-8CC3A6805206}" dt="2023-01-23T13:33:19.724" v="14"/>
          <ac:spMkLst>
            <pc:docMk/>
            <pc:sldMk cId="4080220571" sldId="315"/>
            <ac:spMk id="4" creationId="{AC111DCC-5F17-43D2-8FEA-4F1CBBAD4DD8}"/>
          </ac:spMkLst>
        </pc:spChg>
      </pc:sldChg>
      <pc:sldChg chg="modSp mod modTransition">
        <pc:chgData name="Leonie Smith" userId="fed1330f33f5650e" providerId="LiveId" clId="{B131174F-4A43-425F-9511-8CC3A6805206}" dt="2023-01-23T13:35:33.856" v="34"/>
        <pc:sldMkLst>
          <pc:docMk/>
          <pc:sldMk cId="3272683000" sldId="316"/>
        </pc:sldMkLst>
        <pc:spChg chg="mod">
          <ac:chgData name="Leonie Smith" userId="fed1330f33f5650e" providerId="LiveId" clId="{B131174F-4A43-425F-9511-8CC3A6805206}" dt="2023-01-23T13:33:15.476" v="13"/>
          <ac:spMkLst>
            <pc:docMk/>
            <pc:sldMk cId="3272683000" sldId="316"/>
            <ac:spMk id="4" creationId="{77CAC525-CB5D-47EB-BFEA-1474AF5596CE}"/>
          </ac:spMkLst>
        </pc:spChg>
      </pc:sldChg>
      <pc:sldChg chg="modSp mod modTransition">
        <pc:chgData name="Leonie Smith" userId="fed1330f33f5650e" providerId="LiveId" clId="{B131174F-4A43-425F-9511-8CC3A6805206}" dt="2023-01-23T13:35:33.856" v="34"/>
        <pc:sldMkLst>
          <pc:docMk/>
          <pc:sldMk cId="924329348" sldId="317"/>
        </pc:sldMkLst>
        <pc:spChg chg="mod">
          <ac:chgData name="Leonie Smith" userId="fed1330f33f5650e" providerId="LiveId" clId="{B131174F-4A43-425F-9511-8CC3A6805206}" dt="2023-01-23T13:33:09.066" v="12"/>
          <ac:spMkLst>
            <pc:docMk/>
            <pc:sldMk cId="924329348" sldId="317"/>
            <ac:spMk id="4" creationId="{3D0DF169-7255-4001-AB2A-A70AB18FD8EC}"/>
          </ac:spMkLst>
        </pc:spChg>
      </pc:sldChg>
      <pc:sldChg chg="modSp mod modTransition">
        <pc:chgData name="Leonie Smith" userId="fed1330f33f5650e" providerId="LiveId" clId="{B131174F-4A43-425F-9511-8CC3A6805206}" dt="2023-01-23T13:35:33.856" v="34"/>
        <pc:sldMkLst>
          <pc:docMk/>
          <pc:sldMk cId="1814156530" sldId="318"/>
        </pc:sldMkLst>
        <pc:spChg chg="mod">
          <ac:chgData name="Leonie Smith" userId="fed1330f33f5650e" providerId="LiveId" clId="{B131174F-4A43-425F-9511-8CC3A6805206}" dt="2023-01-23T13:33:04.571" v="11"/>
          <ac:spMkLst>
            <pc:docMk/>
            <pc:sldMk cId="1814156530" sldId="318"/>
            <ac:spMk id="4" creationId="{4FD943FF-9AE3-46F1-9ABF-5EFB57C31BB5}"/>
          </ac:spMkLst>
        </pc:spChg>
      </pc:sldChg>
      <pc:sldChg chg="modSp mod modTransition">
        <pc:chgData name="Leonie Smith" userId="fed1330f33f5650e" providerId="LiveId" clId="{B131174F-4A43-425F-9511-8CC3A6805206}" dt="2023-01-23T13:35:33.856" v="34"/>
        <pc:sldMkLst>
          <pc:docMk/>
          <pc:sldMk cId="69223096" sldId="319"/>
        </pc:sldMkLst>
        <pc:spChg chg="mod">
          <ac:chgData name="Leonie Smith" userId="fed1330f33f5650e" providerId="LiveId" clId="{B131174F-4A43-425F-9511-8CC3A6805206}" dt="2023-01-23T13:33:00.726" v="10"/>
          <ac:spMkLst>
            <pc:docMk/>
            <pc:sldMk cId="69223096" sldId="319"/>
            <ac:spMk id="4" creationId="{1FDD62E5-DFBE-48F1-9BE3-47F087F182B3}"/>
          </ac:spMkLst>
        </pc:spChg>
      </pc:sldChg>
      <pc:sldChg chg="modSp mod modTransition">
        <pc:chgData name="Leonie Smith" userId="fed1330f33f5650e" providerId="LiveId" clId="{B131174F-4A43-425F-9511-8CC3A6805206}" dt="2023-01-23T13:35:33.856" v="34"/>
        <pc:sldMkLst>
          <pc:docMk/>
          <pc:sldMk cId="2666453682" sldId="320"/>
        </pc:sldMkLst>
        <pc:spChg chg="mod">
          <ac:chgData name="Leonie Smith" userId="fed1330f33f5650e" providerId="LiveId" clId="{B131174F-4A43-425F-9511-8CC3A6805206}" dt="2023-01-23T13:32:55.346" v="9"/>
          <ac:spMkLst>
            <pc:docMk/>
            <pc:sldMk cId="2666453682" sldId="320"/>
            <ac:spMk id="4" creationId="{EFC8C59F-5C8C-4B6B-A132-FE1F6A1833F5}"/>
          </ac:spMkLst>
        </pc:spChg>
      </pc:sldChg>
      <pc:sldChg chg="modSp mod modTransition">
        <pc:chgData name="Leonie Smith" userId="fed1330f33f5650e" providerId="LiveId" clId="{B131174F-4A43-425F-9511-8CC3A6805206}" dt="2023-01-23T13:35:33.856" v="34"/>
        <pc:sldMkLst>
          <pc:docMk/>
          <pc:sldMk cId="1438714106" sldId="322"/>
        </pc:sldMkLst>
        <pc:spChg chg="mod">
          <ac:chgData name="Leonie Smith" userId="fed1330f33f5650e" providerId="LiveId" clId="{B131174F-4A43-425F-9511-8CC3A6805206}" dt="2023-01-23T13:32:49.716" v="8"/>
          <ac:spMkLst>
            <pc:docMk/>
            <pc:sldMk cId="1438714106" sldId="322"/>
            <ac:spMk id="4" creationId="{E332CCD6-9A09-409A-ACCC-041021256BDB}"/>
          </ac:spMkLst>
        </pc:spChg>
      </pc:sldChg>
      <pc:sldChg chg="modSp mod modTransition">
        <pc:chgData name="Leonie Smith" userId="fed1330f33f5650e" providerId="LiveId" clId="{B131174F-4A43-425F-9511-8CC3A6805206}" dt="2023-01-23T13:35:33.856" v="34"/>
        <pc:sldMkLst>
          <pc:docMk/>
          <pc:sldMk cId="242060163" sldId="323"/>
        </pc:sldMkLst>
        <pc:spChg chg="mod">
          <ac:chgData name="Leonie Smith" userId="fed1330f33f5650e" providerId="LiveId" clId="{B131174F-4A43-425F-9511-8CC3A6805206}" dt="2023-01-23T13:32:29.244" v="6" actId="14100"/>
          <ac:spMkLst>
            <pc:docMk/>
            <pc:sldMk cId="242060163" sldId="323"/>
            <ac:spMk id="3" creationId="{58170EF3-6DB1-4678-8C38-53D93C112F42}"/>
          </ac:spMkLst>
        </pc:spChg>
      </pc:sldChg>
      <pc:sldChg chg="modSp mod modTransition">
        <pc:chgData name="Leonie Smith" userId="fed1330f33f5650e" providerId="LiveId" clId="{B131174F-4A43-425F-9511-8CC3A6805206}" dt="2023-01-23T13:35:33.856" v="34"/>
        <pc:sldMkLst>
          <pc:docMk/>
          <pc:sldMk cId="3108509052" sldId="324"/>
        </pc:sldMkLst>
        <pc:spChg chg="mod">
          <ac:chgData name="Leonie Smith" userId="fed1330f33f5650e" providerId="LiveId" clId="{B131174F-4A43-425F-9511-8CC3A6805206}" dt="2023-01-23T13:34:05.350" v="26"/>
          <ac:spMkLst>
            <pc:docMk/>
            <pc:sldMk cId="3108509052" sldId="324"/>
            <ac:spMk id="3" creationId="{7C5D15E8-73CA-4176-AFAB-E07E473DE8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B8536F-AF12-4942-A4C7-647261DF21AD}" type="datetimeFigureOut">
              <a:rPr lang="en-IN" smtClean="0"/>
              <a:t>23-01-2023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908B4-E347-4F31-A4BB-1BBD0B474C6C}" type="slidenum">
              <a:rPr lang="en-IN" smtClean="0"/>
              <a:t>‹#›</a:t>
            </a:fld>
            <a:endParaRPr lang="en-IN"/>
          </a:p>
        </p:txBody>
      </p:sp>
    </p:spTree>
    <p:extLst>
      <p:ext uri="{BB962C8B-B14F-4D97-AF65-F5344CB8AC3E}">
        <p14:creationId xmlns:p14="http://schemas.microsoft.com/office/powerpoint/2010/main" val="165002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a:t>
            </a:r>
          </a:p>
        </p:txBody>
      </p:sp>
      <p:sp>
        <p:nvSpPr>
          <p:cNvPr id="4" name="Slide Number Placeholder 3"/>
          <p:cNvSpPr>
            <a:spLocks noGrp="1"/>
          </p:cNvSpPr>
          <p:nvPr>
            <p:ph type="sldNum" sz="quarter" idx="5"/>
          </p:nvPr>
        </p:nvSpPr>
        <p:spPr/>
        <p:txBody>
          <a:bodyPr/>
          <a:lstStyle/>
          <a:p>
            <a:fld id="{8E8908B4-E347-4F31-A4BB-1BBD0B474C6C}" type="slidenum">
              <a:rPr lang="en-IN" smtClean="0"/>
              <a:t>1</a:t>
            </a:fld>
            <a:endParaRPr lang="en-IN"/>
          </a:p>
        </p:txBody>
      </p:sp>
    </p:spTree>
    <p:extLst>
      <p:ext uri="{BB962C8B-B14F-4D97-AF65-F5344CB8AC3E}">
        <p14:creationId xmlns:p14="http://schemas.microsoft.com/office/powerpoint/2010/main" val="298251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8E8908B4-E347-4F31-A4BB-1BBD0B474C6C}" type="slidenum">
              <a:rPr lang="en-IN" smtClean="0"/>
              <a:t>3</a:t>
            </a:fld>
            <a:endParaRPr lang="en-IN"/>
          </a:p>
        </p:txBody>
      </p:sp>
    </p:spTree>
    <p:extLst>
      <p:ext uri="{BB962C8B-B14F-4D97-AF65-F5344CB8AC3E}">
        <p14:creationId xmlns:p14="http://schemas.microsoft.com/office/powerpoint/2010/main" val="33570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2023/01/23</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2023/01/23</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792F-A4B1-45F7-A6C2-DDFBC9E2EF27}"/>
              </a:ext>
            </a:extLst>
          </p:cNvPr>
          <p:cNvSpPr>
            <a:spLocks noGrp="1"/>
          </p:cNvSpPr>
          <p:nvPr>
            <p:ph type="title"/>
          </p:nvPr>
        </p:nvSpPr>
        <p:spPr/>
        <p:txBody>
          <a:bodyPr/>
          <a:lstStyle/>
          <a:p>
            <a:r>
              <a:rPr lang="en-IN" dirty="0"/>
              <a:t>09-8</a:t>
            </a:r>
          </a:p>
        </p:txBody>
      </p:sp>
      <p:sp>
        <p:nvSpPr>
          <p:cNvPr id="3" name="Content Placeholder 2">
            <a:extLst>
              <a:ext uri="{FF2B5EF4-FFF2-40B4-BE49-F238E27FC236}">
                <a16:creationId xmlns:a16="http://schemas.microsoft.com/office/drawing/2014/main" id="{3A81ECFD-25E8-47D4-AB6C-8FC3DF88E77B}"/>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136044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C8C41F-0B44-4FAE-A8F7-54B333DF90D0}"/>
              </a:ext>
            </a:extLst>
          </p:cNvPr>
          <p:cNvPicPr>
            <a:picLocks noChangeAspect="1"/>
          </p:cNvPicPr>
          <p:nvPr/>
        </p:nvPicPr>
        <p:blipFill>
          <a:blip r:embed="rId2"/>
          <a:stretch>
            <a:fillRect/>
          </a:stretch>
        </p:blipFill>
        <p:spPr>
          <a:xfrm>
            <a:off x="0" y="-307075"/>
            <a:ext cx="12192000" cy="7165075"/>
          </a:xfrm>
          <a:prstGeom prst="rect">
            <a:avLst/>
          </a:prstGeom>
        </p:spPr>
      </p:pic>
      <p:sp>
        <p:nvSpPr>
          <p:cNvPr id="4" name="TextBox 3">
            <a:extLst>
              <a:ext uri="{FF2B5EF4-FFF2-40B4-BE49-F238E27FC236}">
                <a16:creationId xmlns:a16="http://schemas.microsoft.com/office/drawing/2014/main" id="{1FDD62E5-DFBE-48F1-9BE3-47F087F182B3}"/>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10:4</a:t>
            </a:r>
            <a:endParaRPr lang="bo-CN" sz="2000" b="1" cap="all" dirty="0">
              <a:solidFill>
                <a:schemeClr val="bg1"/>
              </a:solidFill>
              <a:latin typeface="ArialMT"/>
            </a:endParaRPr>
          </a:p>
        </p:txBody>
      </p:sp>
    </p:spTree>
    <p:extLst>
      <p:ext uri="{BB962C8B-B14F-4D97-AF65-F5344CB8AC3E}">
        <p14:creationId xmlns:p14="http://schemas.microsoft.com/office/powerpoint/2010/main" val="6922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215900" y="0"/>
            <a:ext cx="5759231" cy="627467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5</a:t>
            </a:r>
            <a:r>
              <a:rPr lang="en-US" sz="3600" b="0" i="0" dirty="0">
                <a:solidFill>
                  <a:srgbClr val="121212"/>
                </a:solidFill>
                <a:effectLst/>
                <a:latin typeface="Arial" panose="020B0604020202020204" pitchFamily="34" charset="0"/>
              </a:rPr>
              <a:t>and they shall cover the surface of the earth, so that one won’t be able to see the earth. They shall eat the residue of that which has escaped, which remains to you from the hail, and shall eat every tree which grows for you out of the field.</a:t>
            </a:r>
            <a:endParaRPr lang="en-ZA" sz="16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99C35AEB-5088-064D-4370-019B6626DA21}"/>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931266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76AB72-C149-4631-9E9B-97D0F9D077CD}"/>
              </a:ext>
            </a:extLst>
          </p:cNvPr>
          <p:cNvPicPr>
            <a:picLocks noChangeAspect="1"/>
          </p:cNvPicPr>
          <p:nvPr/>
        </p:nvPicPr>
        <p:blipFill>
          <a:blip r:embed="rId2"/>
          <a:stretch>
            <a:fillRect/>
          </a:stretch>
        </p:blipFill>
        <p:spPr>
          <a:xfrm>
            <a:off x="0" y="0"/>
            <a:ext cx="12192000" cy="7233313"/>
          </a:xfrm>
          <a:prstGeom prst="rect">
            <a:avLst/>
          </a:prstGeom>
        </p:spPr>
      </p:pic>
      <p:sp>
        <p:nvSpPr>
          <p:cNvPr id="4" name="TextBox 3">
            <a:extLst>
              <a:ext uri="{FF2B5EF4-FFF2-40B4-BE49-F238E27FC236}">
                <a16:creationId xmlns:a16="http://schemas.microsoft.com/office/drawing/2014/main" id="{4FD943FF-9AE3-46F1-9ABF-5EFB57C31BB5}"/>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10:5</a:t>
            </a:r>
            <a:endParaRPr lang="bo-CN" sz="2000" b="1" cap="all" dirty="0">
              <a:solidFill>
                <a:schemeClr val="bg1"/>
              </a:solidFill>
              <a:latin typeface="ArialMT"/>
            </a:endParaRPr>
          </a:p>
        </p:txBody>
      </p:sp>
    </p:spTree>
    <p:extLst>
      <p:ext uri="{BB962C8B-B14F-4D97-AF65-F5344CB8AC3E}">
        <p14:creationId xmlns:p14="http://schemas.microsoft.com/office/powerpoint/2010/main" val="181415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240632"/>
            <a:ext cx="5975131" cy="6034043"/>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6</a:t>
            </a:r>
            <a:r>
              <a:rPr lang="en-US" sz="3600" b="0" i="0" dirty="0">
                <a:solidFill>
                  <a:srgbClr val="121212"/>
                </a:solidFill>
                <a:effectLst/>
                <a:latin typeface="Arial" panose="020B0604020202020204" pitchFamily="34" charset="0"/>
              </a:rPr>
              <a:t>Your houses shall be filled, and the houses of all your servants, and the houses of all the Egyptians, as neither your fathers nor your fathers’ fathers have seen, since the day that they were on the earth to this day.’” He turned, and went out from Pharaoh.</a:t>
            </a:r>
            <a:endParaRPr lang="en-ZA" sz="20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3A91B9B4-025B-985D-2DD2-D4BA83CF624C}"/>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0787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B296A-787A-47DD-BA79-1A268292B066}"/>
              </a:ext>
            </a:extLst>
          </p:cNvPr>
          <p:cNvPicPr>
            <a:picLocks noChangeAspect="1"/>
          </p:cNvPicPr>
          <p:nvPr/>
        </p:nvPicPr>
        <p:blipFill>
          <a:blip r:embed="rId2"/>
          <a:stretch>
            <a:fillRect/>
          </a:stretch>
        </p:blipFill>
        <p:spPr>
          <a:xfrm>
            <a:off x="0" y="-578614"/>
            <a:ext cx="12192000" cy="7436614"/>
          </a:xfrm>
          <a:prstGeom prst="rect">
            <a:avLst/>
          </a:prstGeom>
        </p:spPr>
      </p:pic>
      <p:sp>
        <p:nvSpPr>
          <p:cNvPr id="4" name="TextBox 3">
            <a:extLst>
              <a:ext uri="{FF2B5EF4-FFF2-40B4-BE49-F238E27FC236}">
                <a16:creationId xmlns:a16="http://schemas.microsoft.com/office/drawing/2014/main" id="{3D0DF169-7255-4001-AB2A-A70AB18FD8EC}"/>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10:6</a:t>
            </a:r>
            <a:endParaRPr lang="bo-CN" sz="2000" b="1" cap="all" dirty="0">
              <a:solidFill>
                <a:schemeClr val="bg1"/>
              </a:solidFill>
              <a:latin typeface="ArialMT"/>
            </a:endParaRPr>
          </a:p>
        </p:txBody>
      </p:sp>
    </p:spTree>
    <p:extLst>
      <p:ext uri="{BB962C8B-B14F-4D97-AF65-F5344CB8AC3E}">
        <p14:creationId xmlns:p14="http://schemas.microsoft.com/office/powerpoint/2010/main" val="92432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7</a:t>
            </a:r>
            <a:r>
              <a:rPr lang="en-US" sz="4000" b="0" i="0" dirty="0">
                <a:solidFill>
                  <a:srgbClr val="121212"/>
                </a:solidFill>
                <a:effectLst/>
                <a:latin typeface="Arial" panose="020B0604020202020204" pitchFamily="34" charset="0"/>
              </a:rPr>
              <a:t>Pharaoh’s servants said to him, “How long will this man be a snare to us? Let the men go, that they may serve Yahweh, their God. Don’t you yet know that Egypt is destroyed?”</a:t>
            </a:r>
            <a:endParaRPr lang="en-ZA" sz="24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267F4AD4-B6CC-0CBE-935E-A5113D7DC92D}"/>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12156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6E5C9-2C06-474A-BE6B-9BEBBB2866CF}"/>
              </a:ext>
            </a:extLst>
          </p:cNvPr>
          <p:cNvPicPr>
            <a:picLocks noChangeAspect="1"/>
          </p:cNvPicPr>
          <p:nvPr/>
        </p:nvPicPr>
        <p:blipFill>
          <a:blip r:embed="rId2"/>
          <a:stretch>
            <a:fillRect/>
          </a:stretch>
        </p:blipFill>
        <p:spPr>
          <a:xfrm>
            <a:off x="-2165479" y="0"/>
            <a:ext cx="14357480" cy="6858000"/>
          </a:xfrm>
          <a:prstGeom prst="rect">
            <a:avLst/>
          </a:prstGeom>
        </p:spPr>
      </p:pic>
      <p:sp>
        <p:nvSpPr>
          <p:cNvPr id="4" name="TextBox 3">
            <a:extLst>
              <a:ext uri="{FF2B5EF4-FFF2-40B4-BE49-F238E27FC236}">
                <a16:creationId xmlns:a16="http://schemas.microsoft.com/office/drawing/2014/main" id="{77CAC525-CB5D-47EB-BFEA-1474AF5596CE}"/>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10:7</a:t>
            </a:r>
            <a:endParaRPr lang="bo-CN" sz="2000" b="1" cap="all" dirty="0">
              <a:solidFill>
                <a:schemeClr val="bg1"/>
              </a:solidFill>
              <a:latin typeface="ArialMT"/>
            </a:endParaRPr>
          </a:p>
        </p:txBody>
      </p:sp>
    </p:spTree>
    <p:extLst>
      <p:ext uri="{BB962C8B-B14F-4D97-AF65-F5344CB8AC3E}">
        <p14:creationId xmlns:p14="http://schemas.microsoft.com/office/powerpoint/2010/main" val="327268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8</a:t>
            </a:r>
            <a:r>
              <a:rPr lang="en-US" sz="4000" b="0" i="0" dirty="0">
                <a:solidFill>
                  <a:srgbClr val="121212"/>
                </a:solidFill>
                <a:effectLst/>
                <a:latin typeface="Arial" panose="020B0604020202020204" pitchFamily="34" charset="0"/>
              </a:rPr>
              <a:t>Moses and Aaron were brought again to Pharaoh, and he said to them, “Go, serve Yahweh your God; but who are those who will go?”</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6514B54D-F7C3-871C-19B6-DA8771E9A15A}"/>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02818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857AFD-D44B-4A3D-98D9-621D75A26F8F}"/>
              </a:ext>
            </a:extLst>
          </p:cNvPr>
          <p:cNvPicPr>
            <a:picLocks noChangeAspect="1"/>
          </p:cNvPicPr>
          <p:nvPr/>
        </p:nvPicPr>
        <p:blipFill>
          <a:blip r:embed="rId2"/>
          <a:stretch>
            <a:fillRect/>
          </a:stretch>
        </p:blipFill>
        <p:spPr>
          <a:xfrm>
            <a:off x="-553528" y="0"/>
            <a:ext cx="12745528" cy="6858000"/>
          </a:xfrm>
          <a:prstGeom prst="rect">
            <a:avLst/>
          </a:prstGeom>
        </p:spPr>
      </p:pic>
      <p:sp>
        <p:nvSpPr>
          <p:cNvPr id="4" name="TextBox 3">
            <a:extLst>
              <a:ext uri="{FF2B5EF4-FFF2-40B4-BE49-F238E27FC236}">
                <a16:creationId xmlns:a16="http://schemas.microsoft.com/office/drawing/2014/main" id="{AC111DCC-5F17-43D2-8FEA-4F1CBBAD4DD8}"/>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10:8</a:t>
            </a:r>
            <a:endParaRPr lang="bo-CN" sz="2000" b="1" cap="all" dirty="0">
              <a:solidFill>
                <a:schemeClr val="bg1"/>
              </a:solidFill>
              <a:latin typeface="ArialMT"/>
            </a:endParaRPr>
          </a:p>
        </p:txBody>
      </p:sp>
    </p:spTree>
    <p:extLst>
      <p:ext uri="{BB962C8B-B14F-4D97-AF65-F5344CB8AC3E}">
        <p14:creationId xmlns:p14="http://schemas.microsoft.com/office/powerpoint/2010/main" val="408022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9</a:t>
            </a:r>
            <a:r>
              <a:rPr lang="en-US" sz="3600" b="0" i="0" dirty="0">
                <a:solidFill>
                  <a:srgbClr val="121212"/>
                </a:solidFill>
                <a:effectLst/>
                <a:latin typeface="Arial" panose="020B0604020202020204" pitchFamily="34" charset="0"/>
              </a:rPr>
              <a:t>Moses said, “We will go with our young and with our old. We will go with our sons and with our daughters, with our flocks and with our herds; for we must hold a feast to Yahweh.”</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D151CC0D-DB2F-0EDD-9A3C-F3F2099A913D}"/>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203959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B90CD-B091-48D0-8886-94ECD4F25387}"/>
              </a:ext>
            </a:extLst>
          </p:cNvPr>
          <p:cNvPicPr>
            <a:picLocks noChangeAspect="1"/>
          </p:cNvPicPr>
          <p:nvPr/>
        </p:nvPicPr>
        <p:blipFill>
          <a:blip r:embed="rId2"/>
          <a:stretch>
            <a:fillRect/>
          </a:stretch>
        </p:blipFill>
        <p:spPr>
          <a:xfrm>
            <a:off x="0" y="0"/>
            <a:ext cx="12830840" cy="6858000"/>
          </a:xfrm>
          <a:prstGeom prst="rect">
            <a:avLst/>
          </a:prstGeom>
        </p:spPr>
      </p:pic>
      <p:sp>
        <p:nvSpPr>
          <p:cNvPr id="2" name="TextBox 1">
            <a:extLst>
              <a:ext uri="{FF2B5EF4-FFF2-40B4-BE49-F238E27FC236}">
                <a16:creationId xmlns:a16="http://schemas.microsoft.com/office/drawing/2014/main" id="{D75F5712-41FF-F981-6782-8757E2103188}"/>
              </a:ext>
            </a:extLst>
          </p:cNvPr>
          <p:cNvSpPr txBox="1"/>
          <p:nvPr/>
        </p:nvSpPr>
        <p:spPr>
          <a:xfrm>
            <a:off x="530965" y="0"/>
            <a:ext cx="5155324" cy="2510444"/>
          </a:xfrm>
          <a:prstGeom prst="rect">
            <a:avLst/>
          </a:prstGeom>
          <a:noFill/>
        </p:spPr>
        <p:txBody>
          <a:bodyPr wrap="square" rtlCol="0">
            <a:no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Locusts – Exodus 10:1-20</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ZA" sz="7200" dirty="0"/>
          </a:p>
        </p:txBody>
      </p:sp>
    </p:spTree>
    <p:extLst>
      <p:ext uri="{BB962C8B-B14F-4D97-AF65-F5344CB8AC3E}">
        <p14:creationId xmlns:p14="http://schemas.microsoft.com/office/powerpoint/2010/main" val="3405473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62C97D-195E-4781-9581-AC54FFF6426E}"/>
              </a:ext>
            </a:extLst>
          </p:cNvPr>
          <p:cNvPicPr>
            <a:picLocks noChangeAspect="1"/>
          </p:cNvPicPr>
          <p:nvPr/>
        </p:nvPicPr>
        <p:blipFill>
          <a:blip r:embed="rId2"/>
          <a:stretch>
            <a:fillRect/>
          </a:stretch>
        </p:blipFill>
        <p:spPr>
          <a:xfrm>
            <a:off x="-390685" y="0"/>
            <a:ext cx="12582686" cy="6858000"/>
          </a:xfrm>
          <a:prstGeom prst="rect">
            <a:avLst/>
          </a:prstGeom>
        </p:spPr>
      </p:pic>
      <p:sp>
        <p:nvSpPr>
          <p:cNvPr id="4" name="TextBox 3">
            <a:extLst>
              <a:ext uri="{FF2B5EF4-FFF2-40B4-BE49-F238E27FC236}">
                <a16:creationId xmlns:a16="http://schemas.microsoft.com/office/drawing/2014/main" id="{F30A16E5-F76B-4F95-8092-F98D78A78D65}"/>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10:9</a:t>
            </a:r>
            <a:endParaRPr lang="bo-CN" sz="2000" b="1" cap="all" dirty="0">
              <a:solidFill>
                <a:schemeClr val="bg1"/>
              </a:solidFill>
              <a:latin typeface="ArialMT"/>
            </a:endParaRPr>
          </a:p>
        </p:txBody>
      </p:sp>
    </p:spTree>
    <p:extLst>
      <p:ext uri="{BB962C8B-B14F-4D97-AF65-F5344CB8AC3E}">
        <p14:creationId xmlns:p14="http://schemas.microsoft.com/office/powerpoint/2010/main" val="242395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10</a:t>
            </a:r>
            <a:r>
              <a:rPr lang="en-US" sz="3600" b="0" i="0" dirty="0">
                <a:solidFill>
                  <a:srgbClr val="121212"/>
                </a:solidFill>
                <a:effectLst/>
                <a:latin typeface="Arial" panose="020B0604020202020204" pitchFamily="34" charset="0"/>
              </a:rPr>
              <a:t>He said to them, “Yahweh be with you if I let you go with your little ones! See, evil is clearly before your faces. </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856A07C5-6FC8-8AB7-8421-C6449B8C5460}"/>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69840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3657A-C1AC-43F1-A8C7-BC4B55B8B574}"/>
              </a:ext>
            </a:extLst>
          </p:cNvPr>
          <p:cNvPicPr>
            <a:picLocks noChangeAspect="1"/>
          </p:cNvPicPr>
          <p:nvPr/>
        </p:nvPicPr>
        <p:blipFill>
          <a:blip r:embed="rId2"/>
          <a:stretch>
            <a:fillRect/>
          </a:stretch>
        </p:blipFill>
        <p:spPr>
          <a:xfrm>
            <a:off x="1" y="-396184"/>
            <a:ext cx="12192000" cy="7254184"/>
          </a:xfrm>
          <a:prstGeom prst="rect">
            <a:avLst/>
          </a:prstGeom>
        </p:spPr>
      </p:pic>
      <p:sp>
        <p:nvSpPr>
          <p:cNvPr id="4" name="TextBox 3">
            <a:extLst>
              <a:ext uri="{FF2B5EF4-FFF2-40B4-BE49-F238E27FC236}">
                <a16:creationId xmlns:a16="http://schemas.microsoft.com/office/drawing/2014/main" id="{603226D3-B672-446F-860E-709E95BF533A}"/>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10:10</a:t>
            </a:r>
            <a:endParaRPr lang="bo-CN" sz="2000" b="1" cap="all" dirty="0">
              <a:solidFill>
                <a:schemeClr val="bg1"/>
              </a:solidFill>
              <a:latin typeface="ArialMT"/>
            </a:endParaRPr>
          </a:p>
        </p:txBody>
      </p:sp>
    </p:spTree>
    <p:extLst>
      <p:ext uri="{BB962C8B-B14F-4D97-AF65-F5344CB8AC3E}">
        <p14:creationId xmlns:p14="http://schemas.microsoft.com/office/powerpoint/2010/main" val="332773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11</a:t>
            </a:r>
            <a:r>
              <a:rPr lang="en-US" sz="3600" b="0" i="0" dirty="0">
                <a:solidFill>
                  <a:srgbClr val="121212"/>
                </a:solidFill>
                <a:effectLst/>
                <a:latin typeface="Arial" panose="020B0604020202020204" pitchFamily="34" charset="0"/>
              </a:rPr>
              <a:t>Not so! Go now you who are men, and serve Yahweh; for that is what you desire!” Then they were driven out from Pharaoh’s presence.</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FBDAC305-C647-3CCD-7CA1-453AA2A6A88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21971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38AFB-97B2-432C-BFAD-1EAF2699CE12}"/>
              </a:ext>
            </a:extLst>
          </p:cNvPr>
          <p:cNvPicPr>
            <a:picLocks noChangeAspect="1"/>
          </p:cNvPicPr>
          <p:nvPr/>
        </p:nvPicPr>
        <p:blipFill>
          <a:blip r:embed="rId2"/>
          <a:stretch>
            <a:fillRect/>
          </a:stretch>
        </p:blipFill>
        <p:spPr>
          <a:xfrm>
            <a:off x="-109979" y="1"/>
            <a:ext cx="12301979" cy="6858000"/>
          </a:xfrm>
          <a:prstGeom prst="rect">
            <a:avLst/>
          </a:prstGeom>
        </p:spPr>
      </p:pic>
      <p:sp>
        <p:nvSpPr>
          <p:cNvPr id="4" name="TextBox 3">
            <a:extLst>
              <a:ext uri="{FF2B5EF4-FFF2-40B4-BE49-F238E27FC236}">
                <a16:creationId xmlns:a16="http://schemas.microsoft.com/office/drawing/2014/main" id="{D93C2BDB-7CFC-4B5E-9664-666BD6E07B1A}"/>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10:11</a:t>
            </a:r>
            <a:endParaRPr lang="bo-CN" sz="2000" b="1" cap="all" dirty="0">
              <a:solidFill>
                <a:schemeClr val="bg1"/>
              </a:solidFill>
              <a:latin typeface="ArialMT"/>
            </a:endParaRPr>
          </a:p>
        </p:txBody>
      </p:sp>
    </p:spTree>
    <p:extLst>
      <p:ext uri="{BB962C8B-B14F-4D97-AF65-F5344CB8AC3E}">
        <p14:creationId xmlns:p14="http://schemas.microsoft.com/office/powerpoint/2010/main" val="2430189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12</a:t>
            </a:r>
            <a:r>
              <a:rPr lang="en-US" sz="3600" b="0" i="0" dirty="0">
                <a:solidFill>
                  <a:srgbClr val="121212"/>
                </a:solidFill>
                <a:effectLst/>
                <a:latin typeface="Arial" panose="020B0604020202020204" pitchFamily="34" charset="0"/>
              </a:rPr>
              <a:t>Yahweh said to Moses, “Stretch out your hand over the land of Egypt for the locusts, that they may come up on the land of Egypt, and eat every herb of the land, even all that the hail has left.” </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E253B273-067B-093B-942F-6A7E66AA1F7C}"/>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07129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B8C7D-C99A-4AF8-BA86-D71EAC0C4AE4}"/>
              </a:ext>
            </a:extLst>
          </p:cNvPr>
          <p:cNvPicPr>
            <a:picLocks noChangeAspect="1"/>
          </p:cNvPicPr>
          <p:nvPr/>
        </p:nvPicPr>
        <p:blipFill>
          <a:blip r:embed="rId2"/>
          <a:stretch>
            <a:fillRect/>
          </a:stretch>
        </p:blipFill>
        <p:spPr>
          <a:xfrm>
            <a:off x="0" y="1"/>
            <a:ext cx="13108704" cy="6858000"/>
          </a:xfrm>
          <a:prstGeom prst="rect">
            <a:avLst/>
          </a:prstGeom>
        </p:spPr>
      </p:pic>
      <p:sp>
        <p:nvSpPr>
          <p:cNvPr id="4" name="TextBox 3">
            <a:extLst>
              <a:ext uri="{FF2B5EF4-FFF2-40B4-BE49-F238E27FC236}">
                <a16:creationId xmlns:a16="http://schemas.microsoft.com/office/drawing/2014/main" id="{617DA936-243C-4088-8665-03A31CA58888}"/>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10:12</a:t>
            </a:r>
            <a:endParaRPr lang="bo-CN" sz="2000" b="1" cap="all" dirty="0">
              <a:solidFill>
                <a:schemeClr val="bg1"/>
              </a:solidFill>
              <a:latin typeface="ArialMT"/>
            </a:endParaRPr>
          </a:p>
        </p:txBody>
      </p:sp>
    </p:spTree>
    <p:extLst>
      <p:ext uri="{BB962C8B-B14F-4D97-AF65-F5344CB8AC3E}">
        <p14:creationId xmlns:p14="http://schemas.microsoft.com/office/powerpoint/2010/main" val="1299423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215900" y="0"/>
            <a:ext cx="5759231" cy="6274675"/>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13</a:t>
            </a:r>
            <a:r>
              <a:rPr lang="en-US" sz="4000" b="0" i="0" dirty="0">
                <a:solidFill>
                  <a:srgbClr val="121212"/>
                </a:solidFill>
                <a:effectLst/>
                <a:latin typeface="Arial" panose="020B0604020202020204" pitchFamily="34" charset="0"/>
              </a:rPr>
              <a:t>Moses stretched out his rod over the land of Egypt, and Yahweh brought an east wind on the land all that day, and all night; and when it was morning, the east wind brought the locusts. </a:t>
            </a:r>
            <a:endParaRPr lang="en-ZA" sz="24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2D4D9FE1-E8FC-5963-D157-5E339B284212}"/>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528185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1EF56-1A4F-409B-B090-318EA06DFB6F}"/>
              </a:ext>
            </a:extLst>
          </p:cNvPr>
          <p:cNvPicPr>
            <a:picLocks noChangeAspect="1"/>
          </p:cNvPicPr>
          <p:nvPr/>
        </p:nvPicPr>
        <p:blipFill>
          <a:blip r:embed="rId2"/>
          <a:stretch>
            <a:fillRect/>
          </a:stretch>
        </p:blipFill>
        <p:spPr>
          <a:xfrm>
            <a:off x="0" y="1"/>
            <a:ext cx="12938528" cy="6858000"/>
          </a:xfrm>
          <a:prstGeom prst="rect">
            <a:avLst/>
          </a:prstGeom>
        </p:spPr>
      </p:pic>
      <p:sp>
        <p:nvSpPr>
          <p:cNvPr id="4" name="TextBox 3">
            <a:extLst>
              <a:ext uri="{FF2B5EF4-FFF2-40B4-BE49-F238E27FC236}">
                <a16:creationId xmlns:a16="http://schemas.microsoft.com/office/drawing/2014/main" id="{72D2F8F0-BB96-425A-8615-1FE3726392BE}"/>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10:13</a:t>
            </a:r>
            <a:endParaRPr lang="bo-CN" sz="2000" b="1" cap="all" dirty="0">
              <a:solidFill>
                <a:schemeClr val="bg1"/>
              </a:solidFill>
              <a:latin typeface="ArialMT"/>
            </a:endParaRPr>
          </a:p>
        </p:txBody>
      </p:sp>
    </p:spTree>
    <p:extLst>
      <p:ext uri="{BB962C8B-B14F-4D97-AF65-F5344CB8AC3E}">
        <p14:creationId xmlns:p14="http://schemas.microsoft.com/office/powerpoint/2010/main" val="23766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314481" y="0"/>
            <a:ext cx="5155324" cy="567558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14</a:t>
            </a:r>
            <a:r>
              <a:rPr lang="en-US" sz="3600" b="0" i="0" dirty="0">
                <a:solidFill>
                  <a:srgbClr val="121212"/>
                </a:solidFill>
                <a:effectLst/>
                <a:latin typeface="Arial" panose="020B0604020202020204" pitchFamily="34" charset="0"/>
              </a:rPr>
              <a:t>The locusts went up over all the land of Egypt, and rested in all the borders of Egypt. They were very grievous. Before them there were no such locusts as they, nor will there ever be again.</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F1690076-2319-7245-5C57-94D548F527D4}"/>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78355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Locusts – Exodus 10:1-20</a:t>
            </a:r>
            <a:endParaRPr lang="en-ZA" sz="40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D8D9C4B7-CD0F-C632-A0E3-E235D1BD5E86}"/>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348757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5C4CC2-7EA4-49B4-BC31-22CD05A85F99}"/>
              </a:ext>
            </a:extLst>
          </p:cNvPr>
          <p:cNvPicPr>
            <a:picLocks noChangeAspect="1"/>
          </p:cNvPicPr>
          <p:nvPr/>
        </p:nvPicPr>
        <p:blipFill>
          <a:blip r:embed="rId2"/>
          <a:stretch>
            <a:fillRect/>
          </a:stretch>
        </p:blipFill>
        <p:spPr>
          <a:xfrm>
            <a:off x="-864577" y="0"/>
            <a:ext cx="13056577" cy="6858000"/>
          </a:xfrm>
          <a:prstGeom prst="rect">
            <a:avLst/>
          </a:prstGeom>
        </p:spPr>
      </p:pic>
      <p:sp>
        <p:nvSpPr>
          <p:cNvPr id="4" name="TextBox 3">
            <a:extLst>
              <a:ext uri="{FF2B5EF4-FFF2-40B4-BE49-F238E27FC236}">
                <a16:creationId xmlns:a16="http://schemas.microsoft.com/office/drawing/2014/main" id="{770A2161-CC6B-4B16-A426-40E74B106193}"/>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10:14</a:t>
            </a:r>
            <a:endParaRPr lang="bo-CN" sz="2000" b="1" cap="all" dirty="0">
              <a:solidFill>
                <a:schemeClr val="bg1"/>
              </a:solidFill>
              <a:latin typeface="ArialMT"/>
            </a:endParaRPr>
          </a:p>
        </p:txBody>
      </p:sp>
    </p:spTree>
    <p:extLst>
      <p:ext uri="{BB962C8B-B14F-4D97-AF65-F5344CB8AC3E}">
        <p14:creationId xmlns:p14="http://schemas.microsoft.com/office/powerpoint/2010/main" val="102985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354426"/>
            <a:ext cx="5644204" cy="5675585"/>
          </a:xfrm>
          <a:prstGeom prst="rect">
            <a:avLst/>
          </a:prstGeom>
          <a:noFill/>
        </p:spPr>
        <p:txBody>
          <a:bodyPr wrap="square" rtlCol="0">
            <a:noAutofit/>
          </a:bodyPr>
          <a:lstStyle/>
          <a:p>
            <a:pPr>
              <a:lnSpc>
                <a:spcPct val="115000"/>
              </a:lnSpc>
              <a:spcAft>
                <a:spcPts val="1000"/>
              </a:spcAft>
            </a:pPr>
            <a:r>
              <a:rPr lang="en-US" sz="3200" b="0" i="0" dirty="0">
                <a:solidFill>
                  <a:srgbClr val="777A7B"/>
                </a:solidFill>
                <a:effectLst/>
                <a:latin typeface="Arial" panose="020B0604020202020204" pitchFamily="34" charset="0"/>
              </a:rPr>
              <a:t>15</a:t>
            </a:r>
            <a:r>
              <a:rPr lang="en-US" sz="3200" b="0" i="0" dirty="0">
                <a:solidFill>
                  <a:srgbClr val="121212"/>
                </a:solidFill>
                <a:effectLst/>
                <a:latin typeface="Arial" panose="020B0604020202020204" pitchFamily="34" charset="0"/>
              </a:rPr>
              <a:t>For they covered the surface of the whole earth, so that the land was darkened, and they ate every herb of the land, and all the fruit of the trees which the hail had left. There remained nothing green, either tree or herb of the field, through all the land of Egypt.</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9F48E9C6-DC08-E873-5453-8623DAA97574}"/>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401990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A1153-23FC-454B-84F3-2067F43946B1}"/>
              </a:ext>
            </a:extLst>
          </p:cNvPr>
          <p:cNvPicPr>
            <a:picLocks noChangeAspect="1"/>
          </p:cNvPicPr>
          <p:nvPr/>
        </p:nvPicPr>
        <p:blipFill>
          <a:blip r:embed="rId2"/>
          <a:stretch>
            <a:fillRect/>
          </a:stretch>
        </p:blipFill>
        <p:spPr>
          <a:xfrm>
            <a:off x="-40757" y="0"/>
            <a:ext cx="12232758" cy="6858000"/>
          </a:xfrm>
          <a:prstGeom prst="rect">
            <a:avLst/>
          </a:prstGeom>
        </p:spPr>
      </p:pic>
      <p:sp>
        <p:nvSpPr>
          <p:cNvPr id="4" name="TextBox 3">
            <a:extLst>
              <a:ext uri="{FF2B5EF4-FFF2-40B4-BE49-F238E27FC236}">
                <a16:creationId xmlns:a16="http://schemas.microsoft.com/office/drawing/2014/main" id="{9963018E-F074-43EC-A559-1DF16893E0C6}"/>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10:15</a:t>
            </a:r>
            <a:endParaRPr lang="bo-CN" sz="2000" b="1" cap="all" dirty="0">
              <a:solidFill>
                <a:schemeClr val="bg1"/>
              </a:solidFill>
              <a:latin typeface="ArialMT"/>
            </a:endParaRPr>
          </a:p>
        </p:txBody>
      </p:sp>
    </p:spTree>
    <p:extLst>
      <p:ext uri="{BB962C8B-B14F-4D97-AF65-F5344CB8AC3E}">
        <p14:creationId xmlns:p14="http://schemas.microsoft.com/office/powerpoint/2010/main" val="382666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16</a:t>
            </a:r>
            <a:r>
              <a:rPr lang="en-US" sz="4000" b="0" i="0" dirty="0">
                <a:solidFill>
                  <a:srgbClr val="121212"/>
                </a:solidFill>
                <a:effectLst/>
                <a:latin typeface="Arial" panose="020B0604020202020204" pitchFamily="34" charset="0"/>
              </a:rPr>
              <a:t>Then Pharaoh called for Moses and Aaron in haste, and he said, “I have sinned against Yahweh your God, and against you.</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55F3DA09-B84E-99BC-1AFD-5B6F60242E1C}"/>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3117243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18B68-85A3-415F-9776-78E531623DB2}"/>
              </a:ext>
            </a:extLst>
          </p:cNvPr>
          <p:cNvPicPr>
            <a:picLocks noChangeAspect="1"/>
          </p:cNvPicPr>
          <p:nvPr/>
        </p:nvPicPr>
        <p:blipFill>
          <a:blip r:embed="rId2"/>
          <a:stretch>
            <a:fillRect/>
          </a:stretch>
        </p:blipFill>
        <p:spPr>
          <a:xfrm>
            <a:off x="0" y="-94343"/>
            <a:ext cx="12192000" cy="6952343"/>
          </a:xfrm>
          <a:prstGeom prst="rect">
            <a:avLst/>
          </a:prstGeom>
        </p:spPr>
      </p:pic>
      <p:sp>
        <p:nvSpPr>
          <p:cNvPr id="4" name="TextBox 3">
            <a:extLst>
              <a:ext uri="{FF2B5EF4-FFF2-40B4-BE49-F238E27FC236}">
                <a16:creationId xmlns:a16="http://schemas.microsoft.com/office/drawing/2014/main" id="{CD640127-9715-4000-B448-EDD02C8350B3}"/>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10:16</a:t>
            </a:r>
            <a:endParaRPr lang="bo-CN" sz="2000" b="1" cap="all" dirty="0">
              <a:solidFill>
                <a:schemeClr val="bg1"/>
              </a:solidFill>
              <a:latin typeface="ArialMT"/>
            </a:endParaRPr>
          </a:p>
        </p:txBody>
      </p:sp>
    </p:spTree>
    <p:extLst>
      <p:ext uri="{BB962C8B-B14F-4D97-AF65-F5344CB8AC3E}">
        <p14:creationId xmlns:p14="http://schemas.microsoft.com/office/powerpoint/2010/main" val="86084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17</a:t>
            </a:r>
            <a:r>
              <a:rPr lang="en-US" sz="4000" b="0" i="0" dirty="0">
                <a:solidFill>
                  <a:srgbClr val="121212"/>
                </a:solidFill>
                <a:effectLst/>
                <a:latin typeface="Arial" panose="020B0604020202020204" pitchFamily="34" charset="0"/>
              </a:rPr>
              <a:t>Now therefore please forgive my sin again, and pray to Yahweh your God, that he may also take away from me this death.”</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3" name="TextBox 2">
            <a:extLst>
              <a:ext uri="{FF2B5EF4-FFF2-40B4-BE49-F238E27FC236}">
                <a16:creationId xmlns:a16="http://schemas.microsoft.com/office/drawing/2014/main" id="{7F4B4A9A-9C4D-FCC5-CFEB-881F62E51D9B}"/>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906408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0D02A7-F072-4579-BC0A-78D9E41A832C}"/>
              </a:ext>
            </a:extLst>
          </p:cNvPr>
          <p:cNvPicPr>
            <a:picLocks noChangeAspect="1"/>
          </p:cNvPicPr>
          <p:nvPr/>
        </p:nvPicPr>
        <p:blipFill>
          <a:blip r:embed="rId2"/>
          <a:stretch>
            <a:fillRect/>
          </a:stretch>
        </p:blipFill>
        <p:spPr>
          <a:xfrm>
            <a:off x="0" y="-34742"/>
            <a:ext cx="12192000" cy="6892742"/>
          </a:xfrm>
          <a:prstGeom prst="rect">
            <a:avLst/>
          </a:prstGeom>
        </p:spPr>
      </p:pic>
      <p:sp>
        <p:nvSpPr>
          <p:cNvPr id="4" name="TextBox 3">
            <a:extLst>
              <a:ext uri="{FF2B5EF4-FFF2-40B4-BE49-F238E27FC236}">
                <a16:creationId xmlns:a16="http://schemas.microsoft.com/office/drawing/2014/main" id="{CF0A761C-48BD-4F14-8829-074616754F5C}"/>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10:17</a:t>
            </a:r>
            <a:endParaRPr lang="bo-CN" sz="2000" b="1" cap="all" dirty="0">
              <a:solidFill>
                <a:schemeClr val="bg1"/>
              </a:solidFill>
              <a:latin typeface="ArialMT"/>
            </a:endParaRPr>
          </a:p>
        </p:txBody>
      </p:sp>
    </p:spTree>
    <p:extLst>
      <p:ext uri="{BB962C8B-B14F-4D97-AF65-F5344CB8AC3E}">
        <p14:creationId xmlns:p14="http://schemas.microsoft.com/office/powerpoint/2010/main" val="1803624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800" b="0" i="0" dirty="0">
                <a:solidFill>
                  <a:srgbClr val="777A7B"/>
                </a:solidFill>
                <a:effectLst/>
                <a:latin typeface="Arial" panose="020B0604020202020204" pitchFamily="34" charset="0"/>
              </a:rPr>
              <a:t>18</a:t>
            </a:r>
            <a:r>
              <a:rPr lang="en-US" sz="4800" b="0" i="0" dirty="0">
                <a:solidFill>
                  <a:srgbClr val="121212"/>
                </a:solidFill>
                <a:effectLst/>
                <a:latin typeface="Arial" panose="020B0604020202020204" pitchFamily="34" charset="0"/>
              </a:rPr>
              <a:t>Moses went out from Pharaoh, and prayed to Yahweh.</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797AE52A-AB8B-C83B-FCD1-21B33A95407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945060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09C724-D0A3-4ECD-AF30-7A7F09023457}"/>
              </a:ext>
            </a:extLst>
          </p:cNvPr>
          <p:cNvPicPr>
            <a:picLocks noChangeAspect="1"/>
          </p:cNvPicPr>
          <p:nvPr/>
        </p:nvPicPr>
        <p:blipFill>
          <a:blip r:embed="rId2"/>
          <a:stretch>
            <a:fillRect/>
          </a:stretch>
        </p:blipFill>
        <p:spPr>
          <a:xfrm>
            <a:off x="0" y="-871738"/>
            <a:ext cx="12192000" cy="8601476"/>
          </a:xfrm>
          <a:prstGeom prst="rect">
            <a:avLst/>
          </a:prstGeom>
        </p:spPr>
      </p:pic>
      <p:sp>
        <p:nvSpPr>
          <p:cNvPr id="4" name="TextBox 3">
            <a:extLst>
              <a:ext uri="{FF2B5EF4-FFF2-40B4-BE49-F238E27FC236}">
                <a16:creationId xmlns:a16="http://schemas.microsoft.com/office/drawing/2014/main" id="{464FA81F-B5F2-49DA-969A-3B3AE7010BB8}"/>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10:18</a:t>
            </a:r>
            <a:endParaRPr lang="bo-CN" sz="2000" b="1" cap="all" dirty="0">
              <a:solidFill>
                <a:schemeClr val="bg1"/>
              </a:solidFill>
              <a:latin typeface="ArialMT"/>
            </a:endParaRPr>
          </a:p>
        </p:txBody>
      </p:sp>
    </p:spTree>
    <p:extLst>
      <p:ext uri="{BB962C8B-B14F-4D97-AF65-F5344CB8AC3E}">
        <p14:creationId xmlns:p14="http://schemas.microsoft.com/office/powerpoint/2010/main" val="1797426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19</a:t>
            </a:r>
            <a:r>
              <a:rPr lang="en-US" sz="3600" b="0" i="0" dirty="0">
                <a:solidFill>
                  <a:srgbClr val="121212"/>
                </a:solidFill>
                <a:effectLst/>
                <a:latin typeface="Arial" panose="020B0604020202020204" pitchFamily="34" charset="0"/>
              </a:rPr>
              <a:t>Yahweh sent an exceedingly strong west wind, which took up the locusts, and drove them into the Red Sea. There remained not one locust in all the borders of Egypt. </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748708" cy="5675586"/>
          </a:xfrm>
          <a:prstGeom prst="rect">
            <a:avLst/>
          </a:prstGeom>
          <a:noFill/>
        </p:spPr>
        <p:txBody>
          <a:bodyPr wrap="square" rtlCol="0">
            <a:noAutofit/>
          </a:bodyPr>
          <a:lstStyle/>
          <a:p>
            <a:r>
              <a:rPr lang="bo-CN" sz="5400" dirty="0">
                <a:solidFill>
                  <a:srgbClr val="777777"/>
                </a:solidFill>
                <a:latin typeface="Arial" panose="020B0604020202020204" pitchFamily="34" charset="0"/>
              </a:rPr>
              <a:t>19</a:t>
            </a:r>
            <a:r>
              <a:rPr lang="bo-CN" sz="5400" dirty="0">
                <a:solidFill>
                  <a:srgbClr val="444444"/>
                </a:solidFill>
                <a:latin typeface="Arial" panose="020B0604020202020204" pitchFamily="34" charset="0"/>
              </a:rPr>
              <a:t>གཙོ་བོ་དཀོན་མཆོག་གིས་ཤར་ཕྱོགས་ནས་ཡོང་བའི་རླུང་འཚུབ་ལ་ནུབ་ཕྱོགས་ཀྱི་རླུང་འཚུབ་སྟོབས་ལྡན་ལ་གྱུར་ནས་དེས་ཆ་ག་འབུ་རྣམས་འཁྱེར་ནས་རྒྱ་མཚོ་དམར་པོར་དབྱུགས་སོ། ཨི་ཇིབ་ནང་ཆ་ག་འབུ་གཅིག་ཀྱང་མ་ལུས་སོ།</a:t>
            </a:r>
            <a:endParaRPr lang="en-ZA" sz="5400" dirty="0"/>
          </a:p>
        </p:txBody>
      </p:sp>
    </p:spTree>
    <p:extLst>
      <p:ext uri="{BB962C8B-B14F-4D97-AF65-F5344CB8AC3E}">
        <p14:creationId xmlns:p14="http://schemas.microsoft.com/office/powerpoint/2010/main" val="188054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9C9F61-8C1F-41EA-816E-1CD19B0829D8}"/>
              </a:ext>
            </a:extLst>
          </p:cNvPr>
          <p:cNvPicPr>
            <a:picLocks noChangeAspect="1"/>
          </p:cNvPicPr>
          <p:nvPr/>
        </p:nvPicPr>
        <p:blipFill>
          <a:blip r:embed="rId2"/>
          <a:stretch>
            <a:fillRect/>
          </a:stretch>
        </p:blipFill>
        <p:spPr>
          <a:xfrm>
            <a:off x="0" y="0"/>
            <a:ext cx="12830840" cy="6858000"/>
          </a:xfrm>
          <a:prstGeom prst="rect">
            <a:avLst/>
          </a:prstGeom>
        </p:spPr>
      </p:pic>
      <p:sp>
        <p:nvSpPr>
          <p:cNvPr id="3" name="TextBox 2">
            <a:extLst>
              <a:ext uri="{FF2B5EF4-FFF2-40B4-BE49-F238E27FC236}">
                <a16:creationId xmlns:a16="http://schemas.microsoft.com/office/drawing/2014/main" id="{58170EF3-6DB1-4678-8C38-53D93C112F42}"/>
              </a:ext>
            </a:extLst>
          </p:cNvPr>
          <p:cNvSpPr txBox="1"/>
          <p:nvPr/>
        </p:nvSpPr>
        <p:spPr>
          <a:xfrm>
            <a:off x="530965" y="0"/>
            <a:ext cx="5155324" cy="2510444"/>
          </a:xfrm>
          <a:prstGeom prst="rect">
            <a:avLst/>
          </a:prstGeom>
          <a:noFill/>
        </p:spPr>
        <p:txBody>
          <a:bodyPr wrap="square" rtlCol="0">
            <a:noAutofit/>
          </a:bodyPr>
          <a:lstStyle/>
          <a:p>
            <a:pPr>
              <a:lnSpc>
                <a:spcPct val="115000"/>
              </a:lnSpc>
              <a:spcAft>
                <a:spcPts val="1000"/>
              </a:spcAft>
            </a:pPr>
            <a:r>
              <a:rPr lang="en-ZA" sz="6000" dirty="0">
                <a:solidFill>
                  <a:schemeClr val="bg1"/>
                </a:solidFill>
                <a:effectLst/>
                <a:latin typeface="TimesNewRomanPSMT"/>
                <a:ea typeface="Calibri" panose="020F0502020204030204" pitchFamily="34" charset="0"/>
                <a:cs typeface="TimesNewRomanPSMT"/>
              </a:rPr>
              <a:t>Locusts – Exodus 10:1-20</a:t>
            </a:r>
            <a:endPar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endParaRPr>
          </a:p>
          <a:p>
            <a:endParaRPr lang="en-ZA" sz="7200" dirty="0"/>
          </a:p>
        </p:txBody>
      </p:sp>
    </p:spTree>
    <p:extLst>
      <p:ext uri="{BB962C8B-B14F-4D97-AF65-F5344CB8AC3E}">
        <p14:creationId xmlns:p14="http://schemas.microsoft.com/office/powerpoint/2010/main" val="242060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3565C-E64F-4555-9310-7D205BECA909}"/>
              </a:ext>
            </a:extLst>
          </p:cNvPr>
          <p:cNvPicPr>
            <a:picLocks noChangeAspect="1"/>
          </p:cNvPicPr>
          <p:nvPr/>
        </p:nvPicPr>
        <p:blipFill>
          <a:blip r:embed="rId2"/>
          <a:stretch>
            <a:fillRect/>
          </a:stretch>
        </p:blipFill>
        <p:spPr>
          <a:xfrm>
            <a:off x="0" y="-669720"/>
            <a:ext cx="12369338" cy="7527720"/>
          </a:xfrm>
          <a:prstGeom prst="rect">
            <a:avLst/>
          </a:prstGeom>
        </p:spPr>
      </p:pic>
      <p:sp>
        <p:nvSpPr>
          <p:cNvPr id="4" name="TextBox 3">
            <a:extLst>
              <a:ext uri="{FF2B5EF4-FFF2-40B4-BE49-F238E27FC236}">
                <a16:creationId xmlns:a16="http://schemas.microsoft.com/office/drawing/2014/main" id="{449F086D-404B-4706-B0AE-6A574CDA13AC}"/>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10:19</a:t>
            </a:r>
            <a:endParaRPr lang="bo-CN" sz="2000" b="1" cap="all" dirty="0">
              <a:solidFill>
                <a:schemeClr val="bg1"/>
              </a:solidFill>
              <a:latin typeface="ArialMT"/>
            </a:endParaRPr>
          </a:p>
        </p:txBody>
      </p:sp>
    </p:spTree>
    <p:extLst>
      <p:ext uri="{BB962C8B-B14F-4D97-AF65-F5344CB8AC3E}">
        <p14:creationId xmlns:p14="http://schemas.microsoft.com/office/powerpoint/2010/main" val="1966170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400" b="0" i="0" dirty="0">
                <a:solidFill>
                  <a:srgbClr val="777A7B"/>
                </a:solidFill>
                <a:effectLst/>
                <a:latin typeface="Arial" panose="020B0604020202020204" pitchFamily="34" charset="0"/>
              </a:rPr>
              <a:t>20</a:t>
            </a:r>
            <a:r>
              <a:rPr lang="en-US" sz="4400" b="0" i="0" dirty="0">
                <a:solidFill>
                  <a:srgbClr val="121212"/>
                </a:solidFill>
                <a:effectLst/>
                <a:latin typeface="Arial" panose="020B0604020202020204" pitchFamily="34" charset="0"/>
              </a:rPr>
              <a:t>But Yahweh hardened Pharaoh’s heart, and he didn’t let the children of Israel go.</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618080" cy="5675586"/>
          </a:xfrm>
          <a:prstGeom prst="rect">
            <a:avLst/>
          </a:prstGeom>
          <a:noFill/>
        </p:spPr>
        <p:txBody>
          <a:bodyPr wrap="square" rtlCol="0">
            <a:noAutofit/>
          </a:bodyPr>
          <a:lstStyle/>
          <a:p>
            <a:r>
              <a:rPr lang="bo-CN" sz="7200" dirty="0">
                <a:solidFill>
                  <a:srgbClr val="777777"/>
                </a:solidFill>
                <a:latin typeface="Arial" panose="020B0604020202020204" pitchFamily="34" charset="0"/>
              </a:rPr>
              <a:t>20</a:t>
            </a:r>
            <a:r>
              <a:rPr lang="bo-CN" sz="7200" dirty="0">
                <a:solidFill>
                  <a:srgbClr val="444444"/>
                </a:solidFill>
                <a:latin typeface="Arial" panose="020B0604020202020204" pitchFamily="34" charset="0"/>
              </a:rPr>
              <a:t>འོན་ཀྱང་གཙོ་བོ་དཀོན་མཆོག་གིས་རྒྱལ་པོའི་སེམས་གྱོང་པོར་མཛད་པར་བརྟེན། ཁོས་ཨིསི་རཱཨེལ་པ་རྣམས་ལ་འགྲོ་རུ་མ་བཅུག་གོ།</a:t>
            </a:r>
            <a:endParaRPr lang="en-ZA" sz="7200" dirty="0"/>
          </a:p>
        </p:txBody>
      </p:sp>
    </p:spTree>
    <p:extLst>
      <p:ext uri="{BB962C8B-B14F-4D97-AF65-F5344CB8AC3E}">
        <p14:creationId xmlns:p14="http://schemas.microsoft.com/office/powerpoint/2010/main" val="605851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59DCDE-37DE-4806-BAA8-D70DF8D523CA}"/>
              </a:ext>
            </a:extLst>
          </p:cNvPr>
          <p:cNvPicPr>
            <a:picLocks noChangeAspect="1"/>
          </p:cNvPicPr>
          <p:nvPr/>
        </p:nvPicPr>
        <p:blipFill>
          <a:blip r:embed="rId2"/>
          <a:stretch>
            <a:fillRect/>
          </a:stretch>
        </p:blipFill>
        <p:spPr>
          <a:xfrm>
            <a:off x="0" y="0"/>
            <a:ext cx="12830840" cy="6858000"/>
          </a:xfrm>
          <a:prstGeom prst="rect">
            <a:avLst/>
          </a:prstGeom>
        </p:spPr>
      </p:pic>
      <p:sp>
        <p:nvSpPr>
          <p:cNvPr id="3" name="TextBox 2">
            <a:extLst>
              <a:ext uri="{FF2B5EF4-FFF2-40B4-BE49-F238E27FC236}">
                <a16:creationId xmlns:a16="http://schemas.microsoft.com/office/drawing/2014/main" id="{7C5D15E8-73CA-4176-AFAB-E07E473DE856}"/>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10:20</a:t>
            </a:r>
            <a:endParaRPr lang="bo-CN" sz="2000" b="1" cap="all" dirty="0">
              <a:solidFill>
                <a:schemeClr val="bg1"/>
              </a:solidFill>
              <a:latin typeface="ArialMT"/>
            </a:endParaRPr>
          </a:p>
        </p:txBody>
      </p:sp>
    </p:spTree>
    <p:extLst>
      <p:ext uri="{BB962C8B-B14F-4D97-AF65-F5344CB8AC3E}">
        <p14:creationId xmlns:p14="http://schemas.microsoft.com/office/powerpoint/2010/main" val="310850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1</a:t>
            </a:r>
            <a:r>
              <a:rPr lang="en-US" sz="4000" b="0" i="0" dirty="0">
                <a:solidFill>
                  <a:srgbClr val="121212"/>
                </a:solidFill>
                <a:effectLst/>
                <a:latin typeface="Arial" panose="020B0604020202020204" pitchFamily="34" charset="0"/>
              </a:rPr>
              <a:t>Yahweh said to Moses, “Go in to Pharaoh, for I have hardened his heart and the heart of his servants, that I may show these my signs among them;</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71BAD1AE-777A-9B59-E826-860B8017BB88}"/>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02184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05D0B4-122F-40C3-9E19-EA943DABA02F}"/>
              </a:ext>
            </a:extLst>
          </p:cNvPr>
          <p:cNvPicPr>
            <a:picLocks noChangeAspect="1"/>
          </p:cNvPicPr>
          <p:nvPr/>
        </p:nvPicPr>
        <p:blipFill>
          <a:blip r:embed="rId2"/>
          <a:stretch>
            <a:fillRect/>
          </a:stretch>
        </p:blipFill>
        <p:spPr>
          <a:xfrm>
            <a:off x="0" y="1"/>
            <a:ext cx="14218276" cy="6858000"/>
          </a:xfrm>
          <a:prstGeom prst="rect">
            <a:avLst/>
          </a:prstGeom>
        </p:spPr>
      </p:pic>
      <p:sp>
        <p:nvSpPr>
          <p:cNvPr id="4" name="TextBox 3">
            <a:extLst>
              <a:ext uri="{FF2B5EF4-FFF2-40B4-BE49-F238E27FC236}">
                <a16:creationId xmlns:a16="http://schemas.microsoft.com/office/drawing/2014/main" id="{E332CCD6-9A09-409A-ACCC-041021256BDB}"/>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10:1</a:t>
            </a:r>
            <a:endParaRPr lang="bo-CN" sz="2000" b="1" cap="all" dirty="0">
              <a:solidFill>
                <a:schemeClr val="bg1"/>
              </a:solidFill>
              <a:latin typeface="ArialMT"/>
            </a:endParaRPr>
          </a:p>
        </p:txBody>
      </p:sp>
    </p:spTree>
    <p:extLst>
      <p:ext uri="{BB962C8B-B14F-4D97-AF65-F5344CB8AC3E}">
        <p14:creationId xmlns:p14="http://schemas.microsoft.com/office/powerpoint/2010/main" val="143871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3600" b="0" i="0" dirty="0">
                <a:solidFill>
                  <a:srgbClr val="777A7B"/>
                </a:solidFill>
                <a:effectLst/>
                <a:latin typeface="Arial" panose="020B0604020202020204" pitchFamily="34" charset="0"/>
              </a:rPr>
              <a:t>3</a:t>
            </a:r>
            <a:r>
              <a:rPr lang="en-US" sz="3600" b="0" i="0" dirty="0">
                <a:solidFill>
                  <a:srgbClr val="121212"/>
                </a:solidFill>
                <a:effectLst/>
                <a:latin typeface="Arial" panose="020B0604020202020204" pitchFamily="34" charset="0"/>
              </a:rPr>
              <a:t>Moses and Aaron went in to Pharaoh, and said to him, “This is what Yahweh, the God of the Hebrews, says: ‘How long will you refuse to humble yourself before me? Let my people go, that they may serve me. </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14C8397A-3F91-6584-9C07-CA6A885F54F9}"/>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82331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52601-0C66-4644-886B-6F80403E48F3}"/>
              </a:ext>
            </a:extLst>
          </p:cNvPr>
          <p:cNvPicPr>
            <a:picLocks noChangeAspect="1"/>
          </p:cNvPicPr>
          <p:nvPr/>
        </p:nvPicPr>
        <p:blipFill>
          <a:blip r:embed="rId2"/>
          <a:stretch>
            <a:fillRect/>
          </a:stretch>
        </p:blipFill>
        <p:spPr>
          <a:xfrm>
            <a:off x="-161319" y="-1003335"/>
            <a:ext cx="12353319" cy="8276972"/>
          </a:xfrm>
          <a:prstGeom prst="rect">
            <a:avLst/>
          </a:prstGeom>
        </p:spPr>
      </p:pic>
      <p:sp>
        <p:nvSpPr>
          <p:cNvPr id="4" name="TextBox 3">
            <a:extLst>
              <a:ext uri="{FF2B5EF4-FFF2-40B4-BE49-F238E27FC236}">
                <a16:creationId xmlns:a16="http://schemas.microsoft.com/office/drawing/2014/main" id="{EFC8C59F-5C8C-4B6B-A132-FE1F6A1833F5}"/>
              </a:ext>
            </a:extLst>
          </p:cNvPr>
          <p:cNvSpPr txBox="1"/>
          <p:nvPr/>
        </p:nvSpPr>
        <p:spPr>
          <a:xfrm>
            <a:off x="0" y="0"/>
            <a:ext cx="3116424" cy="584775"/>
          </a:xfrm>
          <a:prstGeom prst="rect">
            <a:avLst/>
          </a:prstGeom>
          <a:noFill/>
        </p:spPr>
        <p:txBody>
          <a:bodyPr wrap="square" rtlCol="0">
            <a:spAutoFit/>
          </a:bodyPr>
          <a:lstStyle/>
          <a:p>
            <a:r>
              <a:rPr lang="en-ZA" sz="3200" dirty="0">
                <a:solidFill>
                  <a:schemeClr val="bg1"/>
                </a:solidFill>
                <a:effectLst/>
                <a:latin typeface="TimesNewRomanPSMT"/>
                <a:ea typeface="Calibri" panose="020F0502020204030204" pitchFamily="34" charset="0"/>
                <a:cs typeface="TimesNewRomanPSMT"/>
              </a:rPr>
              <a:t>Exodus </a:t>
            </a:r>
            <a:r>
              <a:rPr lang="en-IN" sz="2000" b="1" cap="all" dirty="0">
                <a:solidFill>
                  <a:schemeClr val="bg1"/>
                </a:solidFill>
                <a:latin typeface="ArialMT"/>
              </a:rPr>
              <a:t>10:3</a:t>
            </a:r>
            <a:endParaRPr lang="bo-CN" sz="2000" b="1" cap="all" dirty="0">
              <a:solidFill>
                <a:schemeClr val="bg1"/>
              </a:solidFill>
              <a:latin typeface="ArialMT"/>
            </a:endParaRPr>
          </a:p>
        </p:txBody>
      </p:sp>
    </p:spTree>
    <p:extLst>
      <p:ext uri="{BB962C8B-B14F-4D97-AF65-F5344CB8AC3E}">
        <p14:creationId xmlns:p14="http://schemas.microsoft.com/office/powerpoint/2010/main" val="266645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US" sz="4000" b="0" i="0" dirty="0">
                <a:solidFill>
                  <a:srgbClr val="777A7B"/>
                </a:solidFill>
                <a:effectLst/>
                <a:latin typeface="Arial" panose="020B0604020202020204" pitchFamily="34" charset="0"/>
              </a:rPr>
              <a:t>4</a:t>
            </a:r>
            <a:r>
              <a:rPr lang="en-US" sz="4000" b="0" i="0" dirty="0">
                <a:solidFill>
                  <a:srgbClr val="121212"/>
                </a:solidFill>
                <a:effectLst/>
                <a:latin typeface="Arial" panose="020B0604020202020204" pitchFamily="34" charset="0"/>
              </a:rPr>
              <a:t>Or else, if you refuse to let my people go, behold, tomorrow I will bring locusts into your country,</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2" name="TextBox 1">
            <a:extLst>
              <a:ext uri="{FF2B5EF4-FFF2-40B4-BE49-F238E27FC236}">
                <a16:creationId xmlns:a16="http://schemas.microsoft.com/office/drawing/2014/main" id="{DCA1FB0F-9AA5-6C95-6F48-F0DA50C8401E}"/>
              </a:ext>
            </a:extLst>
          </p:cNvPr>
          <p:cNvSpPr txBox="1"/>
          <p:nvPr/>
        </p:nvSpPr>
        <p:spPr>
          <a:xfrm>
            <a:off x="6096000" y="0"/>
            <a:ext cx="6096000" cy="6858000"/>
          </a:xfrm>
          <a:prstGeom prst="rect">
            <a:avLst/>
          </a:prstGeom>
          <a:noFill/>
        </p:spPr>
        <p:txBody>
          <a:bodyPr wrap="square" rtlCol="0">
            <a:noAutofit/>
          </a:bodyPr>
          <a:lstStyle/>
          <a:p>
            <a:r>
              <a:rPr lang="en-IN" dirty="0"/>
              <a:t> </a:t>
            </a:r>
          </a:p>
        </p:txBody>
      </p:sp>
    </p:spTree>
    <p:extLst>
      <p:ext uri="{BB962C8B-B14F-4D97-AF65-F5344CB8AC3E}">
        <p14:creationId xmlns:p14="http://schemas.microsoft.com/office/powerpoint/2010/main" val="1518346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4430</TotalTime>
  <Words>886</Words>
  <Application>Microsoft Office PowerPoint</Application>
  <PresentationFormat>Widescreen</PresentationFormat>
  <Paragraphs>69</Paragraphs>
  <Slides>42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ArialMT</vt:lpstr>
      <vt:lpstr>Calibri</vt:lpstr>
      <vt:lpstr>Calibri Light</vt:lpstr>
      <vt:lpstr>TimesNewRomanPSMT</vt:lpstr>
      <vt:lpstr>Office Theme</vt:lpstr>
      <vt:lpstr>09-8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7</cp:revision>
  <dcterms:created xsi:type="dcterms:W3CDTF">2021-07-20T09:23:46Z</dcterms:created>
  <dcterms:modified xsi:type="dcterms:W3CDTF">2023-01-23T13:36:49Z</dcterms:modified>
</cp:coreProperties>
</file>