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03" r:id="rId3"/>
    <p:sldId id="256" r:id="rId4"/>
    <p:sldId id="313" r:id="rId5"/>
    <p:sldId id="258" r:id="rId6"/>
    <p:sldId id="312" r:id="rId7"/>
    <p:sldId id="281" r:id="rId8"/>
    <p:sldId id="311" r:id="rId9"/>
    <p:sldId id="299" r:id="rId10"/>
    <p:sldId id="310" r:id="rId11"/>
    <p:sldId id="300" r:id="rId12"/>
    <p:sldId id="309" r:id="rId13"/>
    <p:sldId id="301" r:id="rId14"/>
    <p:sldId id="308" r:id="rId15"/>
    <p:sldId id="282" r:id="rId16"/>
    <p:sldId id="307" r:id="rId17"/>
    <p:sldId id="283" r:id="rId18"/>
    <p:sldId id="305" r:id="rId19"/>
    <p:sldId id="284" r:id="rId20"/>
    <p:sldId id="306" r:id="rId21"/>
    <p:sldId id="285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49D9A-F60C-4EAE-80D3-D98C15531834}" v="12" dt="2023-01-23T13:43:27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4252" autoAdjust="0"/>
  </p:normalViewPr>
  <p:slideViewPr>
    <p:cSldViewPr snapToGrid="0">
      <p:cViewPr varScale="1">
        <p:scale>
          <a:sx n="58" d="100"/>
          <a:sy n="58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D2D49D9A-F60C-4EAE-80D3-D98C15531834}"/>
    <pc:docChg chg="undo custSel modSld">
      <pc:chgData name="Leonie Smith" userId="fed1330f33f5650e" providerId="LiveId" clId="{D2D49D9A-F60C-4EAE-80D3-D98C15531834}" dt="2023-01-23T13:43:27.572" v="40"/>
      <pc:docMkLst>
        <pc:docMk/>
      </pc:docMkLst>
      <pc:sldChg chg="addSp delSp modSp mod modTransition modAnim">
        <pc:chgData name="Leonie Smith" userId="fed1330f33f5650e" providerId="LiveId" clId="{D2D49D9A-F60C-4EAE-80D3-D98C15531834}" dt="2023-01-23T13:43:27.572" v="40"/>
        <pc:sldMkLst>
          <pc:docMk/>
          <pc:sldMk cId="3348757415" sldId="256"/>
        </pc:sldMkLst>
        <pc:spChg chg="add mod">
          <ac:chgData name="Leonie Smith" userId="fed1330f33f5650e" providerId="LiveId" clId="{D2D49D9A-F60C-4EAE-80D3-D98C15531834}" dt="2023-01-23T13:43:27.572" v="40"/>
          <ac:spMkLst>
            <pc:docMk/>
            <pc:sldMk cId="3348757415" sldId="256"/>
            <ac:spMk id="3" creationId="{39176E62-460D-34A3-3E0D-2B5683CA3C27}"/>
          </ac:spMkLst>
        </pc:spChg>
        <pc:spChg chg="del mod">
          <ac:chgData name="Leonie Smith" userId="fed1330f33f5650e" providerId="LiveId" clId="{D2D49D9A-F60C-4EAE-80D3-D98C15531834}" dt="2023-01-23T13:42:20.463" v="20" actId="21"/>
          <ac:spMkLst>
            <pc:docMk/>
            <pc:sldMk cId="3348757415" sldId="256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3348757415" sldId="256"/>
            <ac:picMk id="2" creationId="{BE56915E-A3A2-4CAC-BB73-EB7D6C980A41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26.226" v="39"/>
        <pc:sldMkLst>
          <pc:docMk/>
          <pc:sldMk cId="525752733" sldId="258"/>
        </pc:sldMkLst>
        <pc:spChg chg="add mod">
          <ac:chgData name="Leonie Smith" userId="fed1330f33f5650e" providerId="LiveId" clId="{D2D49D9A-F60C-4EAE-80D3-D98C15531834}" dt="2023-01-23T13:43:26.226" v="39"/>
          <ac:spMkLst>
            <pc:docMk/>
            <pc:sldMk cId="525752733" sldId="258"/>
            <ac:spMk id="2" creationId="{0167F635-3666-69CB-7781-A92DCE1B1546}"/>
          </ac:spMkLst>
        </pc:spChg>
        <pc:spChg chg="del">
          <ac:chgData name="Leonie Smith" userId="fed1330f33f5650e" providerId="LiveId" clId="{D2D49D9A-F60C-4EAE-80D3-D98C15531834}" dt="2023-01-23T13:42:24.334" v="21" actId="21"/>
          <ac:spMkLst>
            <pc:docMk/>
            <pc:sldMk cId="525752733" sldId="258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525752733" sldId="258"/>
            <ac:picMk id="10" creationId="{5AD517F5-A1BF-4144-9400-DABD42F321D0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24.929" v="38"/>
        <pc:sldMkLst>
          <pc:docMk/>
          <pc:sldMk cId="2044568653" sldId="281"/>
        </pc:sldMkLst>
        <pc:spChg chg="add mod">
          <ac:chgData name="Leonie Smith" userId="fed1330f33f5650e" providerId="LiveId" clId="{D2D49D9A-F60C-4EAE-80D3-D98C15531834}" dt="2023-01-23T13:43:24.929" v="38"/>
          <ac:spMkLst>
            <pc:docMk/>
            <pc:sldMk cId="2044568653" sldId="281"/>
            <ac:spMk id="2" creationId="{61DFE006-377C-3478-5FF5-45725D43A0D0}"/>
          </ac:spMkLst>
        </pc:spChg>
        <pc:spChg chg="del">
          <ac:chgData name="Leonie Smith" userId="fed1330f33f5650e" providerId="LiveId" clId="{D2D49D9A-F60C-4EAE-80D3-D98C15531834}" dt="2023-01-23T13:42:26.578" v="22" actId="21"/>
          <ac:spMkLst>
            <pc:docMk/>
            <pc:sldMk cId="2044568653" sldId="281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2044568653" sldId="281"/>
            <ac:picMk id="7" creationId="{56ECD0D7-9381-438B-B72A-CD3873F18BAC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18.199" v="34"/>
        <pc:sldMkLst>
          <pc:docMk/>
          <pc:sldMk cId="3681266347" sldId="282"/>
        </pc:sldMkLst>
        <pc:spChg chg="add mod">
          <ac:chgData name="Leonie Smith" userId="fed1330f33f5650e" providerId="LiveId" clId="{D2D49D9A-F60C-4EAE-80D3-D98C15531834}" dt="2023-01-23T13:43:18.199" v="34"/>
          <ac:spMkLst>
            <pc:docMk/>
            <pc:sldMk cId="3681266347" sldId="282"/>
            <ac:spMk id="2" creationId="{617DB665-D3F0-A038-DFA1-3AE302D8058E}"/>
          </ac:spMkLst>
        </pc:spChg>
        <pc:spChg chg="del mod">
          <ac:chgData name="Leonie Smith" userId="fed1330f33f5650e" providerId="LiveId" clId="{D2D49D9A-F60C-4EAE-80D3-D98C15531834}" dt="2023-01-23T13:42:41.698" v="27" actId="21"/>
          <ac:spMkLst>
            <pc:docMk/>
            <pc:sldMk cId="3681266347" sldId="282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3681266347" sldId="282"/>
            <ac:picMk id="7" creationId="{2E605956-B721-4EE9-A111-A26896D2843D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16.874" v="33"/>
        <pc:sldMkLst>
          <pc:docMk/>
          <pc:sldMk cId="26953390" sldId="283"/>
        </pc:sldMkLst>
        <pc:spChg chg="add mod">
          <ac:chgData name="Leonie Smith" userId="fed1330f33f5650e" providerId="LiveId" clId="{D2D49D9A-F60C-4EAE-80D3-D98C15531834}" dt="2023-01-23T13:43:16.874" v="33"/>
          <ac:spMkLst>
            <pc:docMk/>
            <pc:sldMk cId="26953390" sldId="283"/>
            <ac:spMk id="3" creationId="{05C0538B-2C87-CD59-6297-8475664EEBC4}"/>
          </ac:spMkLst>
        </pc:spChg>
        <pc:spChg chg="del">
          <ac:chgData name="Leonie Smith" userId="fed1330f33f5650e" providerId="LiveId" clId="{D2D49D9A-F60C-4EAE-80D3-D98C15531834}" dt="2023-01-23T13:42:47.283" v="28" actId="21"/>
          <ac:spMkLst>
            <pc:docMk/>
            <pc:sldMk cId="26953390" sldId="283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26953390" sldId="283"/>
            <ac:picMk id="2" creationId="{A683A2EC-5CE4-43B8-B2AA-76975CEF3276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15.322" v="32"/>
        <pc:sldMkLst>
          <pc:docMk/>
          <pc:sldMk cId="2872476414" sldId="284"/>
        </pc:sldMkLst>
        <pc:spChg chg="add mod">
          <ac:chgData name="Leonie Smith" userId="fed1330f33f5650e" providerId="LiveId" clId="{D2D49D9A-F60C-4EAE-80D3-D98C15531834}" dt="2023-01-23T13:43:15.322" v="32"/>
          <ac:spMkLst>
            <pc:docMk/>
            <pc:sldMk cId="2872476414" sldId="284"/>
            <ac:spMk id="2" creationId="{EFEB906B-4C50-7E4E-97D1-96657448BB4D}"/>
          </ac:spMkLst>
        </pc:spChg>
        <pc:spChg chg="del">
          <ac:chgData name="Leonie Smith" userId="fed1330f33f5650e" providerId="LiveId" clId="{D2D49D9A-F60C-4EAE-80D3-D98C15531834}" dt="2023-01-23T13:42:52.459" v="29" actId="21"/>
          <ac:spMkLst>
            <pc:docMk/>
            <pc:sldMk cId="2872476414" sldId="284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2872476414" sldId="284"/>
            <ac:picMk id="7" creationId="{D250F5AC-3C30-4E2F-8CD1-3263BEB2B57F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13.564" v="31"/>
        <pc:sldMkLst>
          <pc:docMk/>
          <pc:sldMk cId="2342427813" sldId="285"/>
        </pc:sldMkLst>
        <pc:spChg chg="add mod">
          <ac:chgData name="Leonie Smith" userId="fed1330f33f5650e" providerId="LiveId" clId="{D2D49D9A-F60C-4EAE-80D3-D98C15531834}" dt="2023-01-23T13:43:13.564" v="31"/>
          <ac:spMkLst>
            <pc:docMk/>
            <pc:sldMk cId="2342427813" sldId="285"/>
            <ac:spMk id="3" creationId="{59888543-B289-7377-54CC-AA1ADE0B8621}"/>
          </ac:spMkLst>
        </pc:spChg>
        <pc:spChg chg="del">
          <ac:chgData name="Leonie Smith" userId="fed1330f33f5650e" providerId="LiveId" clId="{D2D49D9A-F60C-4EAE-80D3-D98C15531834}" dt="2023-01-23T13:42:56.598" v="30" actId="21"/>
          <ac:spMkLst>
            <pc:docMk/>
            <pc:sldMk cId="2342427813" sldId="285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2342427813" sldId="285"/>
            <ac:picMk id="2" creationId="{C96C8209-49A6-4BF7-80D4-A8F20C79043B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22.703" v="37"/>
        <pc:sldMkLst>
          <pc:docMk/>
          <pc:sldMk cId="318611153" sldId="299"/>
        </pc:sldMkLst>
        <pc:spChg chg="add mod">
          <ac:chgData name="Leonie Smith" userId="fed1330f33f5650e" providerId="LiveId" clId="{D2D49D9A-F60C-4EAE-80D3-D98C15531834}" dt="2023-01-23T13:43:22.703" v="37"/>
          <ac:spMkLst>
            <pc:docMk/>
            <pc:sldMk cId="318611153" sldId="299"/>
            <ac:spMk id="2" creationId="{6E35A91E-87AC-7810-E1B6-72D5E345E539}"/>
          </ac:spMkLst>
        </pc:spChg>
        <pc:spChg chg="del">
          <ac:chgData name="Leonie Smith" userId="fed1330f33f5650e" providerId="LiveId" clId="{D2D49D9A-F60C-4EAE-80D3-D98C15531834}" dt="2023-01-23T13:42:28.748" v="23" actId="21"/>
          <ac:spMkLst>
            <pc:docMk/>
            <pc:sldMk cId="318611153" sldId="299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318611153" sldId="299"/>
            <ac:picMk id="5" creationId="{42F30394-2891-497C-B85E-C78BD17D27A5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21.324" v="36"/>
        <pc:sldMkLst>
          <pc:docMk/>
          <pc:sldMk cId="1809744674" sldId="300"/>
        </pc:sldMkLst>
        <pc:spChg chg="add mod">
          <ac:chgData name="Leonie Smith" userId="fed1330f33f5650e" providerId="LiveId" clId="{D2D49D9A-F60C-4EAE-80D3-D98C15531834}" dt="2023-01-23T13:43:21.324" v="36"/>
          <ac:spMkLst>
            <pc:docMk/>
            <pc:sldMk cId="1809744674" sldId="300"/>
            <ac:spMk id="2" creationId="{6DC6119B-1022-08EB-EBB6-004071CC265B}"/>
          </ac:spMkLst>
        </pc:spChg>
        <pc:spChg chg="del">
          <ac:chgData name="Leonie Smith" userId="fed1330f33f5650e" providerId="LiveId" clId="{D2D49D9A-F60C-4EAE-80D3-D98C15531834}" dt="2023-01-23T13:42:30.970" v="24" actId="21"/>
          <ac:spMkLst>
            <pc:docMk/>
            <pc:sldMk cId="1809744674" sldId="300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1809744674" sldId="300"/>
            <ac:picMk id="8" creationId="{CFA376BA-2B69-42D9-A6CC-73C2AC1549AF}"/>
          </ac:picMkLst>
        </pc:picChg>
      </pc:sldChg>
      <pc:sldChg chg="addSp delSp modSp mod modTransition modAnim">
        <pc:chgData name="Leonie Smith" userId="fed1330f33f5650e" providerId="LiveId" clId="{D2D49D9A-F60C-4EAE-80D3-D98C15531834}" dt="2023-01-23T13:43:19.558" v="35"/>
        <pc:sldMkLst>
          <pc:docMk/>
          <pc:sldMk cId="3635768194" sldId="301"/>
        </pc:sldMkLst>
        <pc:spChg chg="add mod">
          <ac:chgData name="Leonie Smith" userId="fed1330f33f5650e" providerId="LiveId" clId="{D2D49D9A-F60C-4EAE-80D3-D98C15531834}" dt="2023-01-23T13:43:19.558" v="35"/>
          <ac:spMkLst>
            <pc:docMk/>
            <pc:sldMk cId="3635768194" sldId="301"/>
            <ac:spMk id="3" creationId="{2F586B5F-6B65-21C4-3D18-722A9BAF92B8}"/>
          </ac:spMkLst>
        </pc:spChg>
        <pc:spChg chg="del">
          <ac:chgData name="Leonie Smith" userId="fed1330f33f5650e" providerId="LiveId" clId="{D2D49D9A-F60C-4EAE-80D3-D98C15531834}" dt="2023-01-23T13:42:36.005" v="25" actId="21"/>
          <ac:spMkLst>
            <pc:docMk/>
            <pc:sldMk cId="3635768194" sldId="301"/>
            <ac:spMk id="6" creationId="{416C064E-628E-47C0-A712-DB178FE9901E}"/>
          </ac:spMkLst>
        </pc:spChg>
        <pc:picChg chg="del">
          <ac:chgData name="Leonie Smith" userId="fed1330f33f5650e" providerId="LiveId" clId="{D2D49D9A-F60C-4EAE-80D3-D98C15531834}" dt="2023-01-23T13:42:11.429" v="19"/>
          <ac:picMkLst>
            <pc:docMk/>
            <pc:sldMk cId="3635768194" sldId="301"/>
            <ac:picMk id="2" creationId="{D47A8F64-03FD-4F84-BBAB-4DD209A2E9E9}"/>
          </ac:picMkLst>
        </pc:picChg>
      </pc:sldChg>
      <pc:sldChg chg="delSp modTransition modAnim">
        <pc:chgData name="Leonie Smith" userId="fed1330f33f5650e" providerId="LiveId" clId="{D2D49D9A-F60C-4EAE-80D3-D98C15531834}" dt="2023-01-23T13:42:11.429" v="19"/>
        <pc:sldMkLst>
          <pc:docMk/>
          <pc:sldMk cId="4063331903" sldId="302"/>
        </pc:sldMkLst>
        <pc:picChg chg="del">
          <ac:chgData name="Leonie Smith" userId="fed1330f33f5650e" providerId="LiveId" clId="{D2D49D9A-F60C-4EAE-80D3-D98C15531834}" dt="2023-01-23T13:42:11.429" v="19"/>
          <ac:picMkLst>
            <pc:docMk/>
            <pc:sldMk cId="4063331903" sldId="302"/>
            <ac:picMk id="4" creationId="{1DAF7EA9-FD92-43D7-ABE0-C98A125A1BA4}"/>
          </ac:picMkLst>
        </pc:picChg>
      </pc:sldChg>
      <pc:sldChg chg="addSp delSp modSp mod modTransition">
        <pc:chgData name="Leonie Smith" userId="fed1330f33f5650e" providerId="LiveId" clId="{D2D49D9A-F60C-4EAE-80D3-D98C15531834}" dt="2023-01-23T13:42:11.429" v="19"/>
        <pc:sldMkLst>
          <pc:docMk/>
          <pc:sldMk cId="3086571603" sldId="303"/>
        </pc:sldMkLst>
        <pc:spChg chg="add mod">
          <ac:chgData name="Leonie Smith" userId="fed1330f33f5650e" providerId="LiveId" clId="{D2D49D9A-F60C-4EAE-80D3-D98C15531834}" dt="2023-01-23T13:41:11.453" v="9"/>
          <ac:spMkLst>
            <pc:docMk/>
            <pc:sldMk cId="3086571603" sldId="303"/>
            <ac:spMk id="2" creationId="{55E8B3EE-4DFC-3E39-18DA-16D72B8A573A}"/>
          </ac:spMkLst>
        </pc:spChg>
        <pc:spChg chg="del">
          <ac:chgData name="Leonie Smith" userId="fed1330f33f5650e" providerId="LiveId" clId="{D2D49D9A-F60C-4EAE-80D3-D98C15531834}" dt="2023-01-23T13:40:27.568" v="0" actId="21"/>
          <ac:spMkLst>
            <pc:docMk/>
            <pc:sldMk cId="3086571603" sldId="303"/>
            <ac:spMk id="4" creationId="{8C607F91-4CA1-436E-8665-E2EDF684EDE3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4231571180" sldId="304"/>
        </pc:sldMkLst>
        <pc:spChg chg="mod">
          <ac:chgData name="Leonie Smith" userId="fed1330f33f5650e" providerId="LiveId" clId="{D2D49D9A-F60C-4EAE-80D3-D98C15531834}" dt="2023-01-23T13:41:59.916" v="18"/>
          <ac:spMkLst>
            <pc:docMk/>
            <pc:sldMk cId="4231571180" sldId="304"/>
            <ac:spMk id="4" creationId="{6812C49A-8D57-446B-9514-9795019E2367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2983990364" sldId="305"/>
        </pc:sldMkLst>
        <pc:spChg chg="mod">
          <ac:chgData name="Leonie Smith" userId="fed1330f33f5650e" providerId="LiveId" clId="{D2D49D9A-F60C-4EAE-80D3-D98C15531834}" dt="2023-01-23T13:41:51.157" v="16"/>
          <ac:spMkLst>
            <pc:docMk/>
            <pc:sldMk cId="2983990364" sldId="305"/>
            <ac:spMk id="4" creationId="{25757037-A2EA-4637-BBC5-D8EA1DC177DB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4093090280" sldId="306"/>
        </pc:sldMkLst>
        <pc:spChg chg="mod">
          <ac:chgData name="Leonie Smith" userId="fed1330f33f5650e" providerId="LiveId" clId="{D2D49D9A-F60C-4EAE-80D3-D98C15531834}" dt="2023-01-23T13:41:55.415" v="17"/>
          <ac:spMkLst>
            <pc:docMk/>
            <pc:sldMk cId="4093090280" sldId="306"/>
            <ac:spMk id="4" creationId="{BB7B7850-38E4-4CDF-A006-6738DBB79E29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1094923849" sldId="307"/>
        </pc:sldMkLst>
        <pc:spChg chg="mod">
          <ac:chgData name="Leonie Smith" userId="fed1330f33f5650e" providerId="LiveId" clId="{D2D49D9A-F60C-4EAE-80D3-D98C15531834}" dt="2023-01-23T13:41:46.133" v="15"/>
          <ac:spMkLst>
            <pc:docMk/>
            <pc:sldMk cId="1094923849" sldId="307"/>
            <ac:spMk id="4" creationId="{043B9323-C27E-459D-9941-6F73D6A01F0B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3465235457" sldId="308"/>
        </pc:sldMkLst>
        <pc:spChg chg="mod">
          <ac:chgData name="Leonie Smith" userId="fed1330f33f5650e" providerId="LiveId" clId="{D2D49D9A-F60C-4EAE-80D3-D98C15531834}" dt="2023-01-23T13:41:41.828" v="14"/>
          <ac:spMkLst>
            <pc:docMk/>
            <pc:sldMk cId="3465235457" sldId="308"/>
            <ac:spMk id="4" creationId="{01C49E2F-4757-4474-8345-ADAE91EACA1A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628629370" sldId="309"/>
        </pc:sldMkLst>
        <pc:spChg chg="mod">
          <ac:chgData name="Leonie Smith" userId="fed1330f33f5650e" providerId="LiveId" clId="{D2D49D9A-F60C-4EAE-80D3-D98C15531834}" dt="2023-01-23T13:41:36.239" v="13"/>
          <ac:spMkLst>
            <pc:docMk/>
            <pc:sldMk cId="628629370" sldId="309"/>
            <ac:spMk id="4" creationId="{D03A20B5-68CD-4AEC-B864-3229AF6E1BAA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218322600" sldId="310"/>
        </pc:sldMkLst>
        <pc:spChg chg="mod">
          <ac:chgData name="Leonie Smith" userId="fed1330f33f5650e" providerId="LiveId" clId="{D2D49D9A-F60C-4EAE-80D3-D98C15531834}" dt="2023-01-23T13:41:31.967" v="12"/>
          <ac:spMkLst>
            <pc:docMk/>
            <pc:sldMk cId="218322600" sldId="310"/>
            <ac:spMk id="4" creationId="{024B3703-AA22-4BEE-9A31-878E5BA55D41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2992398820" sldId="311"/>
        </pc:sldMkLst>
        <pc:spChg chg="mod">
          <ac:chgData name="Leonie Smith" userId="fed1330f33f5650e" providerId="LiveId" clId="{D2D49D9A-F60C-4EAE-80D3-D98C15531834}" dt="2023-01-23T13:41:27.879" v="11"/>
          <ac:spMkLst>
            <pc:docMk/>
            <pc:sldMk cId="2992398820" sldId="311"/>
            <ac:spMk id="4" creationId="{C967FE5D-0CF1-4E0F-B43B-DB23992FAAF1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1281652890" sldId="312"/>
        </pc:sldMkLst>
        <pc:spChg chg="mod">
          <ac:chgData name="Leonie Smith" userId="fed1330f33f5650e" providerId="LiveId" clId="{D2D49D9A-F60C-4EAE-80D3-D98C15531834}" dt="2023-01-23T13:41:23.744" v="10"/>
          <ac:spMkLst>
            <pc:docMk/>
            <pc:sldMk cId="1281652890" sldId="312"/>
            <ac:spMk id="5" creationId="{84C2F652-1169-4CCF-B05F-B8964CB9894A}"/>
          </ac:spMkLst>
        </pc:spChg>
      </pc:sldChg>
      <pc:sldChg chg="modSp mod modTransition">
        <pc:chgData name="Leonie Smith" userId="fed1330f33f5650e" providerId="LiveId" clId="{D2D49D9A-F60C-4EAE-80D3-D98C15531834}" dt="2023-01-23T13:42:11.429" v="19"/>
        <pc:sldMkLst>
          <pc:docMk/>
          <pc:sldMk cId="1910966535" sldId="313"/>
        </pc:sldMkLst>
        <pc:spChg chg="mod">
          <ac:chgData name="Leonie Smith" userId="fed1330f33f5650e" providerId="LiveId" clId="{D2D49D9A-F60C-4EAE-80D3-D98C15531834}" dt="2023-01-23T13:41:04.027" v="8" actId="207"/>
          <ac:spMkLst>
            <pc:docMk/>
            <pc:sldMk cId="1910966535" sldId="313"/>
            <ac:spMk id="3" creationId="{80E019EF-DD18-48F0-91B6-0A50760789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40CF-33A0-4E30-9AB3-419E5BF6AB71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D639A-4701-4BB2-8DE2-F707E2FD7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45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D639A-4701-4BB2-8DE2-F707E2FD73D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67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D639A-4701-4BB2-8DE2-F707E2FD73D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38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D639A-4701-4BB2-8DE2-F707E2FD73D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31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B7D5-FCE6-4D10-8A93-02682705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BBF3-8E08-4908-ABED-07A209D86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333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BE969-DCCD-4FF1-96C3-78CF07B89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8247"/>
            <a:ext cx="12192000" cy="788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B3703-AA22-4BEE-9A31-878E5BA55D4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832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Pharaoh called to Moses, and said, “Go, serve Yahweh. Only let your flocks and your herds stay behind. Let your little ones also go with you.”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6119B-1022-08EB-EBB6-004071CC265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74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BB8AB-888E-4819-B24B-A2964599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941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A20B5-68CD-4AEC-B864-3229AF6E1BA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62862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Moses said, “You must also give into our hand sacrifices and burnt offerings, that we may sacrifice to Yahweh our God.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86B5F-6B65-21C4-3D18-722A9BAF92B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76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18302-C791-4285-984F-5CA7758E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51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49E2F-4757-4474-8345-ADAE91EACA1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6523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Our livestock also shall go with us. Not a hoof shall be left behind, for of it we must take to serve Yahweh our God; and we don’t know with what we must serve Yahweh, until we come there.”</a:t>
            </a:r>
            <a:endParaRPr lang="en-ZA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DB665-D3F0-A038-DFA1-3AE302D8058E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26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A3A28-3B8F-4334-8626-AEFC3110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70"/>
            <a:ext cx="12192000" cy="7131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B9323-C27E-459D-9941-6F73D6A01F0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09492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But Yahweh hardened Pharaoh’s heart, and he wouldn’t let them go.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0538B-2C87-CD59-6297-8475664EEBC4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DE02E-4C10-4468-B65E-72BBEC33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8689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57037-A2EA-4637-BBC5-D8EA1DC177D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10:27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98399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Pharaoh said to him, “Get away from me! Be careful to see my face no more; for in the day you see my face you shall die!”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B906B-4C50-7E4E-97D1-96657448BB4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47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26FFE-56BA-42D4-9BFE-115C4D5A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1"/>
            <a:ext cx="12402589" cy="6864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8B3EE-4DFC-3E39-18DA-16D72B8A573A}"/>
              </a:ext>
            </a:extLst>
          </p:cNvPr>
          <p:cNvSpPr txBox="1"/>
          <p:nvPr/>
        </p:nvSpPr>
        <p:spPr>
          <a:xfrm>
            <a:off x="6096000" y="1763445"/>
            <a:ext cx="5774958" cy="30579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Darkness – Exodus 10:21-29</a:t>
            </a:r>
            <a:endParaRPr lang="en-ZA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7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05608-9EF2-472E-885C-5FAAD133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2982" y="-299258"/>
            <a:ext cx="15197244" cy="715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B7850-38E4-4CDF-A006-6738DBB79E2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09309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Moses said, “You have spoken well. I will see your face again no more.”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88543-B289-7377-54CC-AA1ADE0B862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42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46B2A-A599-4811-BB8D-84ADB424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8538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12C49A-8D57-446B-9514-9795019E236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3157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Darkness – Exodus 10:21-29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76E62-460D-34A3-3E0D-2B5683CA3C2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63924-84E0-4DC5-B013-899D2A79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1"/>
            <a:ext cx="12402589" cy="6864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019EF-DD18-48F0-91B6-0A5076078940}"/>
              </a:ext>
            </a:extLst>
          </p:cNvPr>
          <p:cNvSpPr txBox="1"/>
          <p:nvPr/>
        </p:nvSpPr>
        <p:spPr>
          <a:xfrm>
            <a:off x="6096000" y="1763445"/>
            <a:ext cx="5774958" cy="30579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Darkness – Exodus 10:21-29</a:t>
            </a:r>
            <a:endParaRPr lang="en-ZA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6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Yahweh said to Moses, “Stretch out your hand toward the sky, that there may be darkness over the land of Egypt, even darkness which may be felt.”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7F635-3666-69CB-7781-A92DCE1B154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F45BB-6EA6-4AC8-88AE-4B505D62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17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2F652-1169-4CCF-B05F-B8964CB9894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816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Moses stretched out his hand toward the sky, and there was a thick darkness in all the land of Egypt for three days.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FE006-377C-3478-5FF5-45725D43A0D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56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2E8A9-AB06-4785-870C-DBF0DB0B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40796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FE5D-0CF1-4E0F-B43B-DB23992FAAF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99239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didn’t see one another, and nobody rose from his place for three days; but all the children of Israel had light in their dwellings.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5A91E-87AC-7810-E1B6-72D5E345E53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1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339</Words>
  <Application>Microsoft Office PowerPoint</Application>
  <PresentationFormat>Widescreen</PresentationFormat>
  <Paragraphs>40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TimesNewRomanPSMT</vt:lpstr>
      <vt:lpstr>Office Theme</vt:lpstr>
      <vt:lpstr>09-9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Leonie Smith</cp:lastModifiedBy>
  <cp:revision>8</cp:revision>
  <dcterms:created xsi:type="dcterms:W3CDTF">2021-07-20T09:23:46Z</dcterms:created>
  <dcterms:modified xsi:type="dcterms:W3CDTF">2023-01-23T13:43:33Z</dcterms:modified>
</cp:coreProperties>
</file>