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302" r:id="rId2"/>
    <p:sldId id="303" r:id="rId3"/>
    <p:sldId id="256" r:id="rId4"/>
    <p:sldId id="304" r:id="rId5"/>
    <p:sldId id="258" r:id="rId6"/>
    <p:sldId id="326" r:id="rId7"/>
    <p:sldId id="281" r:id="rId8"/>
    <p:sldId id="325" r:id="rId9"/>
    <p:sldId id="282" r:id="rId10"/>
    <p:sldId id="324" r:id="rId11"/>
    <p:sldId id="283" r:id="rId12"/>
    <p:sldId id="323" r:id="rId13"/>
    <p:sldId id="284" r:id="rId14"/>
    <p:sldId id="322" r:id="rId15"/>
    <p:sldId id="285" r:id="rId16"/>
    <p:sldId id="321" r:id="rId17"/>
    <p:sldId id="286" r:id="rId18"/>
    <p:sldId id="320" r:id="rId19"/>
    <p:sldId id="287" r:id="rId20"/>
    <p:sldId id="319" r:id="rId21"/>
    <p:sldId id="288" r:id="rId22"/>
    <p:sldId id="318" r:id="rId23"/>
    <p:sldId id="289" r:id="rId24"/>
    <p:sldId id="317" r:id="rId25"/>
    <p:sldId id="290" r:id="rId26"/>
    <p:sldId id="316" r:id="rId27"/>
    <p:sldId id="291" r:id="rId28"/>
    <p:sldId id="315" r:id="rId29"/>
    <p:sldId id="292" r:id="rId30"/>
    <p:sldId id="314" r:id="rId31"/>
    <p:sldId id="293" r:id="rId32"/>
    <p:sldId id="313" r:id="rId33"/>
    <p:sldId id="294" r:id="rId34"/>
    <p:sldId id="312" r:id="rId35"/>
    <p:sldId id="295" r:id="rId36"/>
    <p:sldId id="311" r:id="rId37"/>
    <p:sldId id="296" r:id="rId38"/>
    <p:sldId id="310" r:id="rId39"/>
    <p:sldId id="297" r:id="rId40"/>
    <p:sldId id="309" r:id="rId41"/>
    <p:sldId id="298" r:id="rId42"/>
    <p:sldId id="308" r:id="rId43"/>
    <p:sldId id="299" r:id="rId44"/>
    <p:sldId id="307" r:id="rId45"/>
    <p:sldId id="300" r:id="rId46"/>
    <p:sldId id="306" r:id="rId47"/>
    <p:sldId id="301" r:id="rId48"/>
    <p:sldId id="30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B50D6B-1E46-4C1A-AD0E-FE0CA42E69A7}" v="25" dt="2023-01-23T13:37:21.8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57" d="100"/>
          <a:sy n="57" d="100"/>
        </p:scale>
        <p:origin x="78" y="9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E6B50D6B-1E46-4C1A-AD0E-FE0CA42E69A7}"/>
    <pc:docChg chg="custSel modSld">
      <pc:chgData name="Alfred Smith" userId="3c60a3631c0db8ad" providerId="LiveId" clId="{E6B50D6B-1E46-4C1A-AD0E-FE0CA42E69A7}" dt="2023-01-23T13:37:21.828" v="76"/>
      <pc:docMkLst>
        <pc:docMk/>
      </pc:docMkLst>
      <pc:sldChg chg="addSp delSp modSp mod modTransition modAnim">
        <pc:chgData name="Alfred Smith" userId="3c60a3631c0db8ad" providerId="LiveId" clId="{E6B50D6B-1E46-4C1A-AD0E-FE0CA42E69A7}" dt="2023-01-23T13:36:48.628" v="54"/>
        <pc:sldMkLst>
          <pc:docMk/>
          <pc:sldMk cId="3348757415" sldId="256"/>
        </pc:sldMkLst>
        <pc:spChg chg="add mod">
          <ac:chgData name="Alfred Smith" userId="3c60a3631c0db8ad" providerId="LiveId" clId="{E6B50D6B-1E46-4C1A-AD0E-FE0CA42E69A7}" dt="2023-01-23T13:36:48.628" v="54"/>
          <ac:spMkLst>
            <pc:docMk/>
            <pc:sldMk cId="3348757415" sldId="256"/>
            <ac:spMk id="2" creationId="{3F755DD8-98AA-CD91-7B98-28D730A97865}"/>
          </ac:spMkLst>
        </pc:spChg>
        <pc:spChg chg="del">
          <ac:chgData name="Alfred Smith" userId="3c60a3631c0db8ad" providerId="LiveId" clId="{E6B50D6B-1E46-4C1A-AD0E-FE0CA42E69A7}" dt="2023-01-23T13:36:36.402" v="53" actId="478"/>
          <ac:spMkLst>
            <pc:docMk/>
            <pc:sldMk cId="3348757415" sldId="256"/>
            <ac:spMk id="6" creationId="{416C064E-628E-47C0-A712-DB178FE9901E}"/>
          </ac:spMkLst>
        </pc:spChg>
        <pc:picChg chg="del">
          <ac:chgData name="Alfred Smith" userId="3c60a3631c0db8ad" providerId="LiveId" clId="{E6B50D6B-1E46-4C1A-AD0E-FE0CA42E69A7}" dt="2023-01-23T13:35:42.832" v="30"/>
          <ac:picMkLst>
            <pc:docMk/>
            <pc:sldMk cId="3348757415" sldId="256"/>
            <ac:picMk id="3" creationId="{8CD9E9E1-F9EF-4089-AD0D-A97252FD4E2F}"/>
          </ac:picMkLst>
        </pc:picChg>
      </pc:sldChg>
      <pc:sldChg chg="addSp delSp modSp mod modTransition modAnim">
        <pc:chgData name="Alfred Smith" userId="3c60a3631c0db8ad" providerId="LiveId" clId="{E6B50D6B-1E46-4C1A-AD0E-FE0CA42E69A7}" dt="2023-01-23T13:36:50.244" v="55"/>
        <pc:sldMkLst>
          <pc:docMk/>
          <pc:sldMk cId="525752733" sldId="258"/>
        </pc:sldMkLst>
        <pc:spChg chg="add mod">
          <ac:chgData name="Alfred Smith" userId="3c60a3631c0db8ad" providerId="LiveId" clId="{E6B50D6B-1E46-4C1A-AD0E-FE0CA42E69A7}" dt="2023-01-23T13:36:50.244" v="55"/>
          <ac:spMkLst>
            <pc:docMk/>
            <pc:sldMk cId="525752733" sldId="258"/>
            <ac:spMk id="2" creationId="{AE9FA1B3-7E04-5E62-E087-9EFD5F307E69}"/>
          </ac:spMkLst>
        </pc:spChg>
        <pc:spChg chg="del">
          <ac:chgData name="Alfred Smith" userId="3c60a3631c0db8ad" providerId="LiveId" clId="{E6B50D6B-1E46-4C1A-AD0E-FE0CA42E69A7}" dt="2023-01-23T13:36:33.823" v="52" actId="478"/>
          <ac:spMkLst>
            <pc:docMk/>
            <pc:sldMk cId="525752733" sldId="258"/>
            <ac:spMk id="6" creationId="{416C064E-628E-47C0-A712-DB178FE9901E}"/>
          </ac:spMkLst>
        </pc:spChg>
        <pc:picChg chg="del">
          <ac:chgData name="Alfred Smith" userId="3c60a3631c0db8ad" providerId="LiveId" clId="{E6B50D6B-1E46-4C1A-AD0E-FE0CA42E69A7}" dt="2023-01-23T13:35:42.832" v="30"/>
          <ac:picMkLst>
            <pc:docMk/>
            <pc:sldMk cId="525752733" sldId="258"/>
            <ac:picMk id="5" creationId="{4060327D-ADD4-4EC8-94DA-EF5EA5158B82}"/>
          </ac:picMkLst>
        </pc:picChg>
      </pc:sldChg>
      <pc:sldChg chg="addSp delSp modSp mod modTransition modAnim">
        <pc:chgData name="Alfred Smith" userId="3c60a3631c0db8ad" providerId="LiveId" clId="{E6B50D6B-1E46-4C1A-AD0E-FE0CA42E69A7}" dt="2023-01-23T13:36:51.563" v="56"/>
        <pc:sldMkLst>
          <pc:docMk/>
          <pc:sldMk cId="2044568653" sldId="281"/>
        </pc:sldMkLst>
        <pc:spChg chg="add mod">
          <ac:chgData name="Alfred Smith" userId="3c60a3631c0db8ad" providerId="LiveId" clId="{E6B50D6B-1E46-4C1A-AD0E-FE0CA42E69A7}" dt="2023-01-23T13:36:51.563" v="56"/>
          <ac:spMkLst>
            <pc:docMk/>
            <pc:sldMk cId="2044568653" sldId="281"/>
            <ac:spMk id="2" creationId="{B9B7CBE8-2855-764F-18E1-C312BF548920}"/>
          </ac:spMkLst>
        </pc:spChg>
        <pc:spChg chg="del">
          <ac:chgData name="Alfred Smith" userId="3c60a3631c0db8ad" providerId="LiveId" clId="{E6B50D6B-1E46-4C1A-AD0E-FE0CA42E69A7}" dt="2023-01-23T13:36:31.556" v="51" actId="478"/>
          <ac:spMkLst>
            <pc:docMk/>
            <pc:sldMk cId="2044568653" sldId="281"/>
            <ac:spMk id="6" creationId="{416C064E-628E-47C0-A712-DB178FE9901E}"/>
          </ac:spMkLst>
        </pc:spChg>
        <pc:picChg chg="del">
          <ac:chgData name="Alfred Smith" userId="3c60a3631c0db8ad" providerId="LiveId" clId="{E6B50D6B-1E46-4C1A-AD0E-FE0CA42E69A7}" dt="2023-01-23T13:35:42.832" v="30"/>
          <ac:picMkLst>
            <pc:docMk/>
            <pc:sldMk cId="2044568653" sldId="281"/>
            <ac:picMk id="5" creationId="{9B27D201-C59A-4CBD-9B4A-0405A1E65E3C}"/>
          </ac:picMkLst>
        </pc:picChg>
      </pc:sldChg>
      <pc:sldChg chg="addSp delSp modSp mod modTransition modAnim">
        <pc:chgData name="Alfred Smith" userId="3c60a3631c0db8ad" providerId="LiveId" clId="{E6B50D6B-1E46-4C1A-AD0E-FE0CA42E69A7}" dt="2023-01-23T13:36:52.861" v="57"/>
        <pc:sldMkLst>
          <pc:docMk/>
          <pc:sldMk cId="3681266347" sldId="282"/>
        </pc:sldMkLst>
        <pc:spChg chg="add mod">
          <ac:chgData name="Alfred Smith" userId="3c60a3631c0db8ad" providerId="LiveId" clId="{E6B50D6B-1E46-4C1A-AD0E-FE0CA42E69A7}" dt="2023-01-23T13:36:52.861" v="57"/>
          <ac:spMkLst>
            <pc:docMk/>
            <pc:sldMk cId="3681266347" sldId="282"/>
            <ac:spMk id="2" creationId="{CD258DC9-44FD-1832-138B-C6153AC4780D}"/>
          </ac:spMkLst>
        </pc:spChg>
        <pc:spChg chg="del">
          <ac:chgData name="Alfred Smith" userId="3c60a3631c0db8ad" providerId="LiveId" clId="{E6B50D6B-1E46-4C1A-AD0E-FE0CA42E69A7}" dt="2023-01-23T13:36:29.948" v="50" actId="478"/>
          <ac:spMkLst>
            <pc:docMk/>
            <pc:sldMk cId="3681266347" sldId="282"/>
            <ac:spMk id="6" creationId="{416C064E-628E-47C0-A712-DB178FE9901E}"/>
          </ac:spMkLst>
        </pc:spChg>
        <pc:picChg chg="del">
          <ac:chgData name="Alfred Smith" userId="3c60a3631c0db8ad" providerId="LiveId" clId="{E6B50D6B-1E46-4C1A-AD0E-FE0CA42E69A7}" dt="2023-01-23T13:35:42.832" v="30"/>
          <ac:picMkLst>
            <pc:docMk/>
            <pc:sldMk cId="3681266347" sldId="282"/>
            <ac:picMk id="5" creationId="{F6B2C1E9-FF7F-47F2-A993-81971352EBC4}"/>
          </ac:picMkLst>
        </pc:picChg>
      </pc:sldChg>
      <pc:sldChg chg="addSp delSp modSp mod modTransition modAnim">
        <pc:chgData name="Alfred Smith" userId="3c60a3631c0db8ad" providerId="LiveId" clId="{E6B50D6B-1E46-4C1A-AD0E-FE0CA42E69A7}" dt="2023-01-23T13:36:54.174" v="58"/>
        <pc:sldMkLst>
          <pc:docMk/>
          <pc:sldMk cId="26953390" sldId="283"/>
        </pc:sldMkLst>
        <pc:spChg chg="add mod">
          <ac:chgData name="Alfred Smith" userId="3c60a3631c0db8ad" providerId="LiveId" clId="{E6B50D6B-1E46-4C1A-AD0E-FE0CA42E69A7}" dt="2023-01-23T13:36:54.174" v="58"/>
          <ac:spMkLst>
            <pc:docMk/>
            <pc:sldMk cId="26953390" sldId="283"/>
            <ac:spMk id="2" creationId="{E420F05B-5B79-A019-DB0C-94E96E7EEAEF}"/>
          </ac:spMkLst>
        </pc:spChg>
        <pc:spChg chg="del">
          <ac:chgData name="Alfred Smith" userId="3c60a3631c0db8ad" providerId="LiveId" clId="{E6B50D6B-1E46-4C1A-AD0E-FE0CA42E69A7}" dt="2023-01-23T13:36:27.368" v="49" actId="478"/>
          <ac:spMkLst>
            <pc:docMk/>
            <pc:sldMk cId="26953390" sldId="283"/>
            <ac:spMk id="6" creationId="{416C064E-628E-47C0-A712-DB178FE9901E}"/>
          </ac:spMkLst>
        </pc:spChg>
        <pc:picChg chg="del">
          <ac:chgData name="Alfred Smith" userId="3c60a3631c0db8ad" providerId="LiveId" clId="{E6B50D6B-1E46-4C1A-AD0E-FE0CA42E69A7}" dt="2023-01-23T13:35:42.832" v="30"/>
          <ac:picMkLst>
            <pc:docMk/>
            <pc:sldMk cId="26953390" sldId="283"/>
            <ac:picMk id="11" creationId="{F8F8F1DC-16D7-412D-B874-4FEBBE7F95A8}"/>
          </ac:picMkLst>
        </pc:picChg>
      </pc:sldChg>
      <pc:sldChg chg="addSp delSp modSp mod modTransition modAnim">
        <pc:chgData name="Alfred Smith" userId="3c60a3631c0db8ad" providerId="LiveId" clId="{E6B50D6B-1E46-4C1A-AD0E-FE0CA42E69A7}" dt="2023-01-23T13:36:55.645" v="59"/>
        <pc:sldMkLst>
          <pc:docMk/>
          <pc:sldMk cId="2872476414" sldId="284"/>
        </pc:sldMkLst>
        <pc:spChg chg="add mod">
          <ac:chgData name="Alfred Smith" userId="3c60a3631c0db8ad" providerId="LiveId" clId="{E6B50D6B-1E46-4C1A-AD0E-FE0CA42E69A7}" dt="2023-01-23T13:36:55.645" v="59"/>
          <ac:spMkLst>
            <pc:docMk/>
            <pc:sldMk cId="2872476414" sldId="284"/>
            <ac:spMk id="2" creationId="{499BC849-5D13-C63C-DE3F-5502CF2AF292}"/>
          </ac:spMkLst>
        </pc:spChg>
        <pc:spChg chg="del">
          <ac:chgData name="Alfred Smith" userId="3c60a3631c0db8ad" providerId="LiveId" clId="{E6B50D6B-1E46-4C1A-AD0E-FE0CA42E69A7}" dt="2023-01-23T13:36:25.032" v="48" actId="478"/>
          <ac:spMkLst>
            <pc:docMk/>
            <pc:sldMk cId="2872476414" sldId="284"/>
            <ac:spMk id="6" creationId="{416C064E-628E-47C0-A712-DB178FE9901E}"/>
          </ac:spMkLst>
        </pc:spChg>
        <pc:picChg chg="del">
          <ac:chgData name="Alfred Smith" userId="3c60a3631c0db8ad" providerId="LiveId" clId="{E6B50D6B-1E46-4C1A-AD0E-FE0CA42E69A7}" dt="2023-01-23T13:35:42.832" v="30"/>
          <ac:picMkLst>
            <pc:docMk/>
            <pc:sldMk cId="2872476414" sldId="284"/>
            <ac:picMk id="7" creationId="{68D54D15-5B60-41E5-A140-8F0AD5CEEB1A}"/>
          </ac:picMkLst>
        </pc:picChg>
      </pc:sldChg>
      <pc:sldChg chg="addSp delSp modSp mod modTransition modAnim">
        <pc:chgData name="Alfred Smith" userId="3c60a3631c0db8ad" providerId="LiveId" clId="{E6B50D6B-1E46-4C1A-AD0E-FE0CA42E69A7}" dt="2023-01-23T13:36:56.993" v="60"/>
        <pc:sldMkLst>
          <pc:docMk/>
          <pc:sldMk cId="2342427813" sldId="285"/>
        </pc:sldMkLst>
        <pc:spChg chg="add mod">
          <ac:chgData name="Alfred Smith" userId="3c60a3631c0db8ad" providerId="LiveId" clId="{E6B50D6B-1E46-4C1A-AD0E-FE0CA42E69A7}" dt="2023-01-23T13:36:56.993" v="60"/>
          <ac:spMkLst>
            <pc:docMk/>
            <pc:sldMk cId="2342427813" sldId="285"/>
            <ac:spMk id="2" creationId="{6DED2FED-D058-77D4-BD84-04E44DFCAB1D}"/>
          </ac:spMkLst>
        </pc:spChg>
        <pc:spChg chg="del">
          <ac:chgData name="Alfred Smith" userId="3c60a3631c0db8ad" providerId="LiveId" clId="{E6B50D6B-1E46-4C1A-AD0E-FE0CA42E69A7}" dt="2023-01-23T13:36:23.345" v="47" actId="478"/>
          <ac:spMkLst>
            <pc:docMk/>
            <pc:sldMk cId="2342427813" sldId="285"/>
            <ac:spMk id="6" creationId="{416C064E-628E-47C0-A712-DB178FE9901E}"/>
          </ac:spMkLst>
        </pc:spChg>
        <pc:picChg chg="del">
          <ac:chgData name="Alfred Smith" userId="3c60a3631c0db8ad" providerId="LiveId" clId="{E6B50D6B-1E46-4C1A-AD0E-FE0CA42E69A7}" dt="2023-01-23T13:35:42.832" v="30"/>
          <ac:picMkLst>
            <pc:docMk/>
            <pc:sldMk cId="2342427813" sldId="285"/>
            <ac:picMk id="12" creationId="{DD0C078B-0C45-44B6-BADB-25A1963C5EC0}"/>
          </ac:picMkLst>
        </pc:picChg>
      </pc:sldChg>
      <pc:sldChg chg="addSp delSp modSp mod modTransition modAnim">
        <pc:chgData name="Alfred Smith" userId="3c60a3631c0db8ad" providerId="LiveId" clId="{E6B50D6B-1E46-4C1A-AD0E-FE0CA42E69A7}" dt="2023-01-23T13:36:58.325" v="61"/>
        <pc:sldMkLst>
          <pc:docMk/>
          <pc:sldMk cId="2223752114" sldId="286"/>
        </pc:sldMkLst>
        <pc:spChg chg="add mod">
          <ac:chgData name="Alfred Smith" userId="3c60a3631c0db8ad" providerId="LiveId" clId="{E6B50D6B-1E46-4C1A-AD0E-FE0CA42E69A7}" dt="2023-01-23T13:36:58.325" v="61"/>
          <ac:spMkLst>
            <pc:docMk/>
            <pc:sldMk cId="2223752114" sldId="286"/>
            <ac:spMk id="2" creationId="{41EFA09A-7004-9E3B-6C3B-3EE89EA0600C}"/>
          </ac:spMkLst>
        </pc:spChg>
        <pc:spChg chg="del">
          <ac:chgData name="Alfred Smith" userId="3c60a3631c0db8ad" providerId="LiveId" clId="{E6B50D6B-1E46-4C1A-AD0E-FE0CA42E69A7}" dt="2023-01-23T13:36:20.190" v="46" actId="478"/>
          <ac:spMkLst>
            <pc:docMk/>
            <pc:sldMk cId="2223752114" sldId="286"/>
            <ac:spMk id="6" creationId="{416C064E-628E-47C0-A712-DB178FE9901E}"/>
          </ac:spMkLst>
        </pc:spChg>
        <pc:picChg chg="del">
          <ac:chgData name="Alfred Smith" userId="3c60a3631c0db8ad" providerId="LiveId" clId="{E6B50D6B-1E46-4C1A-AD0E-FE0CA42E69A7}" dt="2023-01-23T13:35:42.832" v="30"/>
          <ac:picMkLst>
            <pc:docMk/>
            <pc:sldMk cId="2223752114" sldId="286"/>
            <ac:picMk id="10" creationId="{B343E1BB-FDA0-40E5-A479-FC2C8F5D5101}"/>
          </ac:picMkLst>
        </pc:picChg>
      </pc:sldChg>
      <pc:sldChg chg="addSp delSp modSp mod modTransition modAnim">
        <pc:chgData name="Alfred Smith" userId="3c60a3631c0db8ad" providerId="LiveId" clId="{E6B50D6B-1E46-4C1A-AD0E-FE0CA42E69A7}" dt="2023-01-23T13:36:59.711" v="62"/>
        <pc:sldMkLst>
          <pc:docMk/>
          <pc:sldMk cId="680484570" sldId="287"/>
        </pc:sldMkLst>
        <pc:spChg chg="add mod">
          <ac:chgData name="Alfred Smith" userId="3c60a3631c0db8ad" providerId="LiveId" clId="{E6B50D6B-1E46-4C1A-AD0E-FE0CA42E69A7}" dt="2023-01-23T13:36:59.711" v="62"/>
          <ac:spMkLst>
            <pc:docMk/>
            <pc:sldMk cId="680484570" sldId="287"/>
            <ac:spMk id="2" creationId="{610A671E-2F07-2DC9-84DD-8FF348DC1CAA}"/>
          </ac:spMkLst>
        </pc:spChg>
        <pc:spChg chg="del">
          <ac:chgData name="Alfred Smith" userId="3c60a3631c0db8ad" providerId="LiveId" clId="{E6B50D6B-1E46-4C1A-AD0E-FE0CA42E69A7}" dt="2023-01-23T13:36:18.639" v="45" actId="478"/>
          <ac:spMkLst>
            <pc:docMk/>
            <pc:sldMk cId="680484570" sldId="287"/>
            <ac:spMk id="6" creationId="{416C064E-628E-47C0-A712-DB178FE9901E}"/>
          </ac:spMkLst>
        </pc:spChg>
        <pc:picChg chg="del">
          <ac:chgData name="Alfred Smith" userId="3c60a3631c0db8ad" providerId="LiveId" clId="{E6B50D6B-1E46-4C1A-AD0E-FE0CA42E69A7}" dt="2023-01-23T13:35:42.832" v="30"/>
          <ac:picMkLst>
            <pc:docMk/>
            <pc:sldMk cId="680484570" sldId="287"/>
            <ac:picMk id="8" creationId="{066CB9C4-035F-4236-95BC-33EF48E054F8}"/>
          </ac:picMkLst>
        </pc:picChg>
      </pc:sldChg>
      <pc:sldChg chg="addSp delSp modSp mod modTransition modAnim">
        <pc:chgData name="Alfred Smith" userId="3c60a3631c0db8ad" providerId="LiveId" clId="{E6B50D6B-1E46-4C1A-AD0E-FE0CA42E69A7}" dt="2023-01-23T13:37:01.190" v="63"/>
        <pc:sldMkLst>
          <pc:docMk/>
          <pc:sldMk cId="1123929638" sldId="288"/>
        </pc:sldMkLst>
        <pc:spChg chg="add mod">
          <ac:chgData name="Alfred Smith" userId="3c60a3631c0db8ad" providerId="LiveId" clId="{E6B50D6B-1E46-4C1A-AD0E-FE0CA42E69A7}" dt="2023-01-23T13:37:01.190" v="63"/>
          <ac:spMkLst>
            <pc:docMk/>
            <pc:sldMk cId="1123929638" sldId="288"/>
            <ac:spMk id="2" creationId="{F02EF712-01E7-EFBA-2BC6-A6C1C80C8826}"/>
          </ac:spMkLst>
        </pc:spChg>
        <pc:spChg chg="del">
          <ac:chgData name="Alfred Smith" userId="3c60a3631c0db8ad" providerId="LiveId" clId="{E6B50D6B-1E46-4C1A-AD0E-FE0CA42E69A7}" dt="2023-01-23T13:36:16.995" v="44" actId="478"/>
          <ac:spMkLst>
            <pc:docMk/>
            <pc:sldMk cId="1123929638" sldId="288"/>
            <ac:spMk id="6" creationId="{416C064E-628E-47C0-A712-DB178FE9901E}"/>
          </ac:spMkLst>
        </pc:spChg>
        <pc:picChg chg="del">
          <ac:chgData name="Alfred Smith" userId="3c60a3631c0db8ad" providerId="LiveId" clId="{E6B50D6B-1E46-4C1A-AD0E-FE0CA42E69A7}" dt="2023-01-23T13:35:42.832" v="30"/>
          <ac:picMkLst>
            <pc:docMk/>
            <pc:sldMk cId="1123929638" sldId="288"/>
            <ac:picMk id="10" creationId="{136E5DBC-90F5-4325-8F50-05445E4DFD8F}"/>
          </ac:picMkLst>
        </pc:picChg>
      </pc:sldChg>
      <pc:sldChg chg="addSp delSp modSp mod modTransition modAnim">
        <pc:chgData name="Alfred Smith" userId="3c60a3631c0db8ad" providerId="LiveId" clId="{E6B50D6B-1E46-4C1A-AD0E-FE0CA42E69A7}" dt="2023-01-23T13:37:02.572" v="64"/>
        <pc:sldMkLst>
          <pc:docMk/>
          <pc:sldMk cId="1206678836" sldId="289"/>
        </pc:sldMkLst>
        <pc:spChg chg="add mod">
          <ac:chgData name="Alfred Smith" userId="3c60a3631c0db8ad" providerId="LiveId" clId="{E6B50D6B-1E46-4C1A-AD0E-FE0CA42E69A7}" dt="2023-01-23T13:37:02.572" v="64"/>
          <ac:spMkLst>
            <pc:docMk/>
            <pc:sldMk cId="1206678836" sldId="289"/>
            <ac:spMk id="2" creationId="{F22C2402-B7F6-6CEC-429E-8A1FA183BE77}"/>
          </ac:spMkLst>
        </pc:spChg>
        <pc:spChg chg="del">
          <ac:chgData name="Alfred Smith" userId="3c60a3631c0db8ad" providerId="LiveId" clId="{E6B50D6B-1E46-4C1A-AD0E-FE0CA42E69A7}" dt="2023-01-23T13:36:13.873" v="43" actId="478"/>
          <ac:spMkLst>
            <pc:docMk/>
            <pc:sldMk cId="1206678836" sldId="289"/>
            <ac:spMk id="6" creationId="{416C064E-628E-47C0-A712-DB178FE9901E}"/>
          </ac:spMkLst>
        </pc:spChg>
        <pc:picChg chg="del">
          <ac:chgData name="Alfred Smith" userId="3c60a3631c0db8ad" providerId="LiveId" clId="{E6B50D6B-1E46-4C1A-AD0E-FE0CA42E69A7}" dt="2023-01-23T13:35:42.832" v="30"/>
          <ac:picMkLst>
            <pc:docMk/>
            <pc:sldMk cId="1206678836" sldId="289"/>
            <ac:picMk id="3" creationId="{084F2629-73B2-4BA4-9491-ED48E906C0FC}"/>
          </ac:picMkLst>
        </pc:picChg>
      </pc:sldChg>
      <pc:sldChg chg="addSp delSp modSp mod modTransition modAnim">
        <pc:chgData name="Alfred Smith" userId="3c60a3631c0db8ad" providerId="LiveId" clId="{E6B50D6B-1E46-4C1A-AD0E-FE0CA42E69A7}" dt="2023-01-23T13:37:03.850" v="65"/>
        <pc:sldMkLst>
          <pc:docMk/>
          <pc:sldMk cId="3289899634" sldId="290"/>
        </pc:sldMkLst>
        <pc:spChg chg="add mod">
          <ac:chgData name="Alfred Smith" userId="3c60a3631c0db8ad" providerId="LiveId" clId="{E6B50D6B-1E46-4C1A-AD0E-FE0CA42E69A7}" dt="2023-01-23T13:37:03.850" v="65"/>
          <ac:spMkLst>
            <pc:docMk/>
            <pc:sldMk cId="3289899634" sldId="290"/>
            <ac:spMk id="2" creationId="{39DFB55F-02D8-C356-3D95-4C6549E22E69}"/>
          </ac:spMkLst>
        </pc:spChg>
        <pc:spChg chg="del">
          <ac:chgData name="Alfred Smith" userId="3c60a3631c0db8ad" providerId="LiveId" clId="{E6B50D6B-1E46-4C1A-AD0E-FE0CA42E69A7}" dt="2023-01-23T13:36:12.298" v="42" actId="478"/>
          <ac:spMkLst>
            <pc:docMk/>
            <pc:sldMk cId="3289899634" sldId="290"/>
            <ac:spMk id="6" creationId="{416C064E-628E-47C0-A712-DB178FE9901E}"/>
          </ac:spMkLst>
        </pc:spChg>
        <pc:picChg chg="del">
          <ac:chgData name="Alfred Smith" userId="3c60a3631c0db8ad" providerId="LiveId" clId="{E6B50D6B-1E46-4C1A-AD0E-FE0CA42E69A7}" dt="2023-01-23T13:35:42.832" v="30"/>
          <ac:picMkLst>
            <pc:docMk/>
            <pc:sldMk cId="3289899634" sldId="290"/>
            <ac:picMk id="5" creationId="{5078D4D4-8702-4F2F-BD89-F77C55EDCA3F}"/>
          </ac:picMkLst>
        </pc:picChg>
      </pc:sldChg>
      <pc:sldChg chg="addSp delSp modSp mod modTransition modAnim">
        <pc:chgData name="Alfred Smith" userId="3c60a3631c0db8ad" providerId="LiveId" clId="{E6B50D6B-1E46-4C1A-AD0E-FE0CA42E69A7}" dt="2023-01-23T13:37:05.111" v="66"/>
        <pc:sldMkLst>
          <pc:docMk/>
          <pc:sldMk cId="66364055" sldId="291"/>
        </pc:sldMkLst>
        <pc:spChg chg="add mod">
          <ac:chgData name="Alfred Smith" userId="3c60a3631c0db8ad" providerId="LiveId" clId="{E6B50D6B-1E46-4C1A-AD0E-FE0CA42E69A7}" dt="2023-01-23T13:37:05.111" v="66"/>
          <ac:spMkLst>
            <pc:docMk/>
            <pc:sldMk cId="66364055" sldId="291"/>
            <ac:spMk id="2" creationId="{27E13DF7-7E93-A14E-D49F-052856290680}"/>
          </ac:spMkLst>
        </pc:spChg>
        <pc:spChg chg="del">
          <ac:chgData name="Alfred Smith" userId="3c60a3631c0db8ad" providerId="LiveId" clId="{E6B50D6B-1E46-4C1A-AD0E-FE0CA42E69A7}" dt="2023-01-23T13:36:10.689" v="41" actId="478"/>
          <ac:spMkLst>
            <pc:docMk/>
            <pc:sldMk cId="66364055" sldId="291"/>
            <ac:spMk id="6" creationId="{416C064E-628E-47C0-A712-DB178FE9901E}"/>
          </ac:spMkLst>
        </pc:spChg>
        <pc:picChg chg="del">
          <ac:chgData name="Alfred Smith" userId="3c60a3631c0db8ad" providerId="LiveId" clId="{E6B50D6B-1E46-4C1A-AD0E-FE0CA42E69A7}" dt="2023-01-23T13:35:42.832" v="30"/>
          <ac:picMkLst>
            <pc:docMk/>
            <pc:sldMk cId="66364055" sldId="291"/>
            <ac:picMk id="9" creationId="{001CDFF4-09A8-46A9-91D3-D5B434E33AE7}"/>
          </ac:picMkLst>
        </pc:picChg>
      </pc:sldChg>
      <pc:sldChg chg="addSp delSp modSp mod modTransition modAnim">
        <pc:chgData name="Alfred Smith" userId="3c60a3631c0db8ad" providerId="LiveId" clId="{E6B50D6B-1E46-4C1A-AD0E-FE0CA42E69A7}" dt="2023-01-23T13:37:06.516" v="67"/>
        <pc:sldMkLst>
          <pc:docMk/>
          <pc:sldMk cId="768309068" sldId="292"/>
        </pc:sldMkLst>
        <pc:spChg chg="add mod">
          <ac:chgData name="Alfred Smith" userId="3c60a3631c0db8ad" providerId="LiveId" clId="{E6B50D6B-1E46-4C1A-AD0E-FE0CA42E69A7}" dt="2023-01-23T13:37:06.516" v="67"/>
          <ac:spMkLst>
            <pc:docMk/>
            <pc:sldMk cId="768309068" sldId="292"/>
            <ac:spMk id="2" creationId="{9696D7A1-CD1F-8471-4DAD-0286B734C527}"/>
          </ac:spMkLst>
        </pc:spChg>
        <pc:spChg chg="del">
          <ac:chgData name="Alfred Smith" userId="3c60a3631c0db8ad" providerId="LiveId" clId="{E6B50D6B-1E46-4C1A-AD0E-FE0CA42E69A7}" dt="2023-01-23T13:36:09.083" v="40" actId="478"/>
          <ac:spMkLst>
            <pc:docMk/>
            <pc:sldMk cId="768309068" sldId="292"/>
            <ac:spMk id="6" creationId="{416C064E-628E-47C0-A712-DB178FE9901E}"/>
          </ac:spMkLst>
        </pc:spChg>
        <pc:picChg chg="del">
          <ac:chgData name="Alfred Smith" userId="3c60a3631c0db8ad" providerId="LiveId" clId="{E6B50D6B-1E46-4C1A-AD0E-FE0CA42E69A7}" dt="2023-01-23T13:35:42.832" v="30"/>
          <ac:picMkLst>
            <pc:docMk/>
            <pc:sldMk cId="768309068" sldId="292"/>
            <ac:picMk id="7" creationId="{59F5C8F5-F0BA-42CB-8507-C498050F8746}"/>
          </ac:picMkLst>
        </pc:picChg>
      </pc:sldChg>
      <pc:sldChg chg="addSp delSp modSp mod modTransition modAnim">
        <pc:chgData name="Alfred Smith" userId="3c60a3631c0db8ad" providerId="LiveId" clId="{E6B50D6B-1E46-4C1A-AD0E-FE0CA42E69A7}" dt="2023-01-23T13:37:07.827" v="68"/>
        <pc:sldMkLst>
          <pc:docMk/>
          <pc:sldMk cId="1272472953" sldId="293"/>
        </pc:sldMkLst>
        <pc:spChg chg="add mod">
          <ac:chgData name="Alfred Smith" userId="3c60a3631c0db8ad" providerId="LiveId" clId="{E6B50D6B-1E46-4C1A-AD0E-FE0CA42E69A7}" dt="2023-01-23T13:37:07.827" v="68"/>
          <ac:spMkLst>
            <pc:docMk/>
            <pc:sldMk cId="1272472953" sldId="293"/>
            <ac:spMk id="3" creationId="{7F428AB0-48B2-298A-2C73-8C83C2E23C96}"/>
          </ac:spMkLst>
        </pc:spChg>
        <pc:spChg chg="del">
          <ac:chgData name="Alfred Smith" userId="3c60a3631c0db8ad" providerId="LiveId" clId="{E6B50D6B-1E46-4C1A-AD0E-FE0CA42E69A7}" dt="2023-01-23T13:36:07.398" v="39" actId="478"/>
          <ac:spMkLst>
            <pc:docMk/>
            <pc:sldMk cId="1272472953" sldId="293"/>
            <ac:spMk id="6" creationId="{416C064E-628E-47C0-A712-DB178FE9901E}"/>
          </ac:spMkLst>
        </pc:spChg>
        <pc:picChg chg="del">
          <ac:chgData name="Alfred Smith" userId="3c60a3631c0db8ad" providerId="LiveId" clId="{E6B50D6B-1E46-4C1A-AD0E-FE0CA42E69A7}" dt="2023-01-23T13:35:42.832" v="30"/>
          <ac:picMkLst>
            <pc:docMk/>
            <pc:sldMk cId="1272472953" sldId="293"/>
            <ac:picMk id="2" creationId="{03A5E9FD-61B0-4DEB-B591-35900B9476F7}"/>
          </ac:picMkLst>
        </pc:picChg>
      </pc:sldChg>
      <pc:sldChg chg="addSp delSp modSp mod modTransition modAnim">
        <pc:chgData name="Alfred Smith" userId="3c60a3631c0db8ad" providerId="LiveId" clId="{E6B50D6B-1E46-4C1A-AD0E-FE0CA42E69A7}" dt="2023-01-23T13:37:09.157" v="69"/>
        <pc:sldMkLst>
          <pc:docMk/>
          <pc:sldMk cId="3592805693" sldId="294"/>
        </pc:sldMkLst>
        <pc:spChg chg="add mod">
          <ac:chgData name="Alfred Smith" userId="3c60a3631c0db8ad" providerId="LiveId" clId="{E6B50D6B-1E46-4C1A-AD0E-FE0CA42E69A7}" dt="2023-01-23T13:37:09.157" v="69"/>
          <ac:spMkLst>
            <pc:docMk/>
            <pc:sldMk cId="3592805693" sldId="294"/>
            <ac:spMk id="2" creationId="{6232AD72-A42D-95AF-51B8-748355298B25}"/>
          </ac:spMkLst>
        </pc:spChg>
        <pc:spChg chg="del">
          <ac:chgData name="Alfred Smith" userId="3c60a3631c0db8ad" providerId="LiveId" clId="{E6B50D6B-1E46-4C1A-AD0E-FE0CA42E69A7}" dt="2023-01-23T13:36:05.673" v="38" actId="478"/>
          <ac:spMkLst>
            <pc:docMk/>
            <pc:sldMk cId="3592805693" sldId="294"/>
            <ac:spMk id="6" creationId="{416C064E-628E-47C0-A712-DB178FE9901E}"/>
          </ac:spMkLst>
        </pc:spChg>
        <pc:picChg chg="del">
          <ac:chgData name="Alfred Smith" userId="3c60a3631c0db8ad" providerId="LiveId" clId="{E6B50D6B-1E46-4C1A-AD0E-FE0CA42E69A7}" dt="2023-01-23T13:35:42.832" v="30"/>
          <ac:picMkLst>
            <pc:docMk/>
            <pc:sldMk cId="3592805693" sldId="294"/>
            <ac:picMk id="7" creationId="{DC97B9FB-51E3-401E-B774-FC5635B2A40A}"/>
          </ac:picMkLst>
        </pc:picChg>
      </pc:sldChg>
      <pc:sldChg chg="addSp delSp modSp mod modTransition modAnim">
        <pc:chgData name="Alfred Smith" userId="3c60a3631c0db8ad" providerId="LiveId" clId="{E6B50D6B-1E46-4C1A-AD0E-FE0CA42E69A7}" dt="2023-01-23T13:37:10.466" v="70"/>
        <pc:sldMkLst>
          <pc:docMk/>
          <pc:sldMk cId="3256631608" sldId="295"/>
        </pc:sldMkLst>
        <pc:spChg chg="add mod">
          <ac:chgData name="Alfred Smith" userId="3c60a3631c0db8ad" providerId="LiveId" clId="{E6B50D6B-1E46-4C1A-AD0E-FE0CA42E69A7}" dt="2023-01-23T13:37:10.466" v="70"/>
          <ac:spMkLst>
            <pc:docMk/>
            <pc:sldMk cId="3256631608" sldId="295"/>
            <ac:spMk id="2" creationId="{78264448-F74C-EBE1-3B71-0B459403BC5A}"/>
          </ac:spMkLst>
        </pc:spChg>
        <pc:spChg chg="del">
          <ac:chgData name="Alfred Smith" userId="3c60a3631c0db8ad" providerId="LiveId" clId="{E6B50D6B-1E46-4C1A-AD0E-FE0CA42E69A7}" dt="2023-01-23T13:36:03.912" v="37" actId="478"/>
          <ac:spMkLst>
            <pc:docMk/>
            <pc:sldMk cId="3256631608" sldId="295"/>
            <ac:spMk id="6" creationId="{416C064E-628E-47C0-A712-DB178FE9901E}"/>
          </ac:spMkLst>
        </pc:spChg>
        <pc:picChg chg="del">
          <ac:chgData name="Alfred Smith" userId="3c60a3631c0db8ad" providerId="LiveId" clId="{E6B50D6B-1E46-4C1A-AD0E-FE0CA42E69A7}" dt="2023-01-23T13:35:42.832" v="30"/>
          <ac:picMkLst>
            <pc:docMk/>
            <pc:sldMk cId="3256631608" sldId="295"/>
            <ac:picMk id="7" creationId="{DB976973-348E-4C4D-93C3-8E05F29F592F}"/>
          </ac:picMkLst>
        </pc:picChg>
      </pc:sldChg>
      <pc:sldChg chg="addSp delSp modSp mod modTransition modAnim">
        <pc:chgData name="Alfred Smith" userId="3c60a3631c0db8ad" providerId="LiveId" clId="{E6B50D6B-1E46-4C1A-AD0E-FE0CA42E69A7}" dt="2023-01-23T13:37:11.772" v="71"/>
        <pc:sldMkLst>
          <pc:docMk/>
          <pc:sldMk cId="105009278" sldId="296"/>
        </pc:sldMkLst>
        <pc:spChg chg="add mod">
          <ac:chgData name="Alfred Smith" userId="3c60a3631c0db8ad" providerId="LiveId" clId="{E6B50D6B-1E46-4C1A-AD0E-FE0CA42E69A7}" dt="2023-01-23T13:37:11.772" v="71"/>
          <ac:spMkLst>
            <pc:docMk/>
            <pc:sldMk cId="105009278" sldId="296"/>
            <ac:spMk id="2" creationId="{CAC697B4-DA43-7D7B-0ADF-38A00120337F}"/>
          </ac:spMkLst>
        </pc:spChg>
        <pc:spChg chg="del">
          <ac:chgData name="Alfred Smith" userId="3c60a3631c0db8ad" providerId="LiveId" clId="{E6B50D6B-1E46-4C1A-AD0E-FE0CA42E69A7}" dt="2023-01-23T13:36:02.171" v="36" actId="478"/>
          <ac:spMkLst>
            <pc:docMk/>
            <pc:sldMk cId="105009278" sldId="296"/>
            <ac:spMk id="6" creationId="{416C064E-628E-47C0-A712-DB178FE9901E}"/>
          </ac:spMkLst>
        </pc:spChg>
        <pc:picChg chg="del">
          <ac:chgData name="Alfred Smith" userId="3c60a3631c0db8ad" providerId="LiveId" clId="{E6B50D6B-1E46-4C1A-AD0E-FE0CA42E69A7}" dt="2023-01-23T13:35:42.832" v="30"/>
          <ac:picMkLst>
            <pc:docMk/>
            <pc:sldMk cId="105009278" sldId="296"/>
            <ac:picMk id="12" creationId="{86D1AD6D-0065-4BA2-8CC5-AEEE18B8ABD8}"/>
          </ac:picMkLst>
        </pc:picChg>
      </pc:sldChg>
      <pc:sldChg chg="addSp delSp modSp mod modTransition modAnim">
        <pc:chgData name="Alfred Smith" userId="3c60a3631c0db8ad" providerId="LiveId" clId="{E6B50D6B-1E46-4C1A-AD0E-FE0CA42E69A7}" dt="2023-01-23T13:37:14.224" v="72"/>
        <pc:sldMkLst>
          <pc:docMk/>
          <pc:sldMk cId="3327585472" sldId="297"/>
        </pc:sldMkLst>
        <pc:spChg chg="add mod">
          <ac:chgData name="Alfred Smith" userId="3c60a3631c0db8ad" providerId="LiveId" clId="{E6B50D6B-1E46-4C1A-AD0E-FE0CA42E69A7}" dt="2023-01-23T13:37:14.224" v="72"/>
          <ac:spMkLst>
            <pc:docMk/>
            <pc:sldMk cId="3327585472" sldId="297"/>
            <ac:spMk id="2" creationId="{366305A4-3193-82A1-8781-1053C5A32D76}"/>
          </ac:spMkLst>
        </pc:spChg>
        <pc:spChg chg="del">
          <ac:chgData name="Alfred Smith" userId="3c60a3631c0db8ad" providerId="LiveId" clId="{E6B50D6B-1E46-4C1A-AD0E-FE0CA42E69A7}" dt="2023-01-23T13:35:58.003" v="35" actId="478"/>
          <ac:spMkLst>
            <pc:docMk/>
            <pc:sldMk cId="3327585472" sldId="297"/>
            <ac:spMk id="6" creationId="{416C064E-628E-47C0-A712-DB178FE9901E}"/>
          </ac:spMkLst>
        </pc:spChg>
        <pc:picChg chg="del">
          <ac:chgData name="Alfred Smith" userId="3c60a3631c0db8ad" providerId="LiveId" clId="{E6B50D6B-1E46-4C1A-AD0E-FE0CA42E69A7}" dt="2023-01-23T13:35:42.832" v="30"/>
          <ac:picMkLst>
            <pc:docMk/>
            <pc:sldMk cId="3327585472" sldId="297"/>
            <ac:picMk id="3" creationId="{F03D86F1-D78A-4F73-B830-0C6749D1B6A9}"/>
          </ac:picMkLst>
        </pc:picChg>
      </pc:sldChg>
      <pc:sldChg chg="addSp delSp modSp mod modTransition modAnim">
        <pc:chgData name="Alfred Smith" userId="3c60a3631c0db8ad" providerId="LiveId" clId="{E6B50D6B-1E46-4C1A-AD0E-FE0CA42E69A7}" dt="2023-01-23T13:37:15.871" v="73"/>
        <pc:sldMkLst>
          <pc:docMk/>
          <pc:sldMk cId="2069662874" sldId="298"/>
        </pc:sldMkLst>
        <pc:spChg chg="add mod">
          <ac:chgData name="Alfred Smith" userId="3c60a3631c0db8ad" providerId="LiveId" clId="{E6B50D6B-1E46-4C1A-AD0E-FE0CA42E69A7}" dt="2023-01-23T13:37:15.871" v="73"/>
          <ac:spMkLst>
            <pc:docMk/>
            <pc:sldMk cId="2069662874" sldId="298"/>
            <ac:spMk id="2" creationId="{EB08422B-D55B-44D2-96B8-1F85D19366CF}"/>
          </ac:spMkLst>
        </pc:spChg>
        <pc:spChg chg="del">
          <ac:chgData name="Alfred Smith" userId="3c60a3631c0db8ad" providerId="LiveId" clId="{E6B50D6B-1E46-4C1A-AD0E-FE0CA42E69A7}" dt="2023-01-23T13:35:54.925" v="34" actId="478"/>
          <ac:spMkLst>
            <pc:docMk/>
            <pc:sldMk cId="2069662874" sldId="298"/>
            <ac:spMk id="6" creationId="{416C064E-628E-47C0-A712-DB178FE9901E}"/>
          </ac:spMkLst>
        </pc:spChg>
        <pc:picChg chg="del">
          <ac:chgData name="Alfred Smith" userId="3c60a3631c0db8ad" providerId="LiveId" clId="{E6B50D6B-1E46-4C1A-AD0E-FE0CA42E69A7}" dt="2023-01-23T13:35:42.832" v="30"/>
          <ac:picMkLst>
            <pc:docMk/>
            <pc:sldMk cId="2069662874" sldId="298"/>
            <ac:picMk id="3" creationId="{3DC21272-75F5-4901-A62B-1618C262D25F}"/>
          </ac:picMkLst>
        </pc:picChg>
      </pc:sldChg>
      <pc:sldChg chg="addSp delSp modSp mod modTransition modAnim">
        <pc:chgData name="Alfred Smith" userId="3c60a3631c0db8ad" providerId="LiveId" clId="{E6B50D6B-1E46-4C1A-AD0E-FE0CA42E69A7}" dt="2023-01-23T13:37:17.326" v="74"/>
        <pc:sldMkLst>
          <pc:docMk/>
          <pc:sldMk cId="2518472943" sldId="299"/>
        </pc:sldMkLst>
        <pc:spChg chg="add mod">
          <ac:chgData name="Alfred Smith" userId="3c60a3631c0db8ad" providerId="LiveId" clId="{E6B50D6B-1E46-4C1A-AD0E-FE0CA42E69A7}" dt="2023-01-23T13:37:17.326" v="74"/>
          <ac:spMkLst>
            <pc:docMk/>
            <pc:sldMk cId="2518472943" sldId="299"/>
            <ac:spMk id="2" creationId="{C098C3FD-98E9-BB93-8D0D-6248FDDD0562}"/>
          </ac:spMkLst>
        </pc:spChg>
        <pc:spChg chg="del">
          <ac:chgData name="Alfred Smith" userId="3c60a3631c0db8ad" providerId="LiveId" clId="{E6B50D6B-1E46-4C1A-AD0E-FE0CA42E69A7}" dt="2023-01-23T13:35:52.109" v="33" actId="478"/>
          <ac:spMkLst>
            <pc:docMk/>
            <pc:sldMk cId="2518472943" sldId="299"/>
            <ac:spMk id="6" creationId="{416C064E-628E-47C0-A712-DB178FE9901E}"/>
          </ac:spMkLst>
        </pc:spChg>
        <pc:picChg chg="del">
          <ac:chgData name="Alfred Smith" userId="3c60a3631c0db8ad" providerId="LiveId" clId="{E6B50D6B-1E46-4C1A-AD0E-FE0CA42E69A7}" dt="2023-01-23T13:35:42.832" v="30"/>
          <ac:picMkLst>
            <pc:docMk/>
            <pc:sldMk cId="2518472943" sldId="299"/>
            <ac:picMk id="7" creationId="{B482EF5C-67BB-4BFA-BCC0-C4A4D5958CE5}"/>
          </ac:picMkLst>
        </pc:picChg>
      </pc:sldChg>
      <pc:sldChg chg="addSp delSp modSp mod modTransition modAnim">
        <pc:chgData name="Alfred Smith" userId="3c60a3631c0db8ad" providerId="LiveId" clId="{E6B50D6B-1E46-4C1A-AD0E-FE0CA42E69A7}" dt="2023-01-23T13:37:19.808" v="75"/>
        <pc:sldMkLst>
          <pc:docMk/>
          <pc:sldMk cId="3576808113" sldId="300"/>
        </pc:sldMkLst>
        <pc:spChg chg="add mod">
          <ac:chgData name="Alfred Smith" userId="3c60a3631c0db8ad" providerId="LiveId" clId="{E6B50D6B-1E46-4C1A-AD0E-FE0CA42E69A7}" dt="2023-01-23T13:37:19.808" v="75"/>
          <ac:spMkLst>
            <pc:docMk/>
            <pc:sldMk cId="3576808113" sldId="300"/>
            <ac:spMk id="2" creationId="{800E0C23-D0C4-E6E2-EC4D-F5EEEF37CF85}"/>
          </ac:spMkLst>
        </pc:spChg>
        <pc:spChg chg="del">
          <ac:chgData name="Alfred Smith" userId="3c60a3631c0db8ad" providerId="LiveId" clId="{E6B50D6B-1E46-4C1A-AD0E-FE0CA42E69A7}" dt="2023-01-23T13:35:49.963" v="32" actId="478"/>
          <ac:spMkLst>
            <pc:docMk/>
            <pc:sldMk cId="3576808113" sldId="300"/>
            <ac:spMk id="6" creationId="{416C064E-628E-47C0-A712-DB178FE9901E}"/>
          </ac:spMkLst>
        </pc:spChg>
        <pc:picChg chg="del">
          <ac:chgData name="Alfred Smith" userId="3c60a3631c0db8ad" providerId="LiveId" clId="{E6B50D6B-1E46-4C1A-AD0E-FE0CA42E69A7}" dt="2023-01-23T13:35:42.832" v="30"/>
          <ac:picMkLst>
            <pc:docMk/>
            <pc:sldMk cId="3576808113" sldId="300"/>
            <ac:picMk id="7" creationId="{EE6669C2-A51B-44ED-9C55-E8412E201EBA}"/>
          </ac:picMkLst>
        </pc:picChg>
      </pc:sldChg>
      <pc:sldChg chg="addSp delSp modSp mod modTransition modAnim">
        <pc:chgData name="Alfred Smith" userId="3c60a3631c0db8ad" providerId="LiveId" clId="{E6B50D6B-1E46-4C1A-AD0E-FE0CA42E69A7}" dt="2023-01-23T13:37:21.828" v="76"/>
        <pc:sldMkLst>
          <pc:docMk/>
          <pc:sldMk cId="1438695715" sldId="301"/>
        </pc:sldMkLst>
        <pc:spChg chg="add mod">
          <ac:chgData name="Alfred Smith" userId="3c60a3631c0db8ad" providerId="LiveId" clId="{E6B50D6B-1E46-4C1A-AD0E-FE0CA42E69A7}" dt="2023-01-23T13:37:21.828" v="76"/>
          <ac:spMkLst>
            <pc:docMk/>
            <pc:sldMk cId="1438695715" sldId="301"/>
            <ac:spMk id="2" creationId="{F84F4B6D-4C72-B27E-BD9B-F0CDD3A9E898}"/>
          </ac:spMkLst>
        </pc:spChg>
        <pc:spChg chg="del">
          <ac:chgData name="Alfred Smith" userId="3c60a3631c0db8ad" providerId="LiveId" clId="{E6B50D6B-1E46-4C1A-AD0E-FE0CA42E69A7}" dt="2023-01-23T13:35:47.675" v="31" actId="478"/>
          <ac:spMkLst>
            <pc:docMk/>
            <pc:sldMk cId="1438695715" sldId="301"/>
            <ac:spMk id="6" creationId="{416C064E-628E-47C0-A712-DB178FE9901E}"/>
          </ac:spMkLst>
        </pc:spChg>
        <pc:picChg chg="del">
          <ac:chgData name="Alfred Smith" userId="3c60a3631c0db8ad" providerId="LiveId" clId="{E6B50D6B-1E46-4C1A-AD0E-FE0CA42E69A7}" dt="2023-01-23T13:35:42.832" v="30"/>
          <ac:picMkLst>
            <pc:docMk/>
            <pc:sldMk cId="1438695715" sldId="301"/>
            <ac:picMk id="7" creationId="{49F754D6-72F1-4A2D-9B67-99EA42AE6501}"/>
          </ac:picMkLst>
        </pc:picChg>
      </pc:sldChg>
      <pc:sldChg chg="delSp modTransition modAnim">
        <pc:chgData name="Alfred Smith" userId="3c60a3631c0db8ad" providerId="LiveId" clId="{E6B50D6B-1E46-4C1A-AD0E-FE0CA42E69A7}" dt="2023-01-23T13:35:42.832" v="30"/>
        <pc:sldMkLst>
          <pc:docMk/>
          <pc:sldMk cId="2504781926" sldId="302"/>
        </pc:sldMkLst>
        <pc:picChg chg="del">
          <ac:chgData name="Alfred Smith" userId="3c60a3631c0db8ad" providerId="LiveId" clId="{E6B50D6B-1E46-4C1A-AD0E-FE0CA42E69A7}" dt="2023-01-23T13:35:42.832" v="30"/>
          <ac:picMkLst>
            <pc:docMk/>
            <pc:sldMk cId="2504781926" sldId="302"/>
            <ac:picMk id="4" creationId="{5AB3C082-E7C2-4FDA-A31E-7D24DCB44710}"/>
          </ac:picMkLst>
        </pc:picChg>
      </pc:sldChg>
      <pc:sldChg chg="modSp mod modTransition">
        <pc:chgData name="Alfred Smith" userId="3c60a3631c0db8ad" providerId="LiveId" clId="{E6B50D6B-1E46-4C1A-AD0E-FE0CA42E69A7}" dt="2023-01-23T13:35:42.832" v="30"/>
        <pc:sldMkLst>
          <pc:docMk/>
          <pc:sldMk cId="4037508307" sldId="303"/>
        </pc:sldMkLst>
        <pc:spChg chg="mod">
          <ac:chgData name="Alfred Smith" userId="3c60a3631c0db8ad" providerId="LiveId" clId="{E6B50D6B-1E46-4C1A-AD0E-FE0CA42E69A7}" dt="2023-01-23T13:33:48.066" v="5" actId="14100"/>
          <ac:spMkLst>
            <pc:docMk/>
            <pc:sldMk cId="4037508307" sldId="303"/>
            <ac:spMk id="4" creationId="{E81917CC-F24E-45F0-B99A-CA1FB7E52D5C}"/>
          </ac:spMkLst>
        </pc:spChg>
      </pc:sldChg>
      <pc:sldChg chg="addSp delSp modSp mod modTransition">
        <pc:chgData name="Alfred Smith" userId="3c60a3631c0db8ad" providerId="LiveId" clId="{E6B50D6B-1E46-4C1A-AD0E-FE0CA42E69A7}" dt="2023-01-23T13:35:42.832" v="30"/>
        <pc:sldMkLst>
          <pc:docMk/>
          <pc:sldMk cId="2452594905" sldId="304"/>
        </pc:sldMkLst>
        <pc:spChg chg="del">
          <ac:chgData name="Alfred Smith" userId="3c60a3631c0db8ad" providerId="LiveId" clId="{E6B50D6B-1E46-4C1A-AD0E-FE0CA42E69A7}" dt="2023-01-23T13:33:57.971" v="6" actId="478"/>
          <ac:spMkLst>
            <pc:docMk/>
            <pc:sldMk cId="2452594905" sldId="304"/>
            <ac:spMk id="3" creationId="{C1065263-B69B-4BB6-9D88-44D72BE56D94}"/>
          </ac:spMkLst>
        </pc:spChg>
        <pc:spChg chg="add mod">
          <ac:chgData name="Alfred Smith" userId="3c60a3631c0db8ad" providerId="LiveId" clId="{E6B50D6B-1E46-4C1A-AD0E-FE0CA42E69A7}" dt="2023-01-23T13:33:58.571" v="7"/>
          <ac:spMkLst>
            <pc:docMk/>
            <pc:sldMk cId="2452594905" sldId="304"/>
            <ac:spMk id="4" creationId="{6CAF36A7-7D07-24F4-B823-37194B74B3F5}"/>
          </ac:spMkLst>
        </pc:spChg>
      </pc:sldChg>
      <pc:sldChg chg="modSp mod modTransition">
        <pc:chgData name="Alfred Smith" userId="3c60a3631c0db8ad" providerId="LiveId" clId="{E6B50D6B-1E46-4C1A-AD0E-FE0CA42E69A7}" dt="2023-01-23T13:35:42.832" v="30"/>
        <pc:sldMkLst>
          <pc:docMk/>
          <pc:sldMk cId="2750355717" sldId="305"/>
        </pc:sldMkLst>
        <pc:spChg chg="mod">
          <ac:chgData name="Alfred Smith" userId="3c60a3631c0db8ad" providerId="LiveId" clId="{E6B50D6B-1E46-4C1A-AD0E-FE0CA42E69A7}" dt="2023-01-23T13:35:33.513" v="29"/>
          <ac:spMkLst>
            <pc:docMk/>
            <pc:sldMk cId="2750355717" sldId="305"/>
            <ac:spMk id="4" creationId="{DBBA7B35-A354-4354-B3C5-C7DEA981BAF7}"/>
          </ac:spMkLst>
        </pc:spChg>
      </pc:sldChg>
      <pc:sldChg chg="modSp mod modTransition">
        <pc:chgData name="Alfred Smith" userId="3c60a3631c0db8ad" providerId="LiveId" clId="{E6B50D6B-1E46-4C1A-AD0E-FE0CA42E69A7}" dt="2023-01-23T13:35:42.832" v="30"/>
        <pc:sldMkLst>
          <pc:docMk/>
          <pc:sldMk cId="2169308027" sldId="306"/>
        </pc:sldMkLst>
        <pc:spChg chg="mod">
          <ac:chgData name="Alfred Smith" userId="3c60a3631c0db8ad" providerId="LiveId" clId="{E6B50D6B-1E46-4C1A-AD0E-FE0CA42E69A7}" dt="2023-01-23T13:35:30.254" v="28"/>
          <ac:spMkLst>
            <pc:docMk/>
            <pc:sldMk cId="2169308027" sldId="306"/>
            <ac:spMk id="4" creationId="{A3600848-67E4-4446-903C-77CF8E14DCB4}"/>
          </ac:spMkLst>
        </pc:spChg>
      </pc:sldChg>
      <pc:sldChg chg="modSp mod modTransition">
        <pc:chgData name="Alfred Smith" userId="3c60a3631c0db8ad" providerId="LiveId" clId="{E6B50D6B-1E46-4C1A-AD0E-FE0CA42E69A7}" dt="2023-01-23T13:35:42.832" v="30"/>
        <pc:sldMkLst>
          <pc:docMk/>
          <pc:sldMk cId="603899422" sldId="307"/>
        </pc:sldMkLst>
        <pc:spChg chg="mod">
          <ac:chgData name="Alfred Smith" userId="3c60a3631c0db8ad" providerId="LiveId" clId="{E6B50D6B-1E46-4C1A-AD0E-FE0CA42E69A7}" dt="2023-01-23T13:35:27.343" v="27"/>
          <ac:spMkLst>
            <pc:docMk/>
            <pc:sldMk cId="603899422" sldId="307"/>
            <ac:spMk id="4" creationId="{8B44DF8D-2184-48AA-B2F2-2E1D1B6C2D11}"/>
          </ac:spMkLst>
        </pc:spChg>
      </pc:sldChg>
      <pc:sldChg chg="modSp mod modTransition">
        <pc:chgData name="Alfred Smith" userId="3c60a3631c0db8ad" providerId="LiveId" clId="{E6B50D6B-1E46-4C1A-AD0E-FE0CA42E69A7}" dt="2023-01-23T13:35:42.832" v="30"/>
        <pc:sldMkLst>
          <pc:docMk/>
          <pc:sldMk cId="2724879489" sldId="308"/>
        </pc:sldMkLst>
        <pc:spChg chg="mod">
          <ac:chgData name="Alfred Smith" userId="3c60a3631c0db8ad" providerId="LiveId" clId="{E6B50D6B-1E46-4C1A-AD0E-FE0CA42E69A7}" dt="2023-01-23T13:35:24.509" v="26"/>
          <ac:spMkLst>
            <pc:docMk/>
            <pc:sldMk cId="2724879489" sldId="308"/>
            <ac:spMk id="4" creationId="{FBB04217-5EA9-48EA-AA53-61281B415DD2}"/>
          </ac:spMkLst>
        </pc:spChg>
      </pc:sldChg>
      <pc:sldChg chg="modSp mod modTransition">
        <pc:chgData name="Alfred Smith" userId="3c60a3631c0db8ad" providerId="LiveId" clId="{E6B50D6B-1E46-4C1A-AD0E-FE0CA42E69A7}" dt="2023-01-23T13:35:42.832" v="30"/>
        <pc:sldMkLst>
          <pc:docMk/>
          <pc:sldMk cId="1879065161" sldId="309"/>
        </pc:sldMkLst>
        <pc:spChg chg="mod">
          <ac:chgData name="Alfred Smith" userId="3c60a3631c0db8ad" providerId="LiveId" clId="{E6B50D6B-1E46-4C1A-AD0E-FE0CA42E69A7}" dt="2023-01-23T13:35:21.708" v="25"/>
          <ac:spMkLst>
            <pc:docMk/>
            <pc:sldMk cId="1879065161" sldId="309"/>
            <ac:spMk id="4" creationId="{AEA45BDA-7D47-45A4-A7D6-B0CAAAA9A059}"/>
          </ac:spMkLst>
        </pc:spChg>
      </pc:sldChg>
      <pc:sldChg chg="modSp mod modTransition">
        <pc:chgData name="Alfred Smith" userId="3c60a3631c0db8ad" providerId="LiveId" clId="{E6B50D6B-1E46-4C1A-AD0E-FE0CA42E69A7}" dt="2023-01-23T13:35:42.832" v="30"/>
        <pc:sldMkLst>
          <pc:docMk/>
          <pc:sldMk cId="382712129" sldId="310"/>
        </pc:sldMkLst>
        <pc:spChg chg="mod">
          <ac:chgData name="Alfred Smith" userId="3c60a3631c0db8ad" providerId="LiveId" clId="{E6B50D6B-1E46-4C1A-AD0E-FE0CA42E69A7}" dt="2023-01-23T13:35:16.201" v="24"/>
          <ac:spMkLst>
            <pc:docMk/>
            <pc:sldMk cId="382712129" sldId="310"/>
            <ac:spMk id="6" creationId="{496AACED-678F-4AC9-9746-1BEECB9F3654}"/>
          </ac:spMkLst>
        </pc:spChg>
      </pc:sldChg>
      <pc:sldChg chg="modSp mod modTransition">
        <pc:chgData name="Alfred Smith" userId="3c60a3631c0db8ad" providerId="LiveId" clId="{E6B50D6B-1E46-4C1A-AD0E-FE0CA42E69A7}" dt="2023-01-23T13:35:42.832" v="30"/>
        <pc:sldMkLst>
          <pc:docMk/>
          <pc:sldMk cId="3344733477" sldId="311"/>
        </pc:sldMkLst>
        <pc:spChg chg="mod">
          <ac:chgData name="Alfred Smith" userId="3c60a3631c0db8ad" providerId="LiveId" clId="{E6B50D6B-1E46-4C1A-AD0E-FE0CA42E69A7}" dt="2023-01-23T13:35:12.462" v="23"/>
          <ac:spMkLst>
            <pc:docMk/>
            <pc:sldMk cId="3344733477" sldId="311"/>
            <ac:spMk id="4" creationId="{2BFA55C5-41D7-411A-9B8C-F5F0B0435A66}"/>
          </ac:spMkLst>
        </pc:spChg>
      </pc:sldChg>
      <pc:sldChg chg="modSp mod modTransition">
        <pc:chgData name="Alfred Smith" userId="3c60a3631c0db8ad" providerId="LiveId" clId="{E6B50D6B-1E46-4C1A-AD0E-FE0CA42E69A7}" dt="2023-01-23T13:35:42.832" v="30"/>
        <pc:sldMkLst>
          <pc:docMk/>
          <pc:sldMk cId="2799750491" sldId="312"/>
        </pc:sldMkLst>
        <pc:spChg chg="mod">
          <ac:chgData name="Alfred Smith" userId="3c60a3631c0db8ad" providerId="LiveId" clId="{E6B50D6B-1E46-4C1A-AD0E-FE0CA42E69A7}" dt="2023-01-23T13:35:06.140" v="22"/>
          <ac:spMkLst>
            <pc:docMk/>
            <pc:sldMk cId="2799750491" sldId="312"/>
            <ac:spMk id="4" creationId="{4F4A418F-8B29-4A7F-99F3-70AC0E407418}"/>
          </ac:spMkLst>
        </pc:spChg>
      </pc:sldChg>
      <pc:sldChg chg="modSp mod modTransition">
        <pc:chgData name="Alfred Smith" userId="3c60a3631c0db8ad" providerId="LiveId" clId="{E6B50D6B-1E46-4C1A-AD0E-FE0CA42E69A7}" dt="2023-01-23T13:35:42.832" v="30"/>
        <pc:sldMkLst>
          <pc:docMk/>
          <pc:sldMk cId="2572055995" sldId="313"/>
        </pc:sldMkLst>
        <pc:spChg chg="mod">
          <ac:chgData name="Alfred Smith" userId="3c60a3631c0db8ad" providerId="LiveId" clId="{E6B50D6B-1E46-4C1A-AD0E-FE0CA42E69A7}" dt="2023-01-23T13:35:03.352" v="21"/>
          <ac:spMkLst>
            <pc:docMk/>
            <pc:sldMk cId="2572055995" sldId="313"/>
            <ac:spMk id="4" creationId="{0FB4D5AA-D117-4178-9C02-1EBE15726172}"/>
          </ac:spMkLst>
        </pc:spChg>
      </pc:sldChg>
      <pc:sldChg chg="modSp mod modTransition">
        <pc:chgData name="Alfred Smith" userId="3c60a3631c0db8ad" providerId="LiveId" clId="{E6B50D6B-1E46-4C1A-AD0E-FE0CA42E69A7}" dt="2023-01-23T13:35:42.832" v="30"/>
        <pc:sldMkLst>
          <pc:docMk/>
          <pc:sldMk cId="3060092769" sldId="314"/>
        </pc:sldMkLst>
        <pc:spChg chg="mod">
          <ac:chgData name="Alfred Smith" userId="3c60a3631c0db8ad" providerId="LiveId" clId="{E6B50D6B-1E46-4C1A-AD0E-FE0CA42E69A7}" dt="2023-01-23T13:34:59.105" v="20"/>
          <ac:spMkLst>
            <pc:docMk/>
            <pc:sldMk cId="3060092769" sldId="314"/>
            <ac:spMk id="4" creationId="{B7F5DCE0-BC47-4953-9096-DA6A31E837D2}"/>
          </ac:spMkLst>
        </pc:spChg>
      </pc:sldChg>
      <pc:sldChg chg="modSp mod modTransition">
        <pc:chgData name="Alfred Smith" userId="3c60a3631c0db8ad" providerId="LiveId" clId="{E6B50D6B-1E46-4C1A-AD0E-FE0CA42E69A7}" dt="2023-01-23T13:35:42.832" v="30"/>
        <pc:sldMkLst>
          <pc:docMk/>
          <pc:sldMk cId="1344575329" sldId="315"/>
        </pc:sldMkLst>
        <pc:spChg chg="mod">
          <ac:chgData name="Alfred Smith" userId="3c60a3631c0db8ad" providerId="LiveId" clId="{E6B50D6B-1E46-4C1A-AD0E-FE0CA42E69A7}" dt="2023-01-23T13:34:55.854" v="19"/>
          <ac:spMkLst>
            <pc:docMk/>
            <pc:sldMk cId="1344575329" sldId="315"/>
            <ac:spMk id="4" creationId="{B3B1DAA1-E8E1-4EDF-95EA-C5472D01A66D}"/>
          </ac:spMkLst>
        </pc:spChg>
      </pc:sldChg>
      <pc:sldChg chg="modSp mod modTransition">
        <pc:chgData name="Alfred Smith" userId="3c60a3631c0db8ad" providerId="LiveId" clId="{E6B50D6B-1E46-4C1A-AD0E-FE0CA42E69A7}" dt="2023-01-23T13:35:42.832" v="30"/>
        <pc:sldMkLst>
          <pc:docMk/>
          <pc:sldMk cId="703383698" sldId="316"/>
        </pc:sldMkLst>
        <pc:spChg chg="mod">
          <ac:chgData name="Alfred Smith" userId="3c60a3631c0db8ad" providerId="LiveId" clId="{E6B50D6B-1E46-4C1A-AD0E-FE0CA42E69A7}" dt="2023-01-23T13:34:53.177" v="18"/>
          <ac:spMkLst>
            <pc:docMk/>
            <pc:sldMk cId="703383698" sldId="316"/>
            <ac:spMk id="4" creationId="{EB7A9F4F-3423-4422-8F83-835C8CECAD6C}"/>
          </ac:spMkLst>
        </pc:spChg>
      </pc:sldChg>
      <pc:sldChg chg="modSp mod modTransition">
        <pc:chgData name="Alfred Smith" userId="3c60a3631c0db8ad" providerId="LiveId" clId="{E6B50D6B-1E46-4C1A-AD0E-FE0CA42E69A7}" dt="2023-01-23T13:35:42.832" v="30"/>
        <pc:sldMkLst>
          <pc:docMk/>
          <pc:sldMk cId="239971714" sldId="317"/>
        </pc:sldMkLst>
        <pc:spChg chg="mod">
          <ac:chgData name="Alfred Smith" userId="3c60a3631c0db8ad" providerId="LiveId" clId="{E6B50D6B-1E46-4C1A-AD0E-FE0CA42E69A7}" dt="2023-01-23T13:34:50.432" v="17"/>
          <ac:spMkLst>
            <pc:docMk/>
            <pc:sldMk cId="239971714" sldId="317"/>
            <ac:spMk id="4" creationId="{C6667588-CF90-425B-8AFC-F77D146E7678}"/>
          </ac:spMkLst>
        </pc:spChg>
      </pc:sldChg>
      <pc:sldChg chg="modSp mod modTransition">
        <pc:chgData name="Alfred Smith" userId="3c60a3631c0db8ad" providerId="LiveId" clId="{E6B50D6B-1E46-4C1A-AD0E-FE0CA42E69A7}" dt="2023-01-23T13:35:42.832" v="30"/>
        <pc:sldMkLst>
          <pc:docMk/>
          <pc:sldMk cId="1280398417" sldId="318"/>
        </pc:sldMkLst>
        <pc:spChg chg="mod">
          <ac:chgData name="Alfred Smith" userId="3c60a3631c0db8ad" providerId="LiveId" clId="{E6B50D6B-1E46-4C1A-AD0E-FE0CA42E69A7}" dt="2023-01-23T13:34:47.349" v="16"/>
          <ac:spMkLst>
            <pc:docMk/>
            <pc:sldMk cId="1280398417" sldId="318"/>
            <ac:spMk id="4" creationId="{1095E27E-17A4-4B22-8FB6-0387058E6AEE}"/>
          </ac:spMkLst>
        </pc:spChg>
      </pc:sldChg>
      <pc:sldChg chg="modSp mod modTransition">
        <pc:chgData name="Alfred Smith" userId="3c60a3631c0db8ad" providerId="LiveId" clId="{E6B50D6B-1E46-4C1A-AD0E-FE0CA42E69A7}" dt="2023-01-23T13:35:42.832" v="30"/>
        <pc:sldMkLst>
          <pc:docMk/>
          <pc:sldMk cId="1769982701" sldId="319"/>
        </pc:sldMkLst>
        <pc:spChg chg="mod">
          <ac:chgData name="Alfred Smith" userId="3c60a3631c0db8ad" providerId="LiveId" clId="{E6B50D6B-1E46-4C1A-AD0E-FE0CA42E69A7}" dt="2023-01-23T13:34:44.383" v="15"/>
          <ac:spMkLst>
            <pc:docMk/>
            <pc:sldMk cId="1769982701" sldId="319"/>
            <ac:spMk id="4" creationId="{8334FB09-AD39-4160-8946-4BE89BA7E971}"/>
          </ac:spMkLst>
        </pc:spChg>
      </pc:sldChg>
      <pc:sldChg chg="modSp mod modTransition">
        <pc:chgData name="Alfred Smith" userId="3c60a3631c0db8ad" providerId="LiveId" clId="{E6B50D6B-1E46-4C1A-AD0E-FE0CA42E69A7}" dt="2023-01-23T13:35:42.832" v="30"/>
        <pc:sldMkLst>
          <pc:docMk/>
          <pc:sldMk cId="3345660067" sldId="320"/>
        </pc:sldMkLst>
        <pc:spChg chg="mod">
          <ac:chgData name="Alfred Smith" userId="3c60a3631c0db8ad" providerId="LiveId" clId="{E6B50D6B-1E46-4C1A-AD0E-FE0CA42E69A7}" dt="2023-01-23T13:34:39.507" v="14"/>
          <ac:spMkLst>
            <pc:docMk/>
            <pc:sldMk cId="3345660067" sldId="320"/>
            <ac:spMk id="4" creationId="{72F58B6E-723F-4BF5-BDAF-AC57A3EFDECB}"/>
          </ac:spMkLst>
        </pc:spChg>
      </pc:sldChg>
      <pc:sldChg chg="modSp mod modTransition">
        <pc:chgData name="Alfred Smith" userId="3c60a3631c0db8ad" providerId="LiveId" clId="{E6B50D6B-1E46-4C1A-AD0E-FE0CA42E69A7}" dt="2023-01-23T13:35:42.832" v="30"/>
        <pc:sldMkLst>
          <pc:docMk/>
          <pc:sldMk cId="2497315434" sldId="321"/>
        </pc:sldMkLst>
        <pc:spChg chg="mod">
          <ac:chgData name="Alfred Smith" userId="3c60a3631c0db8ad" providerId="LiveId" clId="{E6B50D6B-1E46-4C1A-AD0E-FE0CA42E69A7}" dt="2023-01-23T13:34:36.464" v="13"/>
          <ac:spMkLst>
            <pc:docMk/>
            <pc:sldMk cId="2497315434" sldId="321"/>
            <ac:spMk id="4" creationId="{120C9F79-F929-4264-9E2D-7C39DEE02F1B}"/>
          </ac:spMkLst>
        </pc:spChg>
      </pc:sldChg>
      <pc:sldChg chg="modSp mod modTransition">
        <pc:chgData name="Alfred Smith" userId="3c60a3631c0db8ad" providerId="LiveId" clId="{E6B50D6B-1E46-4C1A-AD0E-FE0CA42E69A7}" dt="2023-01-23T13:35:42.832" v="30"/>
        <pc:sldMkLst>
          <pc:docMk/>
          <pc:sldMk cId="3021717760" sldId="322"/>
        </pc:sldMkLst>
        <pc:spChg chg="mod">
          <ac:chgData name="Alfred Smith" userId="3c60a3631c0db8ad" providerId="LiveId" clId="{E6B50D6B-1E46-4C1A-AD0E-FE0CA42E69A7}" dt="2023-01-23T13:34:24.178" v="12"/>
          <ac:spMkLst>
            <pc:docMk/>
            <pc:sldMk cId="3021717760" sldId="322"/>
            <ac:spMk id="4" creationId="{383EC054-086D-44C2-8C76-402A006A34A9}"/>
          </ac:spMkLst>
        </pc:spChg>
      </pc:sldChg>
      <pc:sldChg chg="modSp mod modTransition">
        <pc:chgData name="Alfred Smith" userId="3c60a3631c0db8ad" providerId="LiveId" clId="{E6B50D6B-1E46-4C1A-AD0E-FE0CA42E69A7}" dt="2023-01-23T13:35:42.832" v="30"/>
        <pc:sldMkLst>
          <pc:docMk/>
          <pc:sldMk cId="2844977992" sldId="323"/>
        </pc:sldMkLst>
        <pc:spChg chg="mod">
          <ac:chgData name="Alfred Smith" userId="3c60a3631c0db8ad" providerId="LiveId" clId="{E6B50D6B-1E46-4C1A-AD0E-FE0CA42E69A7}" dt="2023-01-23T13:34:20.739" v="11"/>
          <ac:spMkLst>
            <pc:docMk/>
            <pc:sldMk cId="2844977992" sldId="323"/>
            <ac:spMk id="4" creationId="{1F5D6147-5C79-4A22-B51D-F6EA079455DC}"/>
          </ac:spMkLst>
        </pc:spChg>
      </pc:sldChg>
      <pc:sldChg chg="modSp mod modTransition">
        <pc:chgData name="Alfred Smith" userId="3c60a3631c0db8ad" providerId="LiveId" clId="{E6B50D6B-1E46-4C1A-AD0E-FE0CA42E69A7}" dt="2023-01-23T13:35:42.832" v="30"/>
        <pc:sldMkLst>
          <pc:docMk/>
          <pc:sldMk cId="3344878841" sldId="324"/>
        </pc:sldMkLst>
        <pc:spChg chg="mod">
          <ac:chgData name="Alfred Smith" userId="3c60a3631c0db8ad" providerId="LiveId" clId="{E6B50D6B-1E46-4C1A-AD0E-FE0CA42E69A7}" dt="2023-01-23T13:34:16.869" v="10"/>
          <ac:spMkLst>
            <pc:docMk/>
            <pc:sldMk cId="3344878841" sldId="324"/>
            <ac:spMk id="4" creationId="{1DE84728-FA5C-40FB-AFD5-D65F18E2FB8C}"/>
          </ac:spMkLst>
        </pc:spChg>
      </pc:sldChg>
      <pc:sldChg chg="modSp mod modTransition">
        <pc:chgData name="Alfred Smith" userId="3c60a3631c0db8ad" providerId="LiveId" clId="{E6B50D6B-1E46-4C1A-AD0E-FE0CA42E69A7}" dt="2023-01-23T13:35:42.832" v="30"/>
        <pc:sldMkLst>
          <pc:docMk/>
          <pc:sldMk cId="1569701436" sldId="325"/>
        </pc:sldMkLst>
        <pc:spChg chg="mod">
          <ac:chgData name="Alfred Smith" userId="3c60a3631c0db8ad" providerId="LiveId" clId="{E6B50D6B-1E46-4C1A-AD0E-FE0CA42E69A7}" dt="2023-01-23T13:34:12.856" v="9"/>
          <ac:spMkLst>
            <pc:docMk/>
            <pc:sldMk cId="1569701436" sldId="325"/>
            <ac:spMk id="4" creationId="{697A4AF3-8E37-412C-859A-B292A95084B3}"/>
          </ac:spMkLst>
        </pc:spChg>
      </pc:sldChg>
      <pc:sldChg chg="modSp mod modTransition">
        <pc:chgData name="Alfred Smith" userId="3c60a3631c0db8ad" providerId="LiveId" clId="{E6B50D6B-1E46-4C1A-AD0E-FE0CA42E69A7}" dt="2023-01-23T13:35:42.832" v="30"/>
        <pc:sldMkLst>
          <pc:docMk/>
          <pc:sldMk cId="1048591860" sldId="326"/>
        </pc:sldMkLst>
        <pc:spChg chg="mod">
          <ac:chgData name="Alfred Smith" userId="3c60a3631c0db8ad" providerId="LiveId" clId="{E6B50D6B-1E46-4C1A-AD0E-FE0CA42E69A7}" dt="2023-01-23T13:34:07.926" v="8"/>
          <ac:spMkLst>
            <pc:docMk/>
            <pc:sldMk cId="1048591860" sldId="326"/>
            <ac:spMk id="4" creationId="{8D16DE43-F70B-45D1-BD76-7287CABDE75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8D193E-DBBD-4844-9A91-05611958BD0D}" type="datetimeFigureOut">
              <a:rPr lang="en-ZA" smtClean="0"/>
              <a:t>2023/01/23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119C7C-011D-4A6D-82B0-FB2BA16A85B8}" type="slidenum">
              <a:rPr lang="en-ZA" smtClean="0"/>
              <a:t>‹#›</a:t>
            </a:fld>
            <a:endParaRPr lang="en-ZA"/>
          </a:p>
        </p:txBody>
      </p:sp>
    </p:spTree>
    <p:extLst>
      <p:ext uri="{BB962C8B-B14F-4D97-AF65-F5344CB8AC3E}">
        <p14:creationId xmlns:p14="http://schemas.microsoft.com/office/powerpoint/2010/main" val="3338454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r-FR" sz="1800" b="1" i="0" u="none" strike="noStrike" baseline="0" dirty="0">
                <a:latin typeface="TimesNewRomanPS-BoldMT"/>
              </a:rPr>
              <a:t>First </a:t>
            </a:r>
            <a:r>
              <a:rPr lang="fr-FR" sz="1800" b="1" i="0" u="none" strike="noStrike" baseline="0" dirty="0" err="1">
                <a:latin typeface="TimesNewRomanPS-BoldMT"/>
              </a:rPr>
              <a:t>recording</a:t>
            </a:r>
            <a:endParaRPr lang="fr-FR" sz="1800" b="1" i="0" u="none" strike="noStrike" baseline="0" dirty="0">
              <a:latin typeface="TimesNewRomanPS-BoldMT"/>
            </a:endParaRPr>
          </a:p>
          <a:p>
            <a:pPr algn="l"/>
            <a:r>
              <a:rPr lang="fr-FR" sz="1800" b="1" i="0" u="none" strike="noStrike" baseline="0" dirty="0">
                <a:latin typeface="TimesNewRomanPS-BoldMT"/>
              </a:rPr>
              <a:t>10 The Exodus – Part 1 – Ex 12-34</a:t>
            </a:r>
          </a:p>
          <a:p>
            <a:pPr algn="l"/>
            <a:r>
              <a:rPr lang="en-ZA" sz="1800" b="0" i="0" u="none" strike="noStrike" baseline="0" dirty="0">
                <a:latin typeface="TimesNewRomanPSMT"/>
              </a:rPr>
              <a:t>1) Crossing the Red Sea – Ex 12:37 – 15:21 (Top)</a:t>
            </a:r>
          </a:p>
          <a:p>
            <a:pPr algn="l"/>
            <a:r>
              <a:rPr lang="en-ZA" sz="1800" b="0" i="0" u="none" strike="noStrike" baseline="0" dirty="0">
                <a:latin typeface="TimesNewRomanPSMT"/>
              </a:rPr>
              <a:t>2) Bitter water made sweet – Ex 15:22-27 (Right 2nd)</a:t>
            </a:r>
          </a:p>
          <a:p>
            <a:pPr algn="l"/>
            <a:r>
              <a:rPr lang="en-ZA" sz="1800" b="0" i="0" u="none" strike="noStrike" baseline="0" dirty="0">
                <a:latin typeface="TimesNewRomanPSMT"/>
              </a:rPr>
              <a:t>3) Quail – Ex 16:1-13a (Right 3rd)</a:t>
            </a:r>
          </a:p>
          <a:p>
            <a:pPr algn="l"/>
            <a:r>
              <a:rPr lang="en-ZA" sz="1800" b="0" i="0" u="none" strike="noStrike" baseline="0" dirty="0">
                <a:latin typeface="TimesNewRomanPSMT"/>
              </a:rPr>
              <a:t>4) Manna – Ex 16:13b-36 (Right </a:t>
            </a:r>
            <a:r>
              <a:rPr lang="en-ZA" sz="1800" b="0" i="0" u="none" strike="noStrike" baseline="0" dirty="0" err="1">
                <a:latin typeface="TimesNewRomanPSMT"/>
              </a:rPr>
              <a:t>Botom</a:t>
            </a:r>
            <a:r>
              <a:rPr lang="en-ZA" sz="1800" b="0" i="0" u="none" strike="noStrike" baseline="0" dirty="0">
                <a:latin typeface="TimesNewRomanPSMT"/>
              </a:rPr>
              <a:t>)</a:t>
            </a:r>
          </a:p>
          <a:p>
            <a:pPr algn="l"/>
            <a:r>
              <a:rPr lang="en-ZA" sz="1800" b="0" i="0" u="none" strike="noStrike" baseline="0" dirty="0">
                <a:latin typeface="TimesNewRomanPSMT"/>
              </a:rPr>
              <a:t>5) Water from a stone – Ex 17:1-7 (Left Bottom)</a:t>
            </a:r>
          </a:p>
          <a:p>
            <a:pPr algn="l"/>
            <a:r>
              <a:rPr lang="en-ZA" sz="1800" b="0" i="0" u="none" strike="noStrike" baseline="0" dirty="0">
                <a:latin typeface="TimesNewRomanPSMT"/>
              </a:rPr>
              <a:t>6) Fighting Amalek – Ex 17:8-16 (Left </a:t>
            </a:r>
            <a:r>
              <a:rPr lang="en-ZA" sz="1800" b="0" i="0" u="none" strike="noStrike" baseline="0" dirty="0" err="1">
                <a:latin typeface="TimesNewRomanPSMT"/>
              </a:rPr>
              <a:t>Center</a:t>
            </a:r>
            <a:r>
              <a:rPr lang="en-ZA" sz="1800" b="0" i="0" u="none" strike="noStrike" baseline="0" dirty="0">
                <a:latin typeface="TimesNewRomanPSMT"/>
              </a:rPr>
              <a:t>)</a:t>
            </a:r>
          </a:p>
          <a:p>
            <a:pPr algn="l"/>
            <a:r>
              <a:rPr lang="en-ZA" sz="1800" b="0" i="0" u="none" strike="noStrike" baseline="0" dirty="0">
                <a:latin typeface="TimesNewRomanPSMT"/>
              </a:rPr>
              <a:t>7) Mount Sinai – Ex 19 – 20 &amp; 32-34 (</a:t>
            </a:r>
            <a:r>
              <a:rPr lang="en-ZA" sz="1800" b="0" i="0" u="none" strike="noStrike" baseline="0" dirty="0" err="1">
                <a:latin typeface="TimesNewRomanPSMT"/>
              </a:rPr>
              <a:t>Center</a:t>
            </a:r>
            <a:r>
              <a:rPr lang="en-ZA" sz="1800" b="0" i="0" u="none" strike="noStrike" baseline="0" dirty="0">
                <a:latin typeface="TimesNewRomanPSMT"/>
              </a:rPr>
              <a:t>)</a:t>
            </a:r>
            <a:endParaRPr lang="en-ZA" dirty="0"/>
          </a:p>
        </p:txBody>
      </p:sp>
      <p:sp>
        <p:nvSpPr>
          <p:cNvPr id="4" name="Slide Number Placeholder 3"/>
          <p:cNvSpPr>
            <a:spLocks noGrp="1"/>
          </p:cNvSpPr>
          <p:nvPr>
            <p:ph type="sldNum" sz="quarter" idx="5"/>
          </p:nvPr>
        </p:nvSpPr>
        <p:spPr/>
        <p:txBody>
          <a:bodyPr/>
          <a:lstStyle/>
          <a:p>
            <a:fld id="{D2119C7C-011D-4A6D-82B0-FB2BA16A85B8}" type="slidenum">
              <a:rPr lang="en-ZA" smtClean="0"/>
              <a:t>3</a:t>
            </a:fld>
            <a:endParaRPr lang="en-ZA"/>
          </a:p>
        </p:txBody>
      </p:sp>
    </p:spTree>
    <p:extLst>
      <p:ext uri="{BB962C8B-B14F-4D97-AF65-F5344CB8AC3E}">
        <p14:creationId xmlns:p14="http://schemas.microsoft.com/office/powerpoint/2010/main" val="318024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58ADE-6237-40DE-85E3-0BD2A8C791CC}"/>
              </a:ext>
            </a:extLst>
          </p:cNvPr>
          <p:cNvSpPr>
            <a:spLocks noGrp="1"/>
          </p:cNvSpPr>
          <p:nvPr>
            <p:ph type="title"/>
          </p:nvPr>
        </p:nvSpPr>
        <p:spPr/>
        <p:txBody>
          <a:bodyPr/>
          <a:lstStyle/>
          <a:p>
            <a:r>
              <a:rPr lang="en-IN" dirty="0"/>
              <a:t>10-1</a:t>
            </a:r>
          </a:p>
        </p:txBody>
      </p:sp>
      <p:sp>
        <p:nvSpPr>
          <p:cNvPr id="3" name="Content Placeholder 2">
            <a:extLst>
              <a:ext uri="{FF2B5EF4-FFF2-40B4-BE49-F238E27FC236}">
                <a16:creationId xmlns:a16="http://schemas.microsoft.com/office/drawing/2014/main" id="{13EB3442-8AA9-4618-B3A8-23FC72E3B8F0}"/>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2504781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A434E6-BEDB-47E8-A14F-095F0BB37D1B}"/>
              </a:ext>
            </a:extLst>
          </p:cNvPr>
          <p:cNvPicPr>
            <a:picLocks noChangeAspect="1"/>
          </p:cNvPicPr>
          <p:nvPr/>
        </p:nvPicPr>
        <p:blipFill>
          <a:blip r:embed="rId2"/>
          <a:stretch>
            <a:fillRect/>
          </a:stretch>
        </p:blipFill>
        <p:spPr>
          <a:xfrm>
            <a:off x="0" y="-71887"/>
            <a:ext cx="12192000" cy="6929887"/>
          </a:xfrm>
          <a:prstGeom prst="rect">
            <a:avLst/>
          </a:prstGeom>
        </p:spPr>
      </p:pic>
      <p:sp>
        <p:nvSpPr>
          <p:cNvPr id="4" name="TextBox 3">
            <a:extLst>
              <a:ext uri="{FF2B5EF4-FFF2-40B4-BE49-F238E27FC236}">
                <a16:creationId xmlns:a16="http://schemas.microsoft.com/office/drawing/2014/main" id="{1DE84728-FA5C-40FB-AFD5-D65F18E2FB8C}"/>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13:21</a:t>
            </a:r>
            <a:endParaRPr lang="bo-CN" sz="2000" b="1" cap="all" dirty="0">
              <a:solidFill>
                <a:schemeClr val="bg1"/>
              </a:solidFill>
              <a:latin typeface="ArialMT"/>
            </a:endParaRPr>
          </a:p>
        </p:txBody>
      </p:sp>
    </p:spTree>
    <p:extLst>
      <p:ext uri="{BB962C8B-B14F-4D97-AF65-F5344CB8AC3E}">
        <p14:creationId xmlns:p14="http://schemas.microsoft.com/office/powerpoint/2010/main" val="3344878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121212"/>
                </a:solidFill>
                <a:effectLst/>
                <a:latin typeface="ArialMT"/>
              </a:rPr>
              <a:t>14:5The king of Egypt was told that the people had fled; and the heart of Pharaoh and of his servants was changed toward the people, and they said, “What is this we have done, that we have let Israel go from serving us?”</a:t>
            </a:r>
            <a:endParaRPr lang="en-ZA" dirty="0"/>
          </a:p>
        </p:txBody>
      </p:sp>
      <p:sp>
        <p:nvSpPr>
          <p:cNvPr id="2" name="TextBox 1">
            <a:extLst>
              <a:ext uri="{FF2B5EF4-FFF2-40B4-BE49-F238E27FC236}">
                <a16:creationId xmlns:a16="http://schemas.microsoft.com/office/drawing/2014/main" id="{E420F05B-5B79-A019-DB0C-94E96E7EEAEF}"/>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26953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3DA64C-4379-4AAD-8101-C0ECB49B1CAB}"/>
              </a:ext>
            </a:extLst>
          </p:cNvPr>
          <p:cNvPicPr>
            <a:picLocks noChangeAspect="1"/>
          </p:cNvPicPr>
          <p:nvPr/>
        </p:nvPicPr>
        <p:blipFill>
          <a:blip r:embed="rId2"/>
          <a:stretch>
            <a:fillRect/>
          </a:stretch>
        </p:blipFill>
        <p:spPr>
          <a:xfrm>
            <a:off x="0" y="0"/>
            <a:ext cx="13716000" cy="6858000"/>
          </a:xfrm>
          <a:prstGeom prst="rect">
            <a:avLst/>
          </a:prstGeom>
        </p:spPr>
      </p:pic>
      <p:sp>
        <p:nvSpPr>
          <p:cNvPr id="4" name="TextBox 3">
            <a:extLst>
              <a:ext uri="{FF2B5EF4-FFF2-40B4-BE49-F238E27FC236}">
                <a16:creationId xmlns:a16="http://schemas.microsoft.com/office/drawing/2014/main" id="{1F5D6147-5C79-4A22-B51D-F6EA079455DC}"/>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14:5</a:t>
            </a:r>
            <a:endParaRPr lang="bo-CN" sz="2000" b="1" cap="all" dirty="0">
              <a:solidFill>
                <a:schemeClr val="bg1"/>
              </a:solidFill>
              <a:latin typeface="ArialMT"/>
            </a:endParaRPr>
          </a:p>
        </p:txBody>
      </p:sp>
    </p:spTree>
    <p:extLst>
      <p:ext uri="{BB962C8B-B14F-4D97-AF65-F5344CB8AC3E}">
        <p14:creationId xmlns:p14="http://schemas.microsoft.com/office/powerpoint/2010/main" val="2844977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121212"/>
                </a:solidFill>
                <a:effectLst/>
                <a:latin typeface="ArialMT"/>
              </a:rPr>
              <a:t>8Yahweh hardened the heart of Pharaoh king of Egypt, and he pursued the children of Israel; for the children of Israel went out with a high hand.</a:t>
            </a:r>
            <a:endParaRPr lang="en-ZA" dirty="0"/>
          </a:p>
        </p:txBody>
      </p:sp>
      <p:sp>
        <p:nvSpPr>
          <p:cNvPr id="2" name="TextBox 1">
            <a:extLst>
              <a:ext uri="{FF2B5EF4-FFF2-40B4-BE49-F238E27FC236}">
                <a16:creationId xmlns:a16="http://schemas.microsoft.com/office/drawing/2014/main" id="{499BC849-5D13-C63C-DE3F-5502CF2AF292}"/>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2872476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DC775B-43BF-4F0E-80E3-F57245613220}"/>
              </a:ext>
            </a:extLst>
          </p:cNvPr>
          <p:cNvPicPr>
            <a:picLocks noChangeAspect="1"/>
          </p:cNvPicPr>
          <p:nvPr/>
        </p:nvPicPr>
        <p:blipFill>
          <a:blip r:embed="rId2"/>
          <a:stretch>
            <a:fillRect/>
          </a:stretch>
        </p:blipFill>
        <p:spPr>
          <a:xfrm>
            <a:off x="0" y="-288661"/>
            <a:ext cx="13050982" cy="7146661"/>
          </a:xfrm>
          <a:prstGeom prst="rect">
            <a:avLst/>
          </a:prstGeom>
        </p:spPr>
      </p:pic>
      <p:sp>
        <p:nvSpPr>
          <p:cNvPr id="4" name="TextBox 3">
            <a:extLst>
              <a:ext uri="{FF2B5EF4-FFF2-40B4-BE49-F238E27FC236}">
                <a16:creationId xmlns:a16="http://schemas.microsoft.com/office/drawing/2014/main" id="{383EC054-086D-44C2-8C76-402A006A34A9}"/>
              </a:ext>
            </a:extLst>
          </p:cNvPr>
          <p:cNvSpPr txBox="1"/>
          <p:nvPr/>
        </p:nvSpPr>
        <p:spPr>
          <a:xfrm>
            <a:off x="166254"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14:8</a:t>
            </a:r>
            <a:endParaRPr lang="bo-CN" sz="2000" b="1" cap="all" dirty="0">
              <a:solidFill>
                <a:schemeClr val="bg1"/>
              </a:solidFill>
              <a:latin typeface="ArialMT"/>
            </a:endParaRPr>
          </a:p>
        </p:txBody>
      </p:sp>
    </p:spTree>
    <p:extLst>
      <p:ext uri="{BB962C8B-B14F-4D97-AF65-F5344CB8AC3E}">
        <p14:creationId xmlns:p14="http://schemas.microsoft.com/office/powerpoint/2010/main" val="3021717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9The Egyptians pursued them. All the horses and chariots of Pharaoh, his horsemen, and his army overtook them encamping by the sea,</a:t>
            </a:r>
            <a:endParaRPr lang="en-ZA" dirty="0"/>
          </a:p>
        </p:txBody>
      </p:sp>
      <p:sp>
        <p:nvSpPr>
          <p:cNvPr id="2" name="TextBox 1">
            <a:extLst>
              <a:ext uri="{FF2B5EF4-FFF2-40B4-BE49-F238E27FC236}">
                <a16:creationId xmlns:a16="http://schemas.microsoft.com/office/drawing/2014/main" id="{6DED2FED-D058-77D4-BD84-04E44DFCAB1D}"/>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2342427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86EBF8-872C-401F-9F1F-97FA874624F6}"/>
              </a:ext>
            </a:extLst>
          </p:cNvPr>
          <p:cNvPicPr>
            <a:picLocks noChangeAspect="1"/>
          </p:cNvPicPr>
          <p:nvPr/>
        </p:nvPicPr>
        <p:blipFill>
          <a:blip r:embed="rId2"/>
          <a:stretch>
            <a:fillRect/>
          </a:stretch>
        </p:blipFill>
        <p:spPr>
          <a:xfrm>
            <a:off x="0" y="1"/>
            <a:ext cx="12543103" cy="6858000"/>
          </a:xfrm>
          <a:prstGeom prst="rect">
            <a:avLst/>
          </a:prstGeom>
        </p:spPr>
      </p:pic>
      <p:sp>
        <p:nvSpPr>
          <p:cNvPr id="4" name="TextBox 3">
            <a:extLst>
              <a:ext uri="{FF2B5EF4-FFF2-40B4-BE49-F238E27FC236}">
                <a16:creationId xmlns:a16="http://schemas.microsoft.com/office/drawing/2014/main" id="{120C9F79-F929-4264-9E2D-7C39DEE02F1B}"/>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14:9</a:t>
            </a:r>
            <a:endParaRPr lang="bo-CN" sz="2000" b="1" cap="all" dirty="0">
              <a:solidFill>
                <a:schemeClr val="bg1"/>
              </a:solidFill>
              <a:latin typeface="ArialMT"/>
            </a:endParaRPr>
          </a:p>
        </p:txBody>
      </p:sp>
    </p:spTree>
    <p:extLst>
      <p:ext uri="{BB962C8B-B14F-4D97-AF65-F5344CB8AC3E}">
        <p14:creationId xmlns:p14="http://schemas.microsoft.com/office/powerpoint/2010/main" val="2497315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10When Pharaoh came near, the children of Israel lifted up their eyes, and behold, the Egyptians were marching after them; and they were very afraid. The children of Israel cried out to Yahweh.</a:t>
            </a:r>
            <a:endParaRPr lang="en-ZA" dirty="0"/>
          </a:p>
        </p:txBody>
      </p:sp>
      <p:sp>
        <p:nvSpPr>
          <p:cNvPr id="2" name="TextBox 1">
            <a:extLst>
              <a:ext uri="{FF2B5EF4-FFF2-40B4-BE49-F238E27FC236}">
                <a16:creationId xmlns:a16="http://schemas.microsoft.com/office/drawing/2014/main" id="{41EFA09A-7004-9E3B-6C3B-3EE89EA0600C}"/>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22237521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5CA29D-C474-49FF-887E-185460028B55}"/>
              </a:ext>
            </a:extLst>
          </p:cNvPr>
          <p:cNvPicPr>
            <a:picLocks noChangeAspect="1"/>
          </p:cNvPicPr>
          <p:nvPr/>
        </p:nvPicPr>
        <p:blipFill>
          <a:blip r:embed="rId2"/>
          <a:stretch>
            <a:fillRect/>
          </a:stretch>
        </p:blipFill>
        <p:spPr>
          <a:xfrm>
            <a:off x="0" y="-36109"/>
            <a:ext cx="12336087" cy="6894110"/>
          </a:xfrm>
          <a:prstGeom prst="rect">
            <a:avLst/>
          </a:prstGeom>
        </p:spPr>
      </p:pic>
      <p:sp>
        <p:nvSpPr>
          <p:cNvPr id="4" name="TextBox 3">
            <a:extLst>
              <a:ext uri="{FF2B5EF4-FFF2-40B4-BE49-F238E27FC236}">
                <a16:creationId xmlns:a16="http://schemas.microsoft.com/office/drawing/2014/main" id="{72F58B6E-723F-4BF5-BDAF-AC57A3EFDECB}"/>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14:10</a:t>
            </a:r>
            <a:endParaRPr lang="bo-CN" sz="2000" b="1" cap="all" dirty="0">
              <a:solidFill>
                <a:schemeClr val="bg1"/>
              </a:solidFill>
              <a:latin typeface="ArialMT"/>
            </a:endParaRPr>
          </a:p>
        </p:txBody>
      </p:sp>
    </p:spTree>
    <p:extLst>
      <p:ext uri="{BB962C8B-B14F-4D97-AF65-F5344CB8AC3E}">
        <p14:creationId xmlns:p14="http://schemas.microsoft.com/office/powerpoint/2010/main" val="33456600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11They said to Moses, “Because there were no graves in Egypt, have you taken us away to die in the wilderness? Why have you treated us this way, to bring us out of Egypt?</a:t>
            </a:r>
            <a:endParaRPr lang="en-ZA" dirty="0"/>
          </a:p>
        </p:txBody>
      </p:sp>
      <p:sp>
        <p:nvSpPr>
          <p:cNvPr id="2" name="TextBox 1">
            <a:extLst>
              <a:ext uri="{FF2B5EF4-FFF2-40B4-BE49-F238E27FC236}">
                <a16:creationId xmlns:a16="http://schemas.microsoft.com/office/drawing/2014/main" id="{610A671E-2F07-2DC9-84DD-8FF348DC1CAA}"/>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680484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57D0EE-5DCF-40ED-949E-F5D401989159}"/>
              </a:ext>
            </a:extLst>
          </p:cNvPr>
          <p:cNvPicPr>
            <a:picLocks noChangeAspect="1"/>
          </p:cNvPicPr>
          <p:nvPr/>
        </p:nvPicPr>
        <p:blipFill>
          <a:blip r:embed="rId2"/>
          <a:stretch>
            <a:fillRect/>
          </a:stretch>
        </p:blipFill>
        <p:spPr>
          <a:xfrm>
            <a:off x="0" y="-65186"/>
            <a:ext cx="12192000" cy="6923186"/>
          </a:xfrm>
          <a:prstGeom prst="rect">
            <a:avLst/>
          </a:prstGeom>
        </p:spPr>
      </p:pic>
      <p:sp>
        <p:nvSpPr>
          <p:cNvPr id="4" name="TextBox 3">
            <a:extLst>
              <a:ext uri="{FF2B5EF4-FFF2-40B4-BE49-F238E27FC236}">
                <a16:creationId xmlns:a16="http://schemas.microsoft.com/office/drawing/2014/main" id="{E81917CC-F24E-45F0-B99A-CA1FB7E52D5C}"/>
              </a:ext>
            </a:extLst>
          </p:cNvPr>
          <p:cNvSpPr txBox="1"/>
          <p:nvPr/>
        </p:nvSpPr>
        <p:spPr>
          <a:xfrm>
            <a:off x="3945467" y="0"/>
            <a:ext cx="7775478" cy="2476619"/>
          </a:xfrm>
          <a:prstGeom prst="rect">
            <a:avLst/>
          </a:prstGeom>
          <a:noFill/>
        </p:spPr>
        <p:txBody>
          <a:bodyPr wrap="square" rtlCol="0">
            <a:noAutofit/>
          </a:bodyPr>
          <a:lstStyle/>
          <a:p>
            <a:r>
              <a:rPr lang="en-ZA" sz="6000" b="0" i="0" u="none" strike="noStrike" baseline="0" dirty="0">
                <a:solidFill>
                  <a:schemeClr val="bg1"/>
                </a:solidFill>
                <a:latin typeface="TimesNewRomanPSMT"/>
              </a:rPr>
              <a:t>Crossing the Red Sea – Exodus 12:37 – 14:31</a:t>
            </a:r>
            <a:endParaRPr lang="en-ZA" sz="6000" dirty="0">
              <a:solidFill>
                <a:schemeClr val="bg1"/>
              </a:solidFill>
            </a:endParaRPr>
          </a:p>
        </p:txBody>
      </p:sp>
    </p:spTree>
    <p:extLst>
      <p:ext uri="{BB962C8B-B14F-4D97-AF65-F5344CB8AC3E}">
        <p14:creationId xmlns:p14="http://schemas.microsoft.com/office/powerpoint/2010/main" val="4037508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99E300-9F4F-4CB4-ADA6-145199CC996C}"/>
              </a:ext>
            </a:extLst>
          </p:cNvPr>
          <p:cNvPicPr>
            <a:picLocks noChangeAspect="1"/>
          </p:cNvPicPr>
          <p:nvPr/>
        </p:nvPicPr>
        <p:blipFill>
          <a:blip r:embed="rId2"/>
          <a:stretch>
            <a:fillRect/>
          </a:stretch>
        </p:blipFill>
        <p:spPr>
          <a:xfrm>
            <a:off x="0" y="0"/>
            <a:ext cx="12192000" cy="7294610"/>
          </a:xfrm>
          <a:prstGeom prst="rect">
            <a:avLst/>
          </a:prstGeom>
        </p:spPr>
      </p:pic>
      <p:sp>
        <p:nvSpPr>
          <p:cNvPr id="4" name="TextBox 3">
            <a:extLst>
              <a:ext uri="{FF2B5EF4-FFF2-40B4-BE49-F238E27FC236}">
                <a16:creationId xmlns:a16="http://schemas.microsoft.com/office/drawing/2014/main" id="{8334FB09-AD39-4160-8946-4BE89BA7E971}"/>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14:11</a:t>
            </a:r>
            <a:endParaRPr lang="bo-CN" sz="2000" b="1" cap="all" dirty="0">
              <a:solidFill>
                <a:schemeClr val="bg1"/>
              </a:solidFill>
              <a:latin typeface="ArialMT"/>
            </a:endParaRPr>
          </a:p>
        </p:txBody>
      </p:sp>
    </p:spTree>
    <p:extLst>
      <p:ext uri="{BB962C8B-B14F-4D97-AF65-F5344CB8AC3E}">
        <p14:creationId xmlns:p14="http://schemas.microsoft.com/office/powerpoint/2010/main" val="1769982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13Moses said to the people, “Don’t be afraid. Stand still, and see the salvation of Yahweh, which he will work for you today; for you will never again see the Egyptians whom you have seen today.</a:t>
            </a:r>
            <a:endParaRPr lang="en-ZA" dirty="0"/>
          </a:p>
        </p:txBody>
      </p:sp>
      <p:sp>
        <p:nvSpPr>
          <p:cNvPr id="2" name="TextBox 1">
            <a:extLst>
              <a:ext uri="{FF2B5EF4-FFF2-40B4-BE49-F238E27FC236}">
                <a16:creationId xmlns:a16="http://schemas.microsoft.com/office/drawing/2014/main" id="{F02EF712-01E7-EFBA-2BC6-A6C1C80C8826}"/>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123929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BCE20D-5948-49E0-853F-554F4DDF79C5}"/>
              </a:ext>
            </a:extLst>
          </p:cNvPr>
          <p:cNvPicPr>
            <a:picLocks noChangeAspect="1"/>
          </p:cNvPicPr>
          <p:nvPr/>
        </p:nvPicPr>
        <p:blipFill>
          <a:blip r:embed="rId2"/>
          <a:stretch>
            <a:fillRect/>
          </a:stretch>
        </p:blipFill>
        <p:spPr>
          <a:xfrm>
            <a:off x="0" y="-478779"/>
            <a:ext cx="12192000" cy="7336779"/>
          </a:xfrm>
          <a:prstGeom prst="rect">
            <a:avLst/>
          </a:prstGeom>
        </p:spPr>
      </p:pic>
      <p:sp>
        <p:nvSpPr>
          <p:cNvPr id="4" name="TextBox 3">
            <a:extLst>
              <a:ext uri="{FF2B5EF4-FFF2-40B4-BE49-F238E27FC236}">
                <a16:creationId xmlns:a16="http://schemas.microsoft.com/office/drawing/2014/main" id="{1095E27E-17A4-4B22-8FB6-0387058E6AEE}"/>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14:13</a:t>
            </a:r>
            <a:endParaRPr lang="bo-CN" sz="2000" b="1" cap="all" dirty="0">
              <a:solidFill>
                <a:schemeClr val="bg1"/>
              </a:solidFill>
              <a:latin typeface="ArialMT"/>
            </a:endParaRPr>
          </a:p>
        </p:txBody>
      </p:sp>
    </p:spTree>
    <p:extLst>
      <p:ext uri="{BB962C8B-B14F-4D97-AF65-F5344CB8AC3E}">
        <p14:creationId xmlns:p14="http://schemas.microsoft.com/office/powerpoint/2010/main" val="1280398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14Yahweh will fight for you, and you shall be still.”</a:t>
            </a:r>
            <a:endParaRPr lang="en-ZA" dirty="0"/>
          </a:p>
        </p:txBody>
      </p:sp>
      <p:sp>
        <p:nvSpPr>
          <p:cNvPr id="2" name="TextBox 1">
            <a:extLst>
              <a:ext uri="{FF2B5EF4-FFF2-40B4-BE49-F238E27FC236}">
                <a16:creationId xmlns:a16="http://schemas.microsoft.com/office/drawing/2014/main" id="{F22C2402-B7F6-6CEC-429E-8A1FA183BE77}"/>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206678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090FC4-26D3-40A5-BB7C-337E185FFFAD}"/>
              </a:ext>
            </a:extLst>
          </p:cNvPr>
          <p:cNvPicPr>
            <a:picLocks noChangeAspect="1"/>
          </p:cNvPicPr>
          <p:nvPr/>
        </p:nvPicPr>
        <p:blipFill>
          <a:blip r:embed="rId2"/>
          <a:stretch>
            <a:fillRect/>
          </a:stretch>
        </p:blipFill>
        <p:spPr>
          <a:xfrm>
            <a:off x="0" y="-25330"/>
            <a:ext cx="12358255" cy="6883330"/>
          </a:xfrm>
          <a:prstGeom prst="rect">
            <a:avLst/>
          </a:prstGeom>
        </p:spPr>
      </p:pic>
      <p:sp>
        <p:nvSpPr>
          <p:cNvPr id="4" name="TextBox 3">
            <a:extLst>
              <a:ext uri="{FF2B5EF4-FFF2-40B4-BE49-F238E27FC236}">
                <a16:creationId xmlns:a16="http://schemas.microsoft.com/office/drawing/2014/main" id="{C6667588-CF90-425B-8AFC-F77D146E7678}"/>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14:14</a:t>
            </a:r>
            <a:endParaRPr lang="bo-CN" sz="2000" b="1" cap="all" dirty="0">
              <a:solidFill>
                <a:schemeClr val="bg1"/>
              </a:solidFill>
              <a:latin typeface="ArialMT"/>
            </a:endParaRPr>
          </a:p>
        </p:txBody>
      </p:sp>
    </p:spTree>
    <p:extLst>
      <p:ext uri="{BB962C8B-B14F-4D97-AF65-F5344CB8AC3E}">
        <p14:creationId xmlns:p14="http://schemas.microsoft.com/office/powerpoint/2010/main" val="2399717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15Yahweh said to Moses, “Why do you cry to me? Speak to the children of Israel, that they go forward. </a:t>
            </a:r>
            <a:endParaRPr lang="en-ZA" dirty="0"/>
          </a:p>
        </p:txBody>
      </p:sp>
      <p:sp>
        <p:nvSpPr>
          <p:cNvPr id="2" name="TextBox 1">
            <a:extLst>
              <a:ext uri="{FF2B5EF4-FFF2-40B4-BE49-F238E27FC236}">
                <a16:creationId xmlns:a16="http://schemas.microsoft.com/office/drawing/2014/main" id="{39DFB55F-02D8-C356-3D95-4C6549E22E69}"/>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289899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817605-24F5-4D30-B3B7-364A47782987}"/>
              </a:ext>
            </a:extLst>
          </p:cNvPr>
          <p:cNvPicPr>
            <a:picLocks noChangeAspect="1"/>
          </p:cNvPicPr>
          <p:nvPr/>
        </p:nvPicPr>
        <p:blipFill>
          <a:blip r:embed="rId2"/>
          <a:stretch>
            <a:fillRect/>
          </a:stretch>
        </p:blipFill>
        <p:spPr>
          <a:xfrm>
            <a:off x="0" y="-34075"/>
            <a:ext cx="12568844" cy="6892076"/>
          </a:xfrm>
          <a:prstGeom prst="rect">
            <a:avLst/>
          </a:prstGeom>
        </p:spPr>
      </p:pic>
      <p:sp>
        <p:nvSpPr>
          <p:cNvPr id="4" name="TextBox 3">
            <a:extLst>
              <a:ext uri="{FF2B5EF4-FFF2-40B4-BE49-F238E27FC236}">
                <a16:creationId xmlns:a16="http://schemas.microsoft.com/office/drawing/2014/main" id="{EB7A9F4F-3423-4422-8F83-835C8CECAD6C}"/>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14:15</a:t>
            </a:r>
            <a:endParaRPr lang="bo-CN" sz="2000" b="1" cap="all" dirty="0">
              <a:solidFill>
                <a:schemeClr val="bg1"/>
              </a:solidFill>
              <a:latin typeface="ArialMT"/>
            </a:endParaRPr>
          </a:p>
        </p:txBody>
      </p:sp>
    </p:spTree>
    <p:extLst>
      <p:ext uri="{BB962C8B-B14F-4D97-AF65-F5344CB8AC3E}">
        <p14:creationId xmlns:p14="http://schemas.microsoft.com/office/powerpoint/2010/main" val="703383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 16Lift up your rod, and stretch out your hand over the sea and divide it. Then the children of Israel shall go into the middle of the sea on dry ground.</a:t>
            </a:r>
            <a:endParaRPr lang="en-ZA" dirty="0"/>
          </a:p>
        </p:txBody>
      </p:sp>
      <p:sp>
        <p:nvSpPr>
          <p:cNvPr id="2" name="TextBox 1">
            <a:extLst>
              <a:ext uri="{FF2B5EF4-FFF2-40B4-BE49-F238E27FC236}">
                <a16:creationId xmlns:a16="http://schemas.microsoft.com/office/drawing/2014/main" id="{27E13DF7-7E93-A14E-D49F-052856290680}"/>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66364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7830F7-FDF0-4435-9357-3AF1DBD4540D}"/>
              </a:ext>
            </a:extLst>
          </p:cNvPr>
          <p:cNvPicPr>
            <a:picLocks noChangeAspect="1"/>
          </p:cNvPicPr>
          <p:nvPr/>
        </p:nvPicPr>
        <p:blipFill>
          <a:blip r:embed="rId2"/>
          <a:stretch>
            <a:fillRect/>
          </a:stretch>
        </p:blipFill>
        <p:spPr>
          <a:xfrm>
            <a:off x="-1247839" y="0"/>
            <a:ext cx="13439839" cy="6858000"/>
          </a:xfrm>
          <a:prstGeom prst="rect">
            <a:avLst/>
          </a:prstGeom>
        </p:spPr>
      </p:pic>
      <p:sp>
        <p:nvSpPr>
          <p:cNvPr id="4" name="TextBox 3">
            <a:extLst>
              <a:ext uri="{FF2B5EF4-FFF2-40B4-BE49-F238E27FC236}">
                <a16:creationId xmlns:a16="http://schemas.microsoft.com/office/drawing/2014/main" id="{B3B1DAA1-E8E1-4EDF-95EA-C5472D01A66D}"/>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14:16</a:t>
            </a:r>
            <a:endParaRPr lang="bo-CN" sz="2000" b="1" cap="all" dirty="0">
              <a:solidFill>
                <a:schemeClr val="bg1"/>
              </a:solidFill>
              <a:latin typeface="ArialMT"/>
            </a:endParaRPr>
          </a:p>
        </p:txBody>
      </p:sp>
    </p:spTree>
    <p:extLst>
      <p:ext uri="{BB962C8B-B14F-4D97-AF65-F5344CB8AC3E}">
        <p14:creationId xmlns:p14="http://schemas.microsoft.com/office/powerpoint/2010/main" val="13445753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21Moses stretched out his hand over the sea, and Yahweh caused the sea to go back by a strong east wind all night, and made the sea dry land, and the waters were divided. </a:t>
            </a:r>
            <a:endParaRPr lang="en-ZA" dirty="0"/>
          </a:p>
        </p:txBody>
      </p:sp>
      <p:sp>
        <p:nvSpPr>
          <p:cNvPr id="2" name="TextBox 1">
            <a:extLst>
              <a:ext uri="{FF2B5EF4-FFF2-40B4-BE49-F238E27FC236}">
                <a16:creationId xmlns:a16="http://schemas.microsoft.com/office/drawing/2014/main" id="{9696D7A1-CD1F-8471-4DAD-0286B734C527}"/>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768309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67559"/>
            <a:ext cx="5155324" cy="5675585"/>
          </a:xfrm>
          <a:prstGeom prst="rect">
            <a:avLst/>
          </a:prstGeom>
          <a:noFill/>
        </p:spPr>
        <p:txBody>
          <a:bodyPr wrap="square" rtlCol="0">
            <a:noAutofit/>
          </a:bodyPr>
          <a:lstStyle/>
          <a:p>
            <a:pPr algn="l"/>
            <a:r>
              <a:rPr lang="en-ZA" sz="4000" b="0" i="0" u="none" strike="noStrike" baseline="0" dirty="0">
                <a:latin typeface="TimesNewRomanPSMT"/>
              </a:rPr>
              <a:t>1) Crossing the Red Sea – Exodus 12:37 – 14:31 (Top)</a:t>
            </a:r>
          </a:p>
        </p:txBody>
      </p:sp>
      <p:sp>
        <p:nvSpPr>
          <p:cNvPr id="2" name="TextBox 1">
            <a:extLst>
              <a:ext uri="{FF2B5EF4-FFF2-40B4-BE49-F238E27FC236}">
                <a16:creationId xmlns:a16="http://schemas.microsoft.com/office/drawing/2014/main" id="{3F755DD8-98AA-CD91-7B98-28D730A97865}"/>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348757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AF063E-E7CF-4E6B-ACC2-B67073851B8C}"/>
              </a:ext>
            </a:extLst>
          </p:cNvPr>
          <p:cNvPicPr>
            <a:picLocks noChangeAspect="1"/>
          </p:cNvPicPr>
          <p:nvPr/>
        </p:nvPicPr>
        <p:blipFill>
          <a:blip r:embed="rId2"/>
          <a:stretch>
            <a:fillRect/>
          </a:stretch>
        </p:blipFill>
        <p:spPr>
          <a:xfrm>
            <a:off x="-448888" y="1"/>
            <a:ext cx="12857609" cy="6858000"/>
          </a:xfrm>
          <a:prstGeom prst="rect">
            <a:avLst/>
          </a:prstGeom>
        </p:spPr>
      </p:pic>
      <p:sp>
        <p:nvSpPr>
          <p:cNvPr id="4" name="TextBox 3">
            <a:extLst>
              <a:ext uri="{FF2B5EF4-FFF2-40B4-BE49-F238E27FC236}">
                <a16:creationId xmlns:a16="http://schemas.microsoft.com/office/drawing/2014/main" id="{B7F5DCE0-BC47-4953-9096-DA6A31E837D2}"/>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14:21</a:t>
            </a:r>
            <a:endParaRPr lang="bo-CN" sz="2000" b="1" cap="all" dirty="0">
              <a:solidFill>
                <a:schemeClr val="bg1"/>
              </a:solidFill>
              <a:latin typeface="ArialMT"/>
            </a:endParaRPr>
          </a:p>
        </p:txBody>
      </p:sp>
    </p:spTree>
    <p:extLst>
      <p:ext uri="{BB962C8B-B14F-4D97-AF65-F5344CB8AC3E}">
        <p14:creationId xmlns:p14="http://schemas.microsoft.com/office/powerpoint/2010/main" val="3060092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22The children of Israel went into the middle of the sea on the dry ground; and the waters were a wall to them on their right hand and on their left. </a:t>
            </a:r>
            <a:endParaRPr lang="en-ZA" dirty="0"/>
          </a:p>
        </p:txBody>
      </p:sp>
      <p:sp>
        <p:nvSpPr>
          <p:cNvPr id="3" name="TextBox 2">
            <a:extLst>
              <a:ext uri="{FF2B5EF4-FFF2-40B4-BE49-F238E27FC236}">
                <a16:creationId xmlns:a16="http://schemas.microsoft.com/office/drawing/2014/main" id="{7F428AB0-48B2-298A-2C73-8C83C2E23C96}"/>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272472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F0A067-7C2B-4AB9-9C76-CD47EA4FBC1B}"/>
              </a:ext>
            </a:extLst>
          </p:cNvPr>
          <p:cNvPicPr>
            <a:picLocks noChangeAspect="1"/>
          </p:cNvPicPr>
          <p:nvPr/>
        </p:nvPicPr>
        <p:blipFill>
          <a:blip r:embed="rId2"/>
          <a:stretch>
            <a:fillRect/>
          </a:stretch>
        </p:blipFill>
        <p:spPr>
          <a:xfrm>
            <a:off x="0" y="0"/>
            <a:ext cx="12392896" cy="6858000"/>
          </a:xfrm>
          <a:prstGeom prst="rect">
            <a:avLst/>
          </a:prstGeom>
        </p:spPr>
      </p:pic>
      <p:sp>
        <p:nvSpPr>
          <p:cNvPr id="4" name="TextBox 3">
            <a:extLst>
              <a:ext uri="{FF2B5EF4-FFF2-40B4-BE49-F238E27FC236}">
                <a16:creationId xmlns:a16="http://schemas.microsoft.com/office/drawing/2014/main" id="{0FB4D5AA-D117-4178-9C02-1EBE15726172}"/>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14:22</a:t>
            </a:r>
            <a:endParaRPr lang="bo-CN" sz="2000" b="1" cap="all" dirty="0">
              <a:solidFill>
                <a:schemeClr val="bg1"/>
              </a:solidFill>
              <a:latin typeface="ArialMT"/>
            </a:endParaRPr>
          </a:p>
        </p:txBody>
      </p:sp>
    </p:spTree>
    <p:extLst>
      <p:ext uri="{BB962C8B-B14F-4D97-AF65-F5344CB8AC3E}">
        <p14:creationId xmlns:p14="http://schemas.microsoft.com/office/powerpoint/2010/main" val="2572055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23The Egyptians pursued, and went in after them into the middle of the sea: all of Pharaoh’s horses, his chariots, and his horsemen. </a:t>
            </a:r>
            <a:endParaRPr lang="en-ZA" dirty="0"/>
          </a:p>
        </p:txBody>
      </p:sp>
      <p:sp>
        <p:nvSpPr>
          <p:cNvPr id="2" name="TextBox 1">
            <a:extLst>
              <a:ext uri="{FF2B5EF4-FFF2-40B4-BE49-F238E27FC236}">
                <a16:creationId xmlns:a16="http://schemas.microsoft.com/office/drawing/2014/main" id="{6232AD72-A42D-95AF-51B8-748355298B25}"/>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592805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7BF705-3406-4CD1-915C-6EF213177ECE}"/>
              </a:ext>
            </a:extLst>
          </p:cNvPr>
          <p:cNvPicPr>
            <a:picLocks noChangeAspect="1"/>
          </p:cNvPicPr>
          <p:nvPr/>
        </p:nvPicPr>
        <p:blipFill>
          <a:blip r:embed="rId2"/>
          <a:stretch>
            <a:fillRect/>
          </a:stretch>
        </p:blipFill>
        <p:spPr>
          <a:xfrm>
            <a:off x="-519774" y="0"/>
            <a:ext cx="12711774" cy="6858000"/>
          </a:xfrm>
          <a:prstGeom prst="rect">
            <a:avLst/>
          </a:prstGeom>
        </p:spPr>
      </p:pic>
      <p:sp>
        <p:nvSpPr>
          <p:cNvPr id="4" name="TextBox 3">
            <a:extLst>
              <a:ext uri="{FF2B5EF4-FFF2-40B4-BE49-F238E27FC236}">
                <a16:creationId xmlns:a16="http://schemas.microsoft.com/office/drawing/2014/main" id="{4F4A418F-8B29-4A7F-99F3-70AC0E407418}"/>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14:23</a:t>
            </a:r>
            <a:endParaRPr lang="bo-CN" sz="2000" b="1" cap="all" dirty="0">
              <a:solidFill>
                <a:schemeClr val="bg1"/>
              </a:solidFill>
              <a:latin typeface="ArialMT"/>
            </a:endParaRPr>
          </a:p>
        </p:txBody>
      </p:sp>
    </p:spTree>
    <p:extLst>
      <p:ext uri="{BB962C8B-B14F-4D97-AF65-F5344CB8AC3E}">
        <p14:creationId xmlns:p14="http://schemas.microsoft.com/office/powerpoint/2010/main" val="27997504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 24In the morning watch, Yahweh looked out on the Egyptian army through the pillar of fire and of cloud, and confused the Egyptian army.</a:t>
            </a:r>
            <a:endParaRPr lang="en-ZA" dirty="0"/>
          </a:p>
        </p:txBody>
      </p:sp>
      <p:sp>
        <p:nvSpPr>
          <p:cNvPr id="2" name="TextBox 1">
            <a:extLst>
              <a:ext uri="{FF2B5EF4-FFF2-40B4-BE49-F238E27FC236}">
                <a16:creationId xmlns:a16="http://schemas.microsoft.com/office/drawing/2014/main" id="{78264448-F74C-EBE1-3B71-0B459403BC5A}"/>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2566316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BEAF14-0A9D-483C-9C14-EB38A0D2CE7D}"/>
              </a:ext>
            </a:extLst>
          </p:cNvPr>
          <p:cNvPicPr>
            <a:picLocks noChangeAspect="1"/>
          </p:cNvPicPr>
          <p:nvPr/>
        </p:nvPicPr>
        <p:blipFill>
          <a:blip r:embed="rId2"/>
          <a:stretch>
            <a:fillRect/>
          </a:stretch>
        </p:blipFill>
        <p:spPr>
          <a:xfrm>
            <a:off x="0" y="1"/>
            <a:ext cx="12249172" cy="6858000"/>
          </a:xfrm>
          <a:prstGeom prst="rect">
            <a:avLst/>
          </a:prstGeom>
        </p:spPr>
      </p:pic>
      <p:sp>
        <p:nvSpPr>
          <p:cNvPr id="4" name="TextBox 3">
            <a:extLst>
              <a:ext uri="{FF2B5EF4-FFF2-40B4-BE49-F238E27FC236}">
                <a16:creationId xmlns:a16="http://schemas.microsoft.com/office/drawing/2014/main" id="{2BFA55C5-41D7-411A-9B8C-F5F0B0435A66}"/>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14:24</a:t>
            </a:r>
            <a:endParaRPr lang="bo-CN" sz="2000" b="1" cap="all" dirty="0">
              <a:solidFill>
                <a:schemeClr val="bg1"/>
              </a:solidFill>
              <a:latin typeface="ArialMT"/>
            </a:endParaRPr>
          </a:p>
        </p:txBody>
      </p:sp>
    </p:spTree>
    <p:extLst>
      <p:ext uri="{BB962C8B-B14F-4D97-AF65-F5344CB8AC3E}">
        <p14:creationId xmlns:p14="http://schemas.microsoft.com/office/powerpoint/2010/main" val="33447334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25He took off their chariot wheels, and they drove them heavily; so that the Egyptians said, “Let’s flee from the face of Israel, for Yahweh fights for them against the Egyptians!”</a:t>
            </a:r>
            <a:endParaRPr lang="en-ZA" dirty="0"/>
          </a:p>
        </p:txBody>
      </p:sp>
      <p:sp>
        <p:nvSpPr>
          <p:cNvPr id="2" name="TextBox 1">
            <a:extLst>
              <a:ext uri="{FF2B5EF4-FFF2-40B4-BE49-F238E27FC236}">
                <a16:creationId xmlns:a16="http://schemas.microsoft.com/office/drawing/2014/main" id="{CAC697B4-DA43-7D7B-0ADF-38A00120337F}"/>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050092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DE7EC3-56E1-44C6-BB57-2B3916F63380}"/>
              </a:ext>
            </a:extLst>
          </p:cNvPr>
          <p:cNvPicPr>
            <a:picLocks noChangeAspect="1"/>
          </p:cNvPicPr>
          <p:nvPr/>
        </p:nvPicPr>
        <p:blipFill>
          <a:blip r:embed="rId2"/>
          <a:stretch>
            <a:fillRect/>
          </a:stretch>
        </p:blipFill>
        <p:spPr>
          <a:xfrm>
            <a:off x="0" y="-171390"/>
            <a:ext cx="12192000" cy="7029390"/>
          </a:xfrm>
          <a:prstGeom prst="rect">
            <a:avLst/>
          </a:prstGeom>
        </p:spPr>
      </p:pic>
      <p:sp>
        <p:nvSpPr>
          <p:cNvPr id="6" name="TextBox 5">
            <a:extLst>
              <a:ext uri="{FF2B5EF4-FFF2-40B4-BE49-F238E27FC236}">
                <a16:creationId xmlns:a16="http://schemas.microsoft.com/office/drawing/2014/main" id="{496AACED-678F-4AC9-9746-1BEECB9F3654}"/>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14:25</a:t>
            </a:r>
            <a:endParaRPr lang="bo-CN" sz="2000" b="1" cap="all" dirty="0">
              <a:solidFill>
                <a:schemeClr val="bg1"/>
              </a:solidFill>
              <a:latin typeface="ArialMT"/>
            </a:endParaRPr>
          </a:p>
        </p:txBody>
      </p:sp>
    </p:spTree>
    <p:extLst>
      <p:ext uri="{BB962C8B-B14F-4D97-AF65-F5344CB8AC3E}">
        <p14:creationId xmlns:p14="http://schemas.microsoft.com/office/powerpoint/2010/main" val="382712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26Yahweh said to Moses, “Stretch out your hand over the sea, that the waters may come again on the Egyptians, on their chariots, and on their horsemen.” </a:t>
            </a:r>
            <a:endParaRPr lang="en-ZA" dirty="0"/>
          </a:p>
        </p:txBody>
      </p:sp>
      <p:sp>
        <p:nvSpPr>
          <p:cNvPr id="2" name="TextBox 1">
            <a:extLst>
              <a:ext uri="{FF2B5EF4-FFF2-40B4-BE49-F238E27FC236}">
                <a16:creationId xmlns:a16="http://schemas.microsoft.com/office/drawing/2014/main" id="{366305A4-3193-82A1-8781-1053C5A32D76}"/>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327585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BFFCE1-8BB2-45D7-B061-414369B7108D}"/>
              </a:ext>
            </a:extLst>
          </p:cNvPr>
          <p:cNvPicPr>
            <a:picLocks noChangeAspect="1"/>
          </p:cNvPicPr>
          <p:nvPr/>
        </p:nvPicPr>
        <p:blipFill>
          <a:blip r:embed="rId2"/>
          <a:stretch>
            <a:fillRect/>
          </a:stretch>
        </p:blipFill>
        <p:spPr>
          <a:xfrm>
            <a:off x="0" y="-65186"/>
            <a:ext cx="12192000" cy="6923186"/>
          </a:xfrm>
          <a:prstGeom prst="rect">
            <a:avLst/>
          </a:prstGeom>
        </p:spPr>
      </p:pic>
      <p:sp>
        <p:nvSpPr>
          <p:cNvPr id="4" name="TextBox 3">
            <a:extLst>
              <a:ext uri="{FF2B5EF4-FFF2-40B4-BE49-F238E27FC236}">
                <a16:creationId xmlns:a16="http://schemas.microsoft.com/office/drawing/2014/main" id="{6CAF36A7-7D07-24F4-B823-37194B74B3F5}"/>
              </a:ext>
            </a:extLst>
          </p:cNvPr>
          <p:cNvSpPr txBox="1"/>
          <p:nvPr/>
        </p:nvSpPr>
        <p:spPr>
          <a:xfrm>
            <a:off x="3945467" y="0"/>
            <a:ext cx="7775478" cy="2476619"/>
          </a:xfrm>
          <a:prstGeom prst="rect">
            <a:avLst/>
          </a:prstGeom>
          <a:noFill/>
        </p:spPr>
        <p:txBody>
          <a:bodyPr wrap="square" rtlCol="0">
            <a:noAutofit/>
          </a:bodyPr>
          <a:lstStyle/>
          <a:p>
            <a:r>
              <a:rPr lang="en-ZA" sz="6000" b="0" i="0" u="none" strike="noStrike" baseline="0" dirty="0">
                <a:solidFill>
                  <a:schemeClr val="bg1"/>
                </a:solidFill>
                <a:latin typeface="TimesNewRomanPSMT"/>
              </a:rPr>
              <a:t>Crossing the Red Sea – Exodus 12:37 – 14:31</a:t>
            </a:r>
            <a:endParaRPr lang="en-ZA" sz="6000" dirty="0">
              <a:solidFill>
                <a:schemeClr val="bg1"/>
              </a:solidFill>
            </a:endParaRPr>
          </a:p>
        </p:txBody>
      </p:sp>
    </p:spTree>
    <p:extLst>
      <p:ext uri="{BB962C8B-B14F-4D97-AF65-F5344CB8AC3E}">
        <p14:creationId xmlns:p14="http://schemas.microsoft.com/office/powerpoint/2010/main" val="24525949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720F9C-405D-4EA0-938C-6CA59FF7A271}"/>
              </a:ext>
            </a:extLst>
          </p:cNvPr>
          <p:cNvPicPr>
            <a:picLocks noChangeAspect="1"/>
          </p:cNvPicPr>
          <p:nvPr/>
        </p:nvPicPr>
        <p:blipFill>
          <a:blip r:embed="rId2"/>
          <a:stretch>
            <a:fillRect/>
          </a:stretch>
        </p:blipFill>
        <p:spPr>
          <a:xfrm>
            <a:off x="0" y="-36039"/>
            <a:ext cx="12735098" cy="6894039"/>
          </a:xfrm>
          <a:prstGeom prst="rect">
            <a:avLst/>
          </a:prstGeom>
        </p:spPr>
      </p:pic>
      <p:sp>
        <p:nvSpPr>
          <p:cNvPr id="4" name="TextBox 3">
            <a:extLst>
              <a:ext uri="{FF2B5EF4-FFF2-40B4-BE49-F238E27FC236}">
                <a16:creationId xmlns:a16="http://schemas.microsoft.com/office/drawing/2014/main" id="{AEA45BDA-7D47-45A4-A7D6-B0CAAAA9A059}"/>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14:26</a:t>
            </a:r>
            <a:endParaRPr lang="bo-CN" sz="2000" b="1" cap="all" dirty="0">
              <a:solidFill>
                <a:schemeClr val="bg1"/>
              </a:solidFill>
              <a:latin typeface="ArialMT"/>
            </a:endParaRPr>
          </a:p>
        </p:txBody>
      </p:sp>
    </p:spTree>
    <p:extLst>
      <p:ext uri="{BB962C8B-B14F-4D97-AF65-F5344CB8AC3E}">
        <p14:creationId xmlns:p14="http://schemas.microsoft.com/office/powerpoint/2010/main" val="1879065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27Moses stretched out his hand over the sea, and the sea returned to its strength when the morning appeared; and the Egyptians fled against it. Yahweh overthrew the Egyptians in the middle of the sea. </a:t>
            </a:r>
            <a:endParaRPr lang="en-ZA" dirty="0"/>
          </a:p>
        </p:txBody>
      </p:sp>
      <p:sp>
        <p:nvSpPr>
          <p:cNvPr id="2" name="TextBox 1">
            <a:extLst>
              <a:ext uri="{FF2B5EF4-FFF2-40B4-BE49-F238E27FC236}">
                <a16:creationId xmlns:a16="http://schemas.microsoft.com/office/drawing/2014/main" id="{EB08422B-D55B-44D2-96B8-1F85D19366CF}"/>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20696628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7CE257-8B8D-4FCA-9E7E-1B3C0F55FFDB}"/>
              </a:ext>
            </a:extLst>
          </p:cNvPr>
          <p:cNvPicPr>
            <a:picLocks noChangeAspect="1"/>
          </p:cNvPicPr>
          <p:nvPr/>
        </p:nvPicPr>
        <p:blipFill>
          <a:blip r:embed="rId2"/>
          <a:stretch>
            <a:fillRect/>
          </a:stretch>
        </p:blipFill>
        <p:spPr>
          <a:xfrm>
            <a:off x="0" y="1"/>
            <a:ext cx="13398160" cy="6858000"/>
          </a:xfrm>
          <a:prstGeom prst="rect">
            <a:avLst/>
          </a:prstGeom>
        </p:spPr>
      </p:pic>
      <p:sp>
        <p:nvSpPr>
          <p:cNvPr id="4" name="TextBox 3">
            <a:extLst>
              <a:ext uri="{FF2B5EF4-FFF2-40B4-BE49-F238E27FC236}">
                <a16:creationId xmlns:a16="http://schemas.microsoft.com/office/drawing/2014/main" id="{FBB04217-5EA9-48EA-AA53-61281B415DD2}"/>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14:27</a:t>
            </a:r>
            <a:endParaRPr lang="bo-CN" sz="2000" b="1" cap="all" dirty="0">
              <a:solidFill>
                <a:schemeClr val="bg1"/>
              </a:solidFill>
              <a:latin typeface="ArialMT"/>
            </a:endParaRPr>
          </a:p>
        </p:txBody>
      </p:sp>
    </p:spTree>
    <p:extLst>
      <p:ext uri="{BB962C8B-B14F-4D97-AF65-F5344CB8AC3E}">
        <p14:creationId xmlns:p14="http://schemas.microsoft.com/office/powerpoint/2010/main" val="27248794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28The waters returned, and covered the chariots and the horsemen, even all Pharaoh’s army that went in after them into the sea. There remained not so much as one of them. </a:t>
            </a:r>
            <a:endParaRPr lang="en-ZA" dirty="0"/>
          </a:p>
        </p:txBody>
      </p:sp>
      <p:sp>
        <p:nvSpPr>
          <p:cNvPr id="2" name="TextBox 1">
            <a:extLst>
              <a:ext uri="{FF2B5EF4-FFF2-40B4-BE49-F238E27FC236}">
                <a16:creationId xmlns:a16="http://schemas.microsoft.com/office/drawing/2014/main" id="{C098C3FD-98E9-BB93-8D0D-6248FDDD0562}"/>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25184729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1DEAA6-2187-49BF-A6A9-C826B0BD82B6}"/>
              </a:ext>
            </a:extLst>
          </p:cNvPr>
          <p:cNvPicPr>
            <a:picLocks noChangeAspect="1"/>
          </p:cNvPicPr>
          <p:nvPr/>
        </p:nvPicPr>
        <p:blipFill>
          <a:blip r:embed="rId2"/>
          <a:stretch>
            <a:fillRect/>
          </a:stretch>
        </p:blipFill>
        <p:spPr>
          <a:xfrm>
            <a:off x="-5473776" y="1"/>
            <a:ext cx="17665776" cy="6858000"/>
          </a:xfrm>
          <a:prstGeom prst="rect">
            <a:avLst/>
          </a:prstGeom>
        </p:spPr>
      </p:pic>
      <p:sp>
        <p:nvSpPr>
          <p:cNvPr id="4" name="TextBox 3">
            <a:extLst>
              <a:ext uri="{FF2B5EF4-FFF2-40B4-BE49-F238E27FC236}">
                <a16:creationId xmlns:a16="http://schemas.microsoft.com/office/drawing/2014/main" id="{8B44DF8D-2184-48AA-B2F2-2E1D1B6C2D11}"/>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14:28</a:t>
            </a:r>
            <a:endParaRPr lang="bo-CN" sz="2000" b="1" cap="all" dirty="0">
              <a:solidFill>
                <a:schemeClr val="bg1"/>
              </a:solidFill>
              <a:latin typeface="ArialMT"/>
            </a:endParaRPr>
          </a:p>
        </p:txBody>
      </p:sp>
    </p:spTree>
    <p:extLst>
      <p:ext uri="{BB962C8B-B14F-4D97-AF65-F5344CB8AC3E}">
        <p14:creationId xmlns:p14="http://schemas.microsoft.com/office/powerpoint/2010/main" val="6038994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29But the children of Israel walked on dry land in the middle of the sea, and the waters were a wall to them on their right hand and on their left. </a:t>
            </a:r>
            <a:endParaRPr lang="en-ZA" dirty="0"/>
          </a:p>
        </p:txBody>
      </p:sp>
      <p:sp>
        <p:nvSpPr>
          <p:cNvPr id="2" name="TextBox 1">
            <a:extLst>
              <a:ext uri="{FF2B5EF4-FFF2-40B4-BE49-F238E27FC236}">
                <a16:creationId xmlns:a16="http://schemas.microsoft.com/office/drawing/2014/main" id="{800E0C23-D0C4-E6E2-EC4D-F5EEEF37CF85}"/>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5768081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391869-BB47-485B-BD14-0CE75C56B2D5}"/>
              </a:ext>
            </a:extLst>
          </p:cNvPr>
          <p:cNvPicPr>
            <a:picLocks noChangeAspect="1"/>
          </p:cNvPicPr>
          <p:nvPr/>
        </p:nvPicPr>
        <p:blipFill>
          <a:blip r:embed="rId2"/>
          <a:stretch>
            <a:fillRect/>
          </a:stretch>
        </p:blipFill>
        <p:spPr>
          <a:xfrm>
            <a:off x="-845254" y="0"/>
            <a:ext cx="13549997" cy="6858000"/>
          </a:xfrm>
          <a:prstGeom prst="rect">
            <a:avLst/>
          </a:prstGeom>
        </p:spPr>
      </p:pic>
      <p:sp>
        <p:nvSpPr>
          <p:cNvPr id="4" name="TextBox 3">
            <a:extLst>
              <a:ext uri="{FF2B5EF4-FFF2-40B4-BE49-F238E27FC236}">
                <a16:creationId xmlns:a16="http://schemas.microsoft.com/office/drawing/2014/main" id="{A3600848-67E4-4446-903C-77CF8E14DCB4}"/>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14:29</a:t>
            </a:r>
            <a:endParaRPr lang="bo-CN" sz="2000" b="1" cap="all" dirty="0">
              <a:solidFill>
                <a:schemeClr val="bg1"/>
              </a:solidFill>
              <a:latin typeface="ArialMT"/>
            </a:endParaRPr>
          </a:p>
        </p:txBody>
      </p:sp>
    </p:spTree>
    <p:extLst>
      <p:ext uri="{BB962C8B-B14F-4D97-AF65-F5344CB8AC3E}">
        <p14:creationId xmlns:p14="http://schemas.microsoft.com/office/powerpoint/2010/main" val="21693080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31Israel saw the great work which Yahweh did to the Egyptians, and the people feared Yahweh; and they believed in Yahweh and in his servant Moses.</a:t>
            </a:r>
            <a:endParaRPr lang="en-ZA" dirty="0"/>
          </a:p>
        </p:txBody>
      </p:sp>
      <p:sp>
        <p:nvSpPr>
          <p:cNvPr id="2" name="TextBox 1">
            <a:extLst>
              <a:ext uri="{FF2B5EF4-FFF2-40B4-BE49-F238E27FC236}">
                <a16:creationId xmlns:a16="http://schemas.microsoft.com/office/drawing/2014/main" id="{F84F4B6D-4C72-B27E-BD9B-F0CDD3A9E898}"/>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4386957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B56D28-72FF-4AC6-9466-02F5C6467615}"/>
              </a:ext>
            </a:extLst>
          </p:cNvPr>
          <p:cNvPicPr>
            <a:picLocks noChangeAspect="1"/>
          </p:cNvPicPr>
          <p:nvPr/>
        </p:nvPicPr>
        <p:blipFill>
          <a:blip r:embed="rId2"/>
          <a:stretch>
            <a:fillRect/>
          </a:stretch>
        </p:blipFill>
        <p:spPr>
          <a:xfrm>
            <a:off x="-679651" y="1"/>
            <a:ext cx="12871651" cy="6858000"/>
          </a:xfrm>
          <a:prstGeom prst="rect">
            <a:avLst/>
          </a:prstGeom>
        </p:spPr>
      </p:pic>
      <p:sp>
        <p:nvSpPr>
          <p:cNvPr id="4" name="TextBox 3">
            <a:extLst>
              <a:ext uri="{FF2B5EF4-FFF2-40B4-BE49-F238E27FC236}">
                <a16:creationId xmlns:a16="http://schemas.microsoft.com/office/drawing/2014/main" id="{DBBA7B35-A354-4354-B3C5-C7DEA981BAF7}"/>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14:31</a:t>
            </a:r>
            <a:endParaRPr lang="bo-CN" sz="2000" b="1" cap="all" dirty="0">
              <a:solidFill>
                <a:schemeClr val="bg1"/>
              </a:solidFill>
              <a:latin typeface="ArialMT"/>
            </a:endParaRPr>
          </a:p>
        </p:txBody>
      </p:sp>
    </p:spTree>
    <p:extLst>
      <p:ext uri="{BB962C8B-B14F-4D97-AF65-F5344CB8AC3E}">
        <p14:creationId xmlns:p14="http://schemas.microsoft.com/office/powerpoint/2010/main" val="2750355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dirty="0"/>
              <a:t>Exodus12: </a:t>
            </a:r>
            <a:r>
              <a:rPr lang="en-US" sz="3200" b="0" i="0" dirty="0">
                <a:solidFill>
                  <a:srgbClr val="121212"/>
                </a:solidFill>
                <a:effectLst/>
                <a:latin typeface="ArialMT"/>
              </a:rPr>
              <a:t>37The children of Israel traveled from Rameses to Succoth, about six hundred thousand on foot who were men, in addition to children. 38A mixed multitude went up also with them, with flocks, herds, and even very much livestock. </a:t>
            </a:r>
            <a:endParaRPr lang="en-ZA" b="0" i="0" dirty="0">
              <a:solidFill>
                <a:srgbClr val="444444"/>
              </a:solidFill>
              <a:effectLst/>
              <a:latin typeface="Arial" panose="020B0604020202020204" pitchFamily="34" charset="0"/>
            </a:endParaRPr>
          </a:p>
          <a:p>
            <a:endParaRPr lang="en-ZA" dirty="0">
              <a:solidFill>
                <a:srgbClr val="444444"/>
              </a:solidFill>
              <a:latin typeface="Arial" panose="020B0604020202020204" pitchFamily="34" charset="0"/>
            </a:endParaRPr>
          </a:p>
          <a:p>
            <a:endParaRPr lang="en-ZA" b="0" i="0" dirty="0">
              <a:solidFill>
                <a:srgbClr val="444444"/>
              </a:solidFill>
              <a:effectLst/>
              <a:latin typeface="Arial" panose="020B0604020202020204" pitchFamily="34" charset="0"/>
            </a:endParaRPr>
          </a:p>
          <a:p>
            <a:endParaRPr lang="en-ZA" dirty="0">
              <a:solidFill>
                <a:srgbClr val="444444"/>
              </a:solidFill>
              <a:latin typeface="Arial" panose="020B0604020202020204" pitchFamily="34" charset="0"/>
            </a:endParaRPr>
          </a:p>
          <a:p>
            <a:endParaRPr lang="en-ZA" b="0" i="0" dirty="0">
              <a:solidFill>
                <a:srgbClr val="444444"/>
              </a:solidFill>
              <a:effectLst/>
              <a:latin typeface="Arial" panose="020B0604020202020204" pitchFamily="34" charset="0"/>
            </a:endParaRPr>
          </a:p>
          <a:p>
            <a:endParaRPr lang="en-ZA" dirty="0">
              <a:solidFill>
                <a:srgbClr val="444444"/>
              </a:solidFill>
              <a:latin typeface="Arial" panose="020B0604020202020204" pitchFamily="34" charset="0"/>
            </a:endParaRPr>
          </a:p>
          <a:p>
            <a:endParaRPr lang="en-ZA" b="0" i="0" dirty="0">
              <a:solidFill>
                <a:srgbClr val="444444"/>
              </a:solidFill>
              <a:effectLst/>
              <a:latin typeface="Arial" panose="020B0604020202020204" pitchFamily="34" charset="0"/>
            </a:endParaRPr>
          </a:p>
          <a:p>
            <a:endParaRPr lang="en-ZA" dirty="0">
              <a:solidFill>
                <a:srgbClr val="444444"/>
              </a:solidFill>
              <a:latin typeface="Arial" panose="020B0604020202020204" pitchFamily="34" charset="0"/>
            </a:endParaRPr>
          </a:p>
          <a:p>
            <a:endParaRPr lang="en-ZA" b="0" i="0" dirty="0">
              <a:solidFill>
                <a:srgbClr val="444444"/>
              </a:solidFill>
              <a:effectLst/>
              <a:latin typeface="Arial" panose="020B0604020202020204" pitchFamily="34" charset="0"/>
            </a:endParaRPr>
          </a:p>
          <a:p>
            <a:endParaRPr lang="en-ZA" dirty="0">
              <a:solidFill>
                <a:srgbClr val="444444"/>
              </a:solidFill>
              <a:latin typeface="Arial" panose="020B0604020202020204" pitchFamily="34" charset="0"/>
            </a:endParaRPr>
          </a:p>
          <a:p>
            <a:endParaRPr lang="en-ZA" b="0" i="0" dirty="0">
              <a:solidFill>
                <a:srgbClr val="444444"/>
              </a:solidFill>
              <a:effectLst/>
              <a:latin typeface="Arial" panose="020B0604020202020204" pitchFamily="34" charset="0"/>
            </a:endParaRPr>
          </a:p>
          <a:p>
            <a:endParaRPr lang="en-ZA" dirty="0">
              <a:solidFill>
                <a:srgbClr val="444444"/>
              </a:solidFill>
              <a:latin typeface="Arial" panose="020B0604020202020204" pitchFamily="34" charset="0"/>
            </a:endParaRPr>
          </a:p>
          <a:p>
            <a:endParaRPr lang="en-ZA" b="0" i="0" dirty="0">
              <a:solidFill>
                <a:srgbClr val="444444"/>
              </a:solidFill>
              <a:effectLst/>
              <a:latin typeface="Arial" panose="020B0604020202020204" pitchFamily="34" charset="0"/>
            </a:endParaRPr>
          </a:p>
          <a:p>
            <a:r>
              <a:rPr lang="en-ZA" b="0" i="0" dirty="0">
                <a:solidFill>
                  <a:srgbClr val="444444"/>
                </a:solidFill>
                <a:effectLst/>
                <a:latin typeface="Arial" panose="020B0604020202020204" pitchFamily="34" charset="0"/>
              </a:rPr>
              <a:t>                                                                                                                                                                                                                                                                                                                                                                                                                                    </a:t>
            </a:r>
            <a:endParaRPr lang="en-ZA" dirty="0"/>
          </a:p>
        </p:txBody>
      </p:sp>
      <p:sp>
        <p:nvSpPr>
          <p:cNvPr id="2" name="TextBox 1">
            <a:extLst>
              <a:ext uri="{FF2B5EF4-FFF2-40B4-BE49-F238E27FC236}">
                <a16:creationId xmlns:a16="http://schemas.microsoft.com/office/drawing/2014/main" id="{AE9FA1B3-7E04-5E62-E087-9EFD5F307E69}"/>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525752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E268E3-B19E-45B5-8B13-EC5C2613F511}"/>
              </a:ext>
            </a:extLst>
          </p:cNvPr>
          <p:cNvPicPr>
            <a:picLocks noChangeAspect="1"/>
          </p:cNvPicPr>
          <p:nvPr/>
        </p:nvPicPr>
        <p:blipFill>
          <a:blip r:embed="rId2"/>
          <a:stretch>
            <a:fillRect/>
          </a:stretch>
        </p:blipFill>
        <p:spPr>
          <a:xfrm>
            <a:off x="0" y="1"/>
            <a:ext cx="12181801" cy="6858000"/>
          </a:xfrm>
          <a:prstGeom prst="rect">
            <a:avLst/>
          </a:prstGeom>
        </p:spPr>
      </p:pic>
      <p:sp>
        <p:nvSpPr>
          <p:cNvPr id="4" name="TextBox 3">
            <a:extLst>
              <a:ext uri="{FF2B5EF4-FFF2-40B4-BE49-F238E27FC236}">
                <a16:creationId xmlns:a16="http://schemas.microsoft.com/office/drawing/2014/main" id="{8D16DE43-F70B-45D1-BD76-7287CABDE758}"/>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12:37</a:t>
            </a:r>
            <a:endParaRPr lang="bo-CN" sz="2000" b="1" cap="all" dirty="0">
              <a:solidFill>
                <a:schemeClr val="bg1"/>
              </a:solidFill>
              <a:latin typeface="ArialMT"/>
            </a:endParaRPr>
          </a:p>
        </p:txBody>
      </p:sp>
    </p:spTree>
    <p:extLst>
      <p:ext uri="{BB962C8B-B14F-4D97-AF65-F5344CB8AC3E}">
        <p14:creationId xmlns:p14="http://schemas.microsoft.com/office/powerpoint/2010/main" val="1048591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40Now the time that the children of Israel lived in Egypt was four hundred thirty years. </a:t>
            </a:r>
            <a:endParaRPr lang="en-ZA" dirty="0"/>
          </a:p>
        </p:txBody>
      </p:sp>
      <p:sp>
        <p:nvSpPr>
          <p:cNvPr id="2" name="TextBox 1">
            <a:extLst>
              <a:ext uri="{FF2B5EF4-FFF2-40B4-BE49-F238E27FC236}">
                <a16:creationId xmlns:a16="http://schemas.microsoft.com/office/drawing/2014/main" id="{B9B7CBE8-2855-764F-18E1-C312BF548920}"/>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2044568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196ADA-F95A-4175-BC23-E2A900B7BD54}"/>
              </a:ext>
            </a:extLst>
          </p:cNvPr>
          <p:cNvPicPr>
            <a:picLocks noChangeAspect="1"/>
          </p:cNvPicPr>
          <p:nvPr/>
        </p:nvPicPr>
        <p:blipFill>
          <a:blip r:embed="rId2"/>
          <a:stretch>
            <a:fillRect/>
          </a:stretch>
        </p:blipFill>
        <p:spPr>
          <a:xfrm>
            <a:off x="0" y="-520444"/>
            <a:ext cx="12192000" cy="7378444"/>
          </a:xfrm>
          <a:prstGeom prst="rect">
            <a:avLst/>
          </a:prstGeom>
        </p:spPr>
      </p:pic>
      <p:sp>
        <p:nvSpPr>
          <p:cNvPr id="4" name="TextBox 3">
            <a:extLst>
              <a:ext uri="{FF2B5EF4-FFF2-40B4-BE49-F238E27FC236}">
                <a16:creationId xmlns:a16="http://schemas.microsoft.com/office/drawing/2014/main" id="{697A4AF3-8E37-412C-859A-B292A95084B3}"/>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12:40</a:t>
            </a:r>
            <a:endParaRPr lang="bo-CN" sz="2000" b="1" cap="all" dirty="0">
              <a:solidFill>
                <a:schemeClr val="bg1"/>
              </a:solidFill>
              <a:latin typeface="ArialMT"/>
            </a:endParaRPr>
          </a:p>
        </p:txBody>
      </p:sp>
    </p:spTree>
    <p:extLst>
      <p:ext uri="{BB962C8B-B14F-4D97-AF65-F5344CB8AC3E}">
        <p14:creationId xmlns:p14="http://schemas.microsoft.com/office/powerpoint/2010/main" val="1569701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13:21Yahweh went before them by day in a pillar of cloud, to lead them on their way, and by night in a pillar of fire, to give them light, that they might go by day and by night: </a:t>
            </a:r>
            <a:endParaRPr lang="en-ZA" dirty="0"/>
          </a:p>
        </p:txBody>
      </p:sp>
      <p:sp>
        <p:nvSpPr>
          <p:cNvPr id="2" name="TextBox 1">
            <a:extLst>
              <a:ext uri="{FF2B5EF4-FFF2-40B4-BE49-F238E27FC236}">
                <a16:creationId xmlns:a16="http://schemas.microsoft.com/office/drawing/2014/main" id="{CD258DC9-44FD-1832-138B-C6153AC4780D}"/>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6812663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TotalTime>
  <Words>1002</Words>
  <Application>Microsoft Office PowerPoint</Application>
  <PresentationFormat>Widescreen</PresentationFormat>
  <Paragraphs>97</Paragraphs>
  <Slides>48</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ArialMT</vt:lpstr>
      <vt:lpstr>Calibri</vt:lpstr>
      <vt:lpstr>Calibri Light</vt:lpstr>
      <vt:lpstr>TimesNewRomanPS-BoldMT</vt:lpstr>
      <vt:lpstr>TimesNewRomanPSMT</vt:lpstr>
      <vt:lpstr>Office Theme</vt:lpstr>
      <vt:lpstr>10-1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9</cp:revision>
  <dcterms:created xsi:type="dcterms:W3CDTF">2021-07-20T09:23:46Z</dcterms:created>
  <dcterms:modified xsi:type="dcterms:W3CDTF">2023-01-23T13:37:25Z</dcterms:modified>
</cp:coreProperties>
</file>